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7" r:id="rId2"/>
  </p:sldIdLst>
  <p:sldSz cx="40233600" cy="36576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F91425B-439E-4C84-A054-6A1BEEE161C0}">
  <a:tblStyle styleId="{EF91425B-439E-4C84-A054-6A1BEEE161C0}"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9525" cap="flat" cmpd="sng">
              <a:solidFill>
                <a:srgbClr val="000000">
                  <a:alpha val="0"/>
                </a:srgbClr>
              </a:solidFill>
              <a:prstDash val="solid"/>
              <a:round/>
              <a:headEnd type="none" w="med" len="med"/>
              <a:tailEnd type="none" w="med" len="med"/>
            </a:ln>
          </a:top>
          <a:bottom>
            <a:ln w="9525" cap="flat" cmpd="sng">
              <a:solidFill>
                <a:srgbClr val="000000">
                  <a:alpha val="0"/>
                </a:srgbClr>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tblStyle>
  <a:tblStyle styleId="{F9F617A9-7E52-43D9-84EC-A522107459C0}"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9525" cap="flat" cmpd="sng">
              <a:solidFill>
                <a:srgbClr val="000000">
                  <a:alpha val="0"/>
                </a:srgbClr>
              </a:solidFill>
              <a:prstDash val="solid"/>
              <a:round/>
              <a:headEnd type="none" w="med" len="med"/>
              <a:tailEnd type="none" w="med" len="med"/>
            </a:ln>
          </a:top>
          <a:bottom>
            <a:ln w="9525" cap="flat" cmpd="sng">
              <a:solidFill>
                <a:srgbClr val="000000">
                  <a:alpha val="0"/>
                </a:srgbClr>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tblStyle>
  <a:tblStyle styleId="{3E95617B-2AE3-440F-912D-1A8BBC346F25}" styleName="Table_2">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9525" cap="flat" cmpd="sng">
              <a:solidFill>
                <a:srgbClr val="000000">
                  <a:alpha val="0"/>
                </a:srgbClr>
              </a:solidFill>
              <a:prstDash val="solid"/>
              <a:round/>
              <a:headEnd type="none" w="med" len="med"/>
              <a:tailEnd type="none" w="med" len="med"/>
            </a:ln>
          </a:top>
          <a:bottom>
            <a:ln w="9525" cap="flat" cmpd="sng">
              <a:solidFill>
                <a:srgbClr val="000000">
                  <a:alpha val="0"/>
                </a:srgbClr>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tblStyle>
  <a:tblStyle styleId="{370F0246-0E2D-4D5B-AC6C-8DEA00D02BE6}" styleName="Table_3">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9525" cap="flat" cmpd="sng">
              <a:solidFill>
                <a:srgbClr val="000000">
                  <a:alpha val="0"/>
                </a:srgbClr>
              </a:solidFill>
              <a:prstDash val="solid"/>
              <a:round/>
              <a:headEnd type="none" w="med" len="med"/>
              <a:tailEnd type="none" w="med" len="med"/>
            </a:ln>
          </a:top>
          <a:bottom>
            <a:ln w="9525" cap="flat" cmpd="sng">
              <a:solidFill>
                <a:srgbClr val="000000">
                  <a:alpha val="0"/>
                </a:srgbClr>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tblStyle>
  <a:tblStyle styleId="{2A43F847-132A-45F8-B79C-301BE1926797}" styleName="Table_4">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9525" cap="flat" cmpd="sng">
              <a:solidFill>
                <a:srgbClr val="000000">
                  <a:alpha val="0"/>
                </a:srgbClr>
              </a:solidFill>
              <a:prstDash val="solid"/>
              <a:round/>
              <a:headEnd type="none" w="med" len="med"/>
              <a:tailEnd type="none" w="med" len="med"/>
            </a:ln>
          </a:top>
          <a:bottom>
            <a:ln w="9525" cap="flat" cmpd="sng">
              <a:solidFill>
                <a:srgbClr val="000000">
                  <a:alpha val="0"/>
                </a:srgbClr>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tblStyle>
  <a:tblStyle styleId="{F9066F00-64DC-4394-8180-DCEA788923C4}" styleName="Table_5">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9525" cap="flat" cmpd="sng">
              <a:solidFill>
                <a:srgbClr val="000000">
                  <a:alpha val="0"/>
                </a:srgbClr>
              </a:solidFill>
              <a:prstDash val="solid"/>
              <a:round/>
              <a:headEnd type="none" w="med" len="med"/>
              <a:tailEnd type="none" w="med" len="med"/>
            </a:ln>
          </a:top>
          <a:bottom>
            <a:ln w="9525" cap="flat" cmpd="sng">
              <a:solidFill>
                <a:srgbClr val="000000">
                  <a:alpha val="0"/>
                </a:srgbClr>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tblStyle>
  <a:tblStyle styleId="{5F4602E1-0815-4605-A91D-E702C0239F6A}" styleName="Table_6">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9525" cap="flat" cmpd="sng">
              <a:solidFill>
                <a:srgbClr val="000000">
                  <a:alpha val="0"/>
                </a:srgbClr>
              </a:solidFill>
              <a:prstDash val="solid"/>
              <a:round/>
              <a:headEnd type="none" w="med" len="med"/>
              <a:tailEnd type="none" w="med" len="med"/>
            </a:ln>
          </a:top>
          <a:bottom>
            <a:ln w="9525" cap="flat" cmpd="sng">
              <a:solidFill>
                <a:srgbClr val="000000">
                  <a:alpha val="0"/>
                </a:srgbClr>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tblStyle>
  <a:tblStyle styleId="{F5C92A3B-4302-45C6-8907-85D65AC50558}" styleName="Table_7">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9525" cap="flat" cmpd="sng">
              <a:solidFill>
                <a:srgbClr val="000000">
                  <a:alpha val="0"/>
                </a:srgbClr>
              </a:solidFill>
              <a:prstDash val="solid"/>
              <a:round/>
              <a:headEnd type="none" w="med" len="med"/>
              <a:tailEnd type="none" w="med" len="med"/>
            </a:ln>
          </a:top>
          <a:bottom>
            <a:ln w="9525" cap="flat" cmpd="sng">
              <a:solidFill>
                <a:srgbClr val="000000">
                  <a:alpha val="0"/>
                </a:srgbClr>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tblStyle>
  <a:tblStyle styleId="{54218D12-4494-4969-BECF-6B934865D3C5}" styleName="Table_8">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9525" cap="flat" cmpd="sng">
              <a:solidFill>
                <a:srgbClr val="000000">
                  <a:alpha val="0"/>
                </a:srgbClr>
              </a:solidFill>
              <a:prstDash val="solid"/>
              <a:round/>
              <a:headEnd type="none" w="med" len="med"/>
              <a:tailEnd type="none" w="med" len="med"/>
            </a:ln>
          </a:top>
          <a:bottom>
            <a:ln w="9525" cap="flat" cmpd="sng">
              <a:solidFill>
                <a:srgbClr val="000000">
                  <a:alpha val="0"/>
                </a:srgbClr>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33" d="100"/>
          <a:sy n="33" d="100"/>
        </p:scale>
        <p:origin x="-520" y="-80"/>
      </p:cViewPr>
      <p:guideLst>
        <p:guide orient="horz" pos="11520"/>
        <p:guide pos="1267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606758048"/>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81" name="Shape 81"/>
          <p:cNvSpPr>
            <a:spLocks noGrp="1" noRot="1" noChangeAspect="1"/>
          </p:cNvSpPr>
          <p:nvPr>
            <p:ph type="sldImg" idx="2"/>
          </p:nvPr>
        </p:nvSpPr>
        <p:spPr>
          <a:xfrm>
            <a:off x="1543050" y="685800"/>
            <a:ext cx="37719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3017519" y="11362275"/>
            <a:ext cx="34198559" cy="7840132"/>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211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2" name="Shape 12"/>
          <p:cNvSpPr txBox="1">
            <a:spLocks noGrp="1"/>
          </p:cNvSpPr>
          <p:nvPr>
            <p:ph type="subTitle" idx="1"/>
          </p:nvPr>
        </p:nvSpPr>
        <p:spPr>
          <a:xfrm>
            <a:off x="6035039" y="20726400"/>
            <a:ext cx="28163520" cy="9347200"/>
          </a:xfrm>
          <a:prstGeom prst="rect">
            <a:avLst/>
          </a:prstGeom>
          <a:noFill/>
          <a:ln>
            <a:noFill/>
          </a:ln>
        </p:spPr>
        <p:txBody>
          <a:bodyPr lIns="91425" tIns="91425" rIns="91425" bIns="91425" anchor="t" anchorCtr="0"/>
          <a:lstStyle>
            <a:lvl1pPr marL="0" marR="0" indent="0" algn="ctr" rtl="0">
              <a:spcBef>
                <a:spcPts val="3080"/>
              </a:spcBef>
              <a:buClr>
                <a:srgbClr val="888888"/>
              </a:buClr>
              <a:buFont typeface="Arial"/>
              <a:buNone/>
              <a:defRPr sz="15400" b="0" i="0" u="none" strike="noStrike" cap="none" baseline="0">
                <a:solidFill>
                  <a:srgbClr val="888888"/>
                </a:solidFill>
                <a:latin typeface="Calibri"/>
                <a:ea typeface="Calibri"/>
                <a:cs typeface="Calibri"/>
                <a:sym typeface="Calibri"/>
              </a:defRPr>
            </a:lvl1pPr>
            <a:lvl2pPr marL="2194210" marR="0" indent="-9810" algn="ctr" rtl="0">
              <a:spcBef>
                <a:spcPts val="2680"/>
              </a:spcBef>
              <a:buClr>
                <a:srgbClr val="888888"/>
              </a:buClr>
              <a:buFont typeface="Arial"/>
              <a:buNone/>
              <a:defRPr sz="13400" b="0" i="0" u="none" strike="noStrike" cap="none" baseline="0">
                <a:solidFill>
                  <a:srgbClr val="888888"/>
                </a:solidFill>
                <a:latin typeface="Calibri"/>
                <a:ea typeface="Calibri"/>
                <a:cs typeface="Calibri"/>
                <a:sym typeface="Calibri"/>
              </a:defRPr>
            </a:lvl2pPr>
            <a:lvl3pPr marL="4388419" marR="0" indent="-6918" algn="ctr" rtl="0">
              <a:spcBef>
                <a:spcPts val="2300"/>
              </a:spcBef>
              <a:buClr>
                <a:srgbClr val="888888"/>
              </a:buClr>
              <a:buFont typeface="Arial"/>
              <a:buNone/>
              <a:defRPr sz="11500" b="0" i="0" u="none" strike="noStrike" cap="none" baseline="0">
                <a:solidFill>
                  <a:srgbClr val="888888"/>
                </a:solidFill>
                <a:latin typeface="Calibri"/>
                <a:ea typeface="Calibri"/>
                <a:cs typeface="Calibri"/>
                <a:sym typeface="Calibri"/>
              </a:defRPr>
            </a:lvl3pPr>
            <a:lvl4pPr marL="6582629" marR="0" indent="-4029" algn="ctr" rtl="0">
              <a:spcBef>
                <a:spcPts val="1920"/>
              </a:spcBef>
              <a:buClr>
                <a:srgbClr val="888888"/>
              </a:buClr>
              <a:buFont typeface="Arial"/>
              <a:buNone/>
              <a:defRPr sz="9600" b="0" i="0" u="none" strike="noStrike" cap="none" baseline="0">
                <a:solidFill>
                  <a:srgbClr val="888888"/>
                </a:solidFill>
                <a:latin typeface="Calibri"/>
                <a:ea typeface="Calibri"/>
                <a:cs typeface="Calibri"/>
                <a:sym typeface="Calibri"/>
              </a:defRPr>
            </a:lvl4pPr>
            <a:lvl5pPr marL="8776834" marR="0" indent="-1134" algn="ctr" rtl="0">
              <a:spcBef>
                <a:spcPts val="1920"/>
              </a:spcBef>
              <a:buClr>
                <a:srgbClr val="888888"/>
              </a:buClr>
              <a:buFont typeface="Arial"/>
              <a:buNone/>
              <a:defRPr sz="9600" b="0" i="0" u="none" strike="noStrike" cap="none" baseline="0">
                <a:solidFill>
                  <a:srgbClr val="888888"/>
                </a:solidFill>
                <a:latin typeface="Calibri"/>
                <a:ea typeface="Calibri"/>
                <a:cs typeface="Calibri"/>
                <a:sym typeface="Calibri"/>
              </a:defRPr>
            </a:lvl5pPr>
            <a:lvl6pPr marL="10971043" marR="0" indent="-10942" algn="ctr" rtl="0">
              <a:spcBef>
                <a:spcPts val="1920"/>
              </a:spcBef>
              <a:buClr>
                <a:srgbClr val="888888"/>
              </a:buClr>
              <a:buFont typeface="Arial"/>
              <a:buNone/>
              <a:defRPr sz="9600" b="0" i="0" u="none" strike="noStrike" cap="none" baseline="0">
                <a:solidFill>
                  <a:srgbClr val="888888"/>
                </a:solidFill>
                <a:latin typeface="Calibri"/>
                <a:ea typeface="Calibri"/>
                <a:cs typeface="Calibri"/>
                <a:sym typeface="Calibri"/>
              </a:defRPr>
            </a:lvl6pPr>
            <a:lvl7pPr marL="13165254" marR="0" indent="-8053" algn="ctr" rtl="0">
              <a:spcBef>
                <a:spcPts val="1920"/>
              </a:spcBef>
              <a:buClr>
                <a:srgbClr val="888888"/>
              </a:buClr>
              <a:buFont typeface="Arial"/>
              <a:buNone/>
              <a:defRPr sz="9600" b="0" i="0" u="none" strike="noStrike" cap="none" baseline="0">
                <a:solidFill>
                  <a:srgbClr val="888888"/>
                </a:solidFill>
                <a:latin typeface="Calibri"/>
                <a:ea typeface="Calibri"/>
                <a:cs typeface="Calibri"/>
                <a:sym typeface="Calibri"/>
              </a:defRPr>
            </a:lvl7pPr>
            <a:lvl8pPr marL="15359462" marR="0" indent="-5162" algn="ctr" rtl="0">
              <a:spcBef>
                <a:spcPts val="1920"/>
              </a:spcBef>
              <a:buClr>
                <a:srgbClr val="888888"/>
              </a:buClr>
              <a:buFont typeface="Arial"/>
              <a:buNone/>
              <a:defRPr sz="9600" b="0" i="0" u="none" strike="noStrike" cap="none" baseline="0">
                <a:solidFill>
                  <a:srgbClr val="888888"/>
                </a:solidFill>
                <a:latin typeface="Calibri"/>
                <a:ea typeface="Calibri"/>
                <a:cs typeface="Calibri"/>
                <a:sym typeface="Calibri"/>
              </a:defRPr>
            </a:lvl8pPr>
            <a:lvl9pPr marL="17553672" marR="0" indent="-2272" algn="ctr" rtl="0">
              <a:spcBef>
                <a:spcPts val="1920"/>
              </a:spcBef>
              <a:buClr>
                <a:srgbClr val="888888"/>
              </a:buClr>
              <a:buFont typeface="Arial"/>
              <a:buNone/>
              <a:defRPr sz="9600" b="0" i="0" u="none" strike="noStrike" cap="none" baseline="0">
                <a:solidFill>
                  <a:srgbClr val="888888"/>
                </a:solidFill>
                <a:latin typeface="Calibri"/>
                <a:ea typeface="Calibri"/>
                <a:cs typeface="Calibri"/>
                <a:sym typeface="Calibri"/>
              </a:defRPr>
            </a:lvl9pPr>
          </a:lstStyle>
          <a:p>
            <a:endParaRPr/>
          </a:p>
        </p:txBody>
      </p:sp>
      <p:sp>
        <p:nvSpPr>
          <p:cNvPr id="13" name="Shape 13"/>
          <p:cNvSpPr txBox="1">
            <a:spLocks noGrp="1"/>
          </p:cNvSpPr>
          <p:nvPr>
            <p:ph type="dt" idx="10"/>
          </p:nvPr>
        </p:nvSpPr>
        <p:spPr>
          <a:xfrm>
            <a:off x="2011680" y="33900540"/>
            <a:ext cx="9387840" cy="1947332"/>
          </a:xfrm>
          <a:prstGeom prst="rect">
            <a:avLst/>
          </a:prstGeom>
          <a:noFill/>
          <a:ln>
            <a:noFill/>
          </a:ln>
        </p:spPr>
        <p:txBody>
          <a:bodyPr lIns="91425" tIns="91425" rIns="91425" bIns="91425" anchor="ctr" anchorCtr="0"/>
          <a:lstStyle>
            <a:lvl1pPr marL="0" marR="0" indent="0" algn="l" rtl="0">
              <a:spcBef>
                <a:spcPts val="0"/>
              </a:spcBef>
              <a:defRPr sz="5800" b="0" i="0" u="none" strike="noStrike" cap="none" baseline="0">
                <a:solidFill>
                  <a:srgbClr val="888888"/>
                </a:solidFill>
                <a:latin typeface="Calibri"/>
                <a:ea typeface="Calibri"/>
                <a:cs typeface="Calibri"/>
                <a:sym typeface="Calibri"/>
              </a:defRPr>
            </a:lvl1pPr>
            <a:lvl2pPr marL="2194210" marR="0" indent="-9810" algn="l" rtl="0">
              <a:spcBef>
                <a:spcPts val="0"/>
              </a:spcBef>
              <a:defRPr sz="8600" b="0" i="0" u="none" strike="noStrike" cap="none" baseline="0">
                <a:solidFill>
                  <a:schemeClr val="dk1"/>
                </a:solidFill>
                <a:latin typeface="Calibri"/>
                <a:ea typeface="Calibri"/>
                <a:cs typeface="Calibri"/>
                <a:sym typeface="Calibri"/>
              </a:defRPr>
            </a:lvl2pPr>
            <a:lvl3pPr marL="4388419" marR="0" indent="-6918" algn="l" rtl="0">
              <a:spcBef>
                <a:spcPts val="0"/>
              </a:spcBef>
              <a:defRPr sz="8600" b="0" i="0" u="none" strike="noStrike" cap="none" baseline="0">
                <a:solidFill>
                  <a:schemeClr val="dk1"/>
                </a:solidFill>
                <a:latin typeface="Calibri"/>
                <a:ea typeface="Calibri"/>
                <a:cs typeface="Calibri"/>
                <a:sym typeface="Calibri"/>
              </a:defRPr>
            </a:lvl3pPr>
            <a:lvl4pPr marL="6582629" marR="0" indent="-4029" algn="l" rtl="0">
              <a:spcBef>
                <a:spcPts val="0"/>
              </a:spcBef>
              <a:defRPr sz="8600" b="0" i="0" u="none" strike="noStrike" cap="none" baseline="0">
                <a:solidFill>
                  <a:schemeClr val="dk1"/>
                </a:solidFill>
                <a:latin typeface="Calibri"/>
                <a:ea typeface="Calibri"/>
                <a:cs typeface="Calibri"/>
                <a:sym typeface="Calibri"/>
              </a:defRPr>
            </a:lvl4pPr>
            <a:lvl5pPr marL="8776834" marR="0" indent="-1134" algn="l" rtl="0">
              <a:spcBef>
                <a:spcPts val="0"/>
              </a:spcBef>
              <a:defRPr sz="8600" b="0" i="0" u="none" strike="noStrike" cap="none" baseline="0">
                <a:solidFill>
                  <a:schemeClr val="dk1"/>
                </a:solidFill>
                <a:latin typeface="Calibri"/>
                <a:ea typeface="Calibri"/>
                <a:cs typeface="Calibri"/>
                <a:sym typeface="Calibri"/>
              </a:defRPr>
            </a:lvl5pPr>
            <a:lvl6pPr marL="10971043" marR="0" indent="-10942" algn="l" rtl="0">
              <a:spcBef>
                <a:spcPts val="0"/>
              </a:spcBef>
              <a:defRPr sz="8600" b="0" i="0" u="none" strike="noStrike" cap="none" baseline="0">
                <a:solidFill>
                  <a:schemeClr val="dk1"/>
                </a:solidFill>
                <a:latin typeface="Calibri"/>
                <a:ea typeface="Calibri"/>
                <a:cs typeface="Calibri"/>
                <a:sym typeface="Calibri"/>
              </a:defRPr>
            </a:lvl6pPr>
            <a:lvl7pPr marL="13165254" marR="0" indent="-8053" algn="l" rtl="0">
              <a:spcBef>
                <a:spcPts val="0"/>
              </a:spcBef>
              <a:defRPr sz="8600" b="0" i="0" u="none" strike="noStrike" cap="none" baseline="0">
                <a:solidFill>
                  <a:schemeClr val="dk1"/>
                </a:solidFill>
                <a:latin typeface="Calibri"/>
                <a:ea typeface="Calibri"/>
                <a:cs typeface="Calibri"/>
                <a:sym typeface="Calibri"/>
              </a:defRPr>
            </a:lvl7pPr>
            <a:lvl8pPr marL="15359462" marR="0" indent="-5162" algn="l" rtl="0">
              <a:spcBef>
                <a:spcPts val="0"/>
              </a:spcBef>
              <a:defRPr sz="8600" b="0" i="0" u="none" strike="noStrike" cap="none" baseline="0">
                <a:solidFill>
                  <a:schemeClr val="dk1"/>
                </a:solidFill>
                <a:latin typeface="Calibri"/>
                <a:ea typeface="Calibri"/>
                <a:cs typeface="Calibri"/>
                <a:sym typeface="Calibri"/>
              </a:defRPr>
            </a:lvl8pPr>
            <a:lvl9pPr marL="17553672" marR="0" indent="-2272" algn="l" rtl="0">
              <a:spcBef>
                <a:spcPts val="0"/>
              </a:spcBef>
              <a:defRPr sz="8600" b="0" i="0" u="none" strike="noStrike" cap="none" baseline="0">
                <a:solidFill>
                  <a:schemeClr val="dk1"/>
                </a:solidFill>
                <a:latin typeface="Calibri"/>
                <a:ea typeface="Calibri"/>
                <a:cs typeface="Calibri"/>
                <a:sym typeface="Calibri"/>
              </a:defRPr>
            </a:lvl9pPr>
          </a:lstStyle>
          <a:p>
            <a:endParaRPr/>
          </a:p>
        </p:txBody>
      </p:sp>
      <p:sp>
        <p:nvSpPr>
          <p:cNvPr id="14" name="Shape 14"/>
          <p:cNvSpPr txBox="1">
            <a:spLocks noGrp="1"/>
          </p:cNvSpPr>
          <p:nvPr>
            <p:ph type="ftr" idx="11"/>
          </p:nvPr>
        </p:nvSpPr>
        <p:spPr>
          <a:xfrm>
            <a:off x="13746479" y="33900540"/>
            <a:ext cx="12740640" cy="1947332"/>
          </a:xfrm>
          <a:prstGeom prst="rect">
            <a:avLst/>
          </a:prstGeom>
          <a:noFill/>
          <a:ln>
            <a:noFill/>
          </a:ln>
        </p:spPr>
        <p:txBody>
          <a:bodyPr lIns="91425" tIns="91425" rIns="91425" bIns="91425" anchor="ctr" anchorCtr="0"/>
          <a:lstStyle>
            <a:lvl1pPr marL="0" marR="0" indent="0" algn="ctr" rtl="0">
              <a:spcBef>
                <a:spcPts val="0"/>
              </a:spcBef>
              <a:defRPr sz="5800" b="0" i="0" u="none" strike="noStrike" cap="none" baseline="0">
                <a:solidFill>
                  <a:srgbClr val="888888"/>
                </a:solidFill>
                <a:latin typeface="Calibri"/>
                <a:ea typeface="Calibri"/>
                <a:cs typeface="Calibri"/>
                <a:sym typeface="Calibri"/>
              </a:defRPr>
            </a:lvl1pPr>
            <a:lvl2pPr marL="2194210" marR="0" indent="-9810" algn="l" rtl="0">
              <a:spcBef>
                <a:spcPts val="0"/>
              </a:spcBef>
              <a:defRPr sz="8600" b="0" i="0" u="none" strike="noStrike" cap="none" baseline="0">
                <a:solidFill>
                  <a:schemeClr val="dk1"/>
                </a:solidFill>
                <a:latin typeface="Calibri"/>
                <a:ea typeface="Calibri"/>
                <a:cs typeface="Calibri"/>
                <a:sym typeface="Calibri"/>
              </a:defRPr>
            </a:lvl2pPr>
            <a:lvl3pPr marL="4388419" marR="0" indent="-6918" algn="l" rtl="0">
              <a:spcBef>
                <a:spcPts val="0"/>
              </a:spcBef>
              <a:defRPr sz="8600" b="0" i="0" u="none" strike="noStrike" cap="none" baseline="0">
                <a:solidFill>
                  <a:schemeClr val="dk1"/>
                </a:solidFill>
                <a:latin typeface="Calibri"/>
                <a:ea typeface="Calibri"/>
                <a:cs typeface="Calibri"/>
                <a:sym typeface="Calibri"/>
              </a:defRPr>
            </a:lvl3pPr>
            <a:lvl4pPr marL="6582629" marR="0" indent="-4029" algn="l" rtl="0">
              <a:spcBef>
                <a:spcPts val="0"/>
              </a:spcBef>
              <a:defRPr sz="8600" b="0" i="0" u="none" strike="noStrike" cap="none" baseline="0">
                <a:solidFill>
                  <a:schemeClr val="dk1"/>
                </a:solidFill>
                <a:latin typeface="Calibri"/>
                <a:ea typeface="Calibri"/>
                <a:cs typeface="Calibri"/>
                <a:sym typeface="Calibri"/>
              </a:defRPr>
            </a:lvl4pPr>
            <a:lvl5pPr marL="8776834" marR="0" indent="-1134" algn="l" rtl="0">
              <a:spcBef>
                <a:spcPts val="0"/>
              </a:spcBef>
              <a:defRPr sz="8600" b="0" i="0" u="none" strike="noStrike" cap="none" baseline="0">
                <a:solidFill>
                  <a:schemeClr val="dk1"/>
                </a:solidFill>
                <a:latin typeface="Calibri"/>
                <a:ea typeface="Calibri"/>
                <a:cs typeface="Calibri"/>
                <a:sym typeface="Calibri"/>
              </a:defRPr>
            </a:lvl5pPr>
            <a:lvl6pPr marL="10971043" marR="0" indent="-10942" algn="l" rtl="0">
              <a:spcBef>
                <a:spcPts val="0"/>
              </a:spcBef>
              <a:defRPr sz="8600" b="0" i="0" u="none" strike="noStrike" cap="none" baseline="0">
                <a:solidFill>
                  <a:schemeClr val="dk1"/>
                </a:solidFill>
                <a:latin typeface="Calibri"/>
                <a:ea typeface="Calibri"/>
                <a:cs typeface="Calibri"/>
                <a:sym typeface="Calibri"/>
              </a:defRPr>
            </a:lvl6pPr>
            <a:lvl7pPr marL="13165254" marR="0" indent="-8053" algn="l" rtl="0">
              <a:spcBef>
                <a:spcPts val="0"/>
              </a:spcBef>
              <a:defRPr sz="8600" b="0" i="0" u="none" strike="noStrike" cap="none" baseline="0">
                <a:solidFill>
                  <a:schemeClr val="dk1"/>
                </a:solidFill>
                <a:latin typeface="Calibri"/>
                <a:ea typeface="Calibri"/>
                <a:cs typeface="Calibri"/>
                <a:sym typeface="Calibri"/>
              </a:defRPr>
            </a:lvl7pPr>
            <a:lvl8pPr marL="15359462" marR="0" indent="-5162" algn="l" rtl="0">
              <a:spcBef>
                <a:spcPts val="0"/>
              </a:spcBef>
              <a:defRPr sz="8600" b="0" i="0" u="none" strike="noStrike" cap="none" baseline="0">
                <a:solidFill>
                  <a:schemeClr val="dk1"/>
                </a:solidFill>
                <a:latin typeface="Calibri"/>
                <a:ea typeface="Calibri"/>
                <a:cs typeface="Calibri"/>
                <a:sym typeface="Calibri"/>
              </a:defRPr>
            </a:lvl8pPr>
            <a:lvl9pPr marL="17553672" marR="0" indent="-2272" algn="l" rtl="0">
              <a:spcBef>
                <a:spcPts val="0"/>
              </a:spcBef>
              <a:defRPr sz="8600" b="0" i="0" u="none" strike="noStrike" cap="none" baseline="0">
                <a:solidFill>
                  <a:schemeClr val="dk1"/>
                </a:solidFill>
                <a:latin typeface="Calibri"/>
                <a:ea typeface="Calibri"/>
                <a:cs typeface="Calibri"/>
                <a:sym typeface="Calibri"/>
              </a:defRPr>
            </a:lvl9pPr>
          </a:lstStyle>
          <a:p>
            <a:endParaRPr/>
          </a:p>
        </p:txBody>
      </p:sp>
      <p:sp>
        <p:nvSpPr>
          <p:cNvPr id="15" name="Shape 15"/>
          <p:cNvSpPr txBox="1">
            <a:spLocks noGrp="1"/>
          </p:cNvSpPr>
          <p:nvPr>
            <p:ph type="sldNum" idx="12"/>
          </p:nvPr>
        </p:nvSpPr>
        <p:spPr>
          <a:xfrm>
            <a:off x="28834081" y="33900540"/>
            <a:ext cx="9387840" cy="1947332"/>
          </a:xfrm>
          <a:prstGeom prst="rect">
            <a:avLst/>
          </a:prstGeom>
          <a:noFill/>
          <a:ln>
            <a:noFill/>
          </a:ln>
        </p:spPr>
        <p:txBody>
          <a:bodyPr lIns="438825" tIns="219400" rIns="438825" bIns="219400" anchor="ctr" anchorCtr="0">
            <a:noAutofit/>
          </a:bodyPr>
          <a:lstStyle/>
          <a:p>
            <a:pPr marL="0" marR="0" lvl="0" indent="0" algn="r" rtl="0">
              <a:spcBef>
                <a:spcPts val="0"/>
              </a:spcBef>
              <a:buSzPct val="25000"/>
              <a:buNone/>
            </a:pPr>
            <a:fld id="{00000000-1234-1234-1234-123412341234}" type="slidenum">
              <a:rPr lang="en-US" sz="5800" b="0" i="0" u="none" strike="noStrike" cap="none" baseline="0">
                <a:solidFill>
                  <a:srgbClr val="888888"/>
                </a:solidFill>
                <a:latin typeface="Calibri"/>
                <a:ea typeface="Calibri"/>
                <a:cs typeface="Calibri"/>
                <a:sym typeface="Calibri"/>
              </a:rPr>
              <a:t>‹#›</a:t>
            </a:fld>
            <a:endParaRPr lang="en-US" sz="58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2011680" y="1464736"/>
            <a:ext cx="36210239" cy="6096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211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9" name="Shape 69"/>
          <p:cNvSpPr txBox="1">
            <a:spLocks noGrp="1"/>
          </p:cNvSpPr>
          <p:nvPr>
            <p:ph type="body" idx="1"/>
          </p:nvPr>
        </p:nvSpPr>
        <p:spPr>
          <a:xfrm rot="5400000">
            <a:off x="8047565" y="2498522"/>
            <a:ext cx="24138467" cy="36210239"/>
          </a:xfrm>
          <a:prstGeom prst="rect">
            <a:avLst/>
          </a:prstGeom>
          <a:noFill/>
          <a:ln>
            <a:noFill/>
          </a:ln>
        </p:spPr>
        <p:txBody>
          <a:bodyPr lIns="91425" tIns="91425" rIns="91425" bIns="91425" anchor="t" anchorCtr="0"/>
          <a:lstStyle>
            <a:lvl1pPr marL="1645656" indent="-667755" algn="l" rtl="0">
              <a:spcBef>
                <a:spcPts val="3080"/>
              </a:spcBef>
              <a:buClr>
                <a:schemeClr val="dk1"/>
              </a:buClr>
              <a:buFont typeface="Arial"/>
              <a:buChar char="•"/>
              <a:defRPr sz="15400">
                <a:solidFill>
                  <a:schemeClr val="dk1"/>
                </a:solidFill>
                <a:latin typeface="Calibri"/>
                <a:ea typeface="Calibri"/>
                <a:cs typeface="Calibri"/>
                <a:sym typeface="Calibri"/>
              </a:defRPr>
            </a:lvl1pPr>
            <a:lvl2pPr marL="3565589" indent="-530288" algn="l" rtl="0">
              <a:spcBef>
                <a:spcPts val="2680"/>
              </a:spcBef>
              <a:buClr>
                <a:schemeClr val="dk1"/>
              </a:buClr>
              <a:buFont typeface="Arial"/>
              <a:buChar char="–"/>
              <a:defRPr sz="13400">
                <a:solidFill>
                  <a:schemeClr val="dk1"/>
                </a:solidFill>
                <a:latin typeface="Calibri"/>
                <a:ea typeface="Calibri"/>
                <a:cs typeface="Calibri"/>
                <a:sym typeface="Calibri"/>
              </a:defRPr>
            </a:lvl2pPr>
            <a:lvl3pPr marL="5485522" indent="-373772" algn="l" rtl="0">
              <a:spcBef>
                <a:spcPts val="2300"/>
              </a:spcBef>
              <a:buClr>
                <a:schemeClr val="dk1"/>
              </a:buClr>
              <a:buFont typeface="Arial"/>
              <a:buChar char="•"/>
              <a:defRPr sz="11500">
                <a:solidFill>
                  <a:schemeClr val="dk1"/>
                </a:solidFill>
                <a:latin typeface="Calibri"/>
                <a:ea typeface="Calibri"/>
                <a:cs typeface="Calibri"/>
                <a:sym typeface="Calibri"/>
              </a:defRPr>
            </a:lvl3pPr>
            <a:lvl4pPr marL="7679731" indent="-491531" algn="l" rtl="0">
              <a:spcBef>
                <a:spcPts val="1920"/>
              </a:spcBef>
              <a:buClr>
                <a:schemeClr val="dk1"/>
              </a:buClr>
              <a:buFont typeface="Arial"/>
              <a:buChar char="–"/>
              <a:defRPr sz="9600">
                <a:solidFill>
                  <a:schemeClr val="dk1"/>
                </a:solidFill>
                <a:latin typeface="Calibri"/>
                <a:ea typeface="Calibri"/>
                <a:cs typeface="Calibri"/>
                <a:sym typeface="Calibri"/>
              </a:defRPr>
            </a:lvl4pPr>
            <a:lvl5pPr marL="9873941" indent="-488640" algn="l" rtl="0">
              <a:spcBef>
                <a:spcPts val="1920"/>
              </a:spcBef>
              <a:buClr>
                <a:schemeClr val="dk1"/>
              </a:buClr>
              <a:buFont typeface="Arial"/>
              <a:buChar char="»"/>
              <a:defRPr sz="9600">
                <a:solidFill>
                  <a:schemeClr val="dk1"/>
                </a:solidFill>
                <a:latin typeface="Calibri"/>
                <a:ea typeface="Calibri"/>
                <a:cs typeface="Calibri"/>
                <a:sym typeface="Calibri"/>
              </a:defRPr>
            </a:lvl5pPr>
            <a:lvl6pPr marL="12068150" indent="-498450" algn="l" rtl="0">
              <a:spcBef>
                <a:spcPts val="1920"/>
              </a:spcBef>
              <a:buClr>
                <a:schemeClr val="dk1"/>
              </a:buClr>
              <a:buFont typeface="Arial"/>
              <a:buChar char="•"/>
              <a:defRPr sz="9600">
                <a:solidFill>
                  <a:schemeClr val="dk1"/>
                </a:solidFill>
                <a:latin typeface="Calibri"/>
                <a:ea typeface="Calibri"/>
                <a:cs typeface="Calibri"/>
                <a:sym typeface="Calibri"/>
              </a:defRPr>
            </a:lvl6pPr>
            <a:lvl7pPr marL="14262360" indent="-495560" algn="l" rtl="0">
              <a:spcBef>
                <a:spcPts val="1920"/>
              </a:spcBef>
              <a:buClr>
                <a:schemeClr val="dk1"/>
              </a:buClr>
              <a:buFont typeface="Arial"/>
              <a:buChar char="•"/>
              <a:defRPr sz="9600">
                <a:solidFill>
                  <a:schemeClr val="dk1"/>
                </a:solidFill>
                <a:latin typeface="Calibri"/>
                <a:ea typeface="Calibri"/>
                <a:cs typeface="Calibri"/>
                <a:sym typeface="Calibri"/>
              </a:defRPr>
            </a:lvl7pPr>
            <a:lvl8pPr marL="16456565" indent="-492664" algn="l" rtl="0">
              <a:spcBef>
                <a:spcPts val="1920"/>
              </a:spcBef>
              <a:buClr>
                <a:schemeClr val="dk1"/>
              </a:buClr>
              <a:buFont typeface="Arial"/>
              <a:buChar char="•"/>
              <a:defRPr sz="9600">
                <a:solidFill>
                  <a:schemeClr val="dk1"/>
                </a:solidFill>
                <a:latin typeface="Calibri"/>
                <a:ea typeface="Calibri"/>
                <a:cs typeface="Calibri"/>
                <a:sym typeface="Calibri"/>
              </a:defRPr>
            </a:lvl8pPr>
            <a:lvl9pPr marL="18650774" indent="-489774" algn="l" rtl="0">
              <a:spcBef>
                <a:spcPts val="1920"/>
              </a:spcBef>
              <a:buClr>
                <a:schemeClr val="dk1"/>
              </a:buClr>
              <a:buFont typeface="Arial"/>
              <a:buChar char="•"/>
              <a:defRPr sz="9600">
                <a:solidFill>
                  <a:schemeClr val="dk1"/>
                </a:solidFill>
                <a:latin typeface="Calibri"/>
                <a:ea typeface="Calibri"/>
                <a:cs typeface="Calibri"/>
                <a:sym typeface="Calibri"/>
              </a:defRPr>
            </a:lvl9pPr>
          </a:lstStyle>
          <a:p>
            <a:endParaRPr/>
          </a:p>
        </p:txBody>
      </p:sp>
      <p:sp>
        <p:nvSpPr>
          <p:cNvPr id="70" name="Shape 70"/>
          <p:cNvSpPr txBox="1">
            <a:spLocks noGrp="1"/>
          </p:cNvSpPr>
          <p:nvPr>
            <p:ph type="dt" idx="10"/>
          </p:nvPr>
        </p:nvSpPr>
        <p:spPr>
          <a:xfrm>
            <a:off x="2011680" y="33900540"/>
            <a:ext cx="9387840" cy="1947332"/>
          </a:xfrm>
          <a:prstGeom prst="rect">
            <a:avLst/>
          </a:prstGeom>
          <a:noFill/>
          <a:ln>
            <a:noFill/>
          </a:ln>
        </p:spPr>
        <p:txBody>
          <a:bodyPr lIns="91425" tIns="91425" rIns="91425" bIns="91425" anchor="ctr" anchorCtr="0"/>
          <a:lstStyle>
            <a:lvl1pPr marL="0" marR="0" indent="0" algn="l" rtl="0">
              <a:spcBef>
                <a:spcPts val="0"/>
              </a:spcBef>
              <a:defRPr sz="5800" b="0" i="0" u="none" strike="noStrike" cap="none" baseline="0">
                <a:solidFill>
                  <a:srgbClr val="888888"/>
                </a:solidFill>
                <a:latin typeface="Calibri"/>
                <a:ea typeface="Calibri"/>
                <a:cs typeface="Calibri"/>
                <a:sym typeface="Calibri"/>
              </a:defRPr>
            </a:lvl1pPr>
            <a:lvl2pPr marL="2194210" marR="0" indent="-9810" algn="l" rtl="0">
              <a:spcBef>
                <a:spcPts val="0"/>
              </a:spcBef>
              <a:defRPr sz="8600" b="0" i="0" u="none" strike="noStrike" cap="none" baseline="0">
                <a:solidFill>
                  <a:schemeClr val="dk1"/>
                </a:solidFill>
                <a:latin typeface="Calibri"/>
                <a:ea typeface="Calibri"/>
                <a:cs typeface="Calibri"/>
                <a:sym typeface="Calibri"/>
              </a:defRPr>
            </a:lvl2pPr>
            <a:lvl3pPr marL="4388419" marR="0" indent="-6918" algn="l" rtl="0">
              <a:spcBef>
                <a:spcPts val="0"/>
              </a:spcBef>
              <a:defRPr sz="8600" b="0" i="0" u="none" strike="noStrike" cap="none" baseline="0">
                <a:solidFill>
                  <a:schemeClr val="dk1"/>
                </a:solidFill>
                <a:latin typeface="Calibri"/>
                <a:ea typeface="Calibri"/>
                <a:cs typeface="Calibri"/>
                <a:sym typeface="Calibri"/>
              </a:defRPr>
            </a:lvl3pPr>
            <a:lvl4pPr marL="6582629" marR="0" indent="-4029" algn="l" rtl="0">
              <a:spcBef>
                <a:spcPts val="0"/>
              </a:spcBef>
              <a:defRPr sz="8600" b="0" i="0" u="none" strike="noStrike" cap="none" baseline="0">
                <a:solidFill>
                  <a:schemeClr val="dk1"/>
                </a:solidFill>
                <a:latin typeface="Calibri"/>
                <a:ea typeface="Calibri"/>
                <a:cs typeface="Calibri"/>
                <a:sym typeface="Calibri"/>
              </a:defRPr>
            </a:lvl4pPr>
            <a:lvl5pPr marL="8776834" marR="0" indent="-1134" algn="l" rtl="0">
              <a:spcBef>
                <a:spcPts val="0"/>
              </a:spcBef>
              <a:defRPr sz="8600" b="0" i="0" u="none" strike="noStrike" cap="none" baseline="0">
                <a:solidFill>
                  <a:schemeClr val="dk1"/>
                </a:solidFill>
                <a:latin typeface="Calibri"/>
                <a:ea typeface="Calibri"/>
                <a:cs typeface="Calibri"/>
                <a:sym typeface="Calibri"/>
              </a:defRPr>
            </a:lvl5pPr>
            <a:lvl6pPr marL="10971043" marR="0" indent="-10942" algn="l" rtl="0">
              <a:spcBef>
                <a:spcPts val="0"/>
              </a:spcBef>
              <a:defRPr sz="8600" b="0" i="0" u="none" strike="noStrike" cap="none" baseline="0">
                <a:solidFill>
                  <a:schemeClr val="dk1"/>
                </a:solidFill>
                <a:latin typeface="Calibri"/>
                <a:ea typeface="Calibri"/>
                <a:cs typeface="Calibri"/>
                <a:sym typeface="Calibri"/>
              </a:defRPr>
            </a:lvl6pPr>
            <a:lvl7pPr marL="13165254" marR="0" indent="-8053" algn="l" rtl="0">
              <a:spcBef>
                <a:spcPts val="0"/>
              </a:spcBef>
              <a:defRPr sz="8600" b="0" i="0" u="none" strike="noStrike" cap="none" baseline="0">
                <a:solidFill>
                  <a:schemeClr val="dk1"/>
                </a:solidFill>
                <a:latin typeface="Calibri"/>
                <a:ea typeface="Calibri"/>
                <a:cs typeface="Calibri"/>
                <a:sym typeface="Calibri"/>
              </a:defRPr>
            </a:lvl7pPr>
            <a:lvl8pPr marL="15359462" marR="0" indent="-5162" algn="l" rtl="0">
              <a:spcBef>
                <a:spcPts val="0"/>
              </a:spcBef>
              <a:defRPr sz="8600" b="0" i="0" u="none" strike="noStrike" cap="none" baseline="0">
                <a:solidFill>
                  <a:schemeClr val="dk1"/>
                </a:solidFill>
                <a:latin typeface="Calibri"/>
                <a:ea typeface="Calibri"/>
                <a:cs typeface="Calibri"/>
                <a:sym typeface="Calibri"/>
              </a:defRPr>
            </a:lvl8pPr>
            <a:lvl9pPr marL="17553672" marR="0" indent="-2272" algn="l" rtl="0">
              <a:spcBef>
                <a:spcPts val="0"/>
              </a:spcBef>
              <a:defRPr sz="8600" b="0" i="0" u="none" strike="noStrike" cap="none" baseline="0">
                <a:solidFill>
                  <a:schemeClr val="dk1"/>
                </a:solidFill>
                <a:latin typeface="Calibri"/>
                <a:ea typeface="Calibri"/>
                <a:cs typeface="Calibri"/>
                <a:sym typeface="Calibri"/>
              </a:defRPr>
            </a:lvl9pPr>
          </a:lstStyle>
          <a:p>
            <a:endParaRPr/>
          </a:p>
        </p:txBody>
      </p:sp>
      <p:sp>
        <p:nvSpPr>
          <p:cNvPr id="71" name="Shape 71"/>
          <p:cNvSpPr txBox="1">
            <a:spLocks noGrp="1"/>
          </p:cNvSpPr>
          <p:nvPr>
            <p:ph type="ftr" idx="11"/>
          </p:nvPr>
        </p:nvSpPr>
        <p:spPr>
          <a:xfrm>
            <a:off x="13746479" y="33900540"/>
            <a:ext cx="12740640" cy="1947332"/>
          </a:xfrm>
          <a:prstGeom prst="rect">
            <a:avLst/>
          </a:prstGeom>
          <a:noFill/>
          <a:ln>
            <a:noFill/>
          </a:ln>
        </p:spPr>
        <p:txBody>
          <a:bodyPr lIns="91425" tIns="91425" rIns="91425" bIns="91425" anchor="ctr" anchorCtr="0"/>
          <a:lstStyle>
            <a:lvl1pPr marL="0" marR="0" indent="0" algn="ctr" rtl="0">
              <a:spcBef>
                <a:spcPts val="0"/>
              </a:spcBef>
              <a:defRPr sz="5800" b="0" i="0" u="none" strike="noStrike" cap="none" baseline="0">
                <a:solidFill>
                  <a:srgbClr val="888888"/>
                </a:solidFill>
                <a:latin typeface="Calibri"/>
                <a:ea typeface="Calibri"/>
                <a:cs typeface="Calibri"/>
                <a:sym typeface="Calibri"/>
              </a:defRPr>
            </a:lvl1pPr>
            <a:lvl2pPr marL="2194210" marR="0" indent="-9810" algn="l" rtl="0">
              <a:spcBef>
                <a:spcPts val="0"/>
              </a:spcBef>
              <a:defRPr sz="8600" b="0" i="0" u="none" strike="noStrike" cap="none" baseline="0">
                <a:solidFill>
                  <a:schemeClr val="dk1"/>
                </a:solidFill>
                <a:latin typeface="Calibri"/>
                <a:ea typeface="Calibri"/>
                <a:cs typeface="Calibri"/>
                <a:sym typeface="Calibri"/>
              </a:defRPr>
            </a:lvl2pPr>
            <a:lvl3pPr marL="4388419" marR="0" indent="-6918" algn="l" rtl="0">
              <a:spcBef>
                <a:spcPts val="0"/>
              </a:spcBef>
              <a:defRPr sz="8600" b="0" i="0" u="none" strike="noStrike" cap="none" baseline="0">
                <a:solidFill>
                  <a:schemeClr val="dk1"/>
                </a:solidFill>
                <a:latin typeface="Calibri"/>
                <a:ea typeface="Calibri"/>
                <a:cs typeface="Calibri"/>
                <a:sym typeface="Calibri"/>
              </a:defRPr>
            </a:lvl3pPr>
            <a:lvl4pPr marL="6582629" marR="0" indent="-4029" algn="l" rtl="0">
              <a:spcBef>
                <a:spcPts val="0"/>
              </a:spcBef>
              <a:defRPr sz="8600" b="0" i="0" u="none" strike="noStrike" cap="none" baseline="0">
                <a:solidFill>
                  <a:schemeClr val="dk1"/>
                </a:solidFill>
                <a:latin typeface="Calibri"/>
                <a:ea typeface="Calibri"/>
                <a:cs typeface="Calibri"/>
                <a:sym typeface="Calibri"/>
              </a:defRPr>
            </a:lvl4pPr>
            <a:lvl5pPr marL="8776834" marR="0" indent="-1134" algn="l" rtl="0">
              <a:spcBef>
                <a:spcPts val="0"/>
              </a:spcBef>
              <a:defRPr sz="8600" b="0" i="0" u="none" strike="noStrike" cap="none" baseline="0">
                <a:solidFill>
                  <a:schemeClr val="dk1"/>
                </a:solidFill>
                <a:latin typeface="Calibri"/>
                <a:ea typeface="Calibri"/>
                <a:cs typeface="Calibri"/>
                <a:sym typeface="Calibri"/>
              </a:defRPr>
            </a:lvl5pPr>
            <a:lvl6pPr marL="10971043" marR="0" indent="-10942" algn="l" rtl="0">
              <a:spcBef>
                <a:spcPts val="0"/>
              </a:spcBef>
              <a:defRPr sz="8600" b="0" i="0" u="none" strike="noStrike" cap="none" baseline="0">
                <a:solidFill>
                  <a:schemeClr val="dk1"/>
                </a:solidFill>
                <a:latin typeface="Calibri"/>
                <a:ea typeface="Calibri"/>
                <a:cs typeface="Calibri"/>
                <a:sym typeface="Calibri"/>
              </a:defRPr>
            </a:lvl6pPr>
            <a:lvl7pPr marL="13165254" marR="0" indent="-8053" algn="l" rtl="0">
              <a:spcBef>
                <a:spcPts val="0"/>
              </a:spcBef>
              <a:defRPr sz="8600" b="0" i="0" u="none" strike="noStrike" cap="none" baseline="0">
                <a:solidFill>
                  <a:schemeClr val="dk1"/>
                </a:solidFill>
                <a:latin typeface="Calibri"/>
                <a:ea typeface="Calibri"/>
                <a:cs typeface="Calibri"/>
                <a:sym typeface="Calibri"/>
              </a:defRPr>
            </a:lvl7pPr>
            <a:lvl8pPr marL="15359462" marR="0" indent="-5162" algn="l" rtl="0">
              <a:spcBef>
                <a:spcPts val="0"/>
              </a:spcBef>
              <a:defRPr sz="8600" b="0" i="0" u="none" strike="noStrike" cap="none" baseline="0">
                <a:solidFill>
                  <a:schemeClr val="dk1"/>
                </a:solidFill>
                <a:latin typeface="Calibri"/>
                <a:ea typeface="Calibri"/>
                <a:cs typeface="Calibri"/>
                <a:sym typeface="Calibri"/>
              </a:defRPr>
            </a:lvl8pPr>
            <a:lvl9pPr marL="17553672" marR="0" indent="-2272" algn="l" rtl="0">
              <a:spcBef>
                <a:spcPts val="0"/>
              </a:spcBef>
              <a:defRPr sz="8600" b="0" i="0" u="none" strike="noStrike" cap="none" baseline="0">
                <a:solidFill>
                  <a:schemeClr val="dk1"/>
                </a:solidFill>
                <a:latin typeface="Calibri"/>
                <a:ea typeface="Calibri"/>
                <a:cs typeface="Calibri"/>
                <a:sym typeface="Calibri"/>
              </a:defRPr>
            </a:lvl9pPr>
          </a:lstStyle>
          <a:p>
            <a:endParaRPr/>
          </a:p>
        </p:txBody>
      </p:sp>
      <p:sp>
        <p:nvSpPr>
          <p:cNvPr id="72" name="Shape 72"/>
          <p:cNvSpPr txBox="1">
            <a:spLocks noGrp="1"/>
          </p:cNvSpPr>
          <p:nvPr>
            <p:ph type="sldNum" idx="12"/>
          </p:nvPr>
        </p:nvSpPr>
        <p:spPr>
          <a:xfrm>
            <a:off x="28834081" y="33900540"/>
            <a:ext cx="9387840" cy="1947332"/>
          </a:xfrm>
          <a:prstGeom prst="rect">
            <a:avLst/>
          </a:prstGeom>
          <a:noFill/>
          <a:ln>
            <a:noFill/>
          </a:ln>
        </p:spPr>
        <p:txBody>
          <a:bodyPr lIns="438825" tIns="219400" rIns="438825" bIns="219400" anchor="ctr" anchorCtr="0">
            <a:noAutofit/>
          </a:bodyPr>
          <a:lstStyle/>
          <a:p>
            <a:pPr marL="0" marR="0" lvl="0" indent="0" algn="r" rtl="0">
              <a:spcBef>
                <a:spcPts val="0"/>
              </a:spcBef>
              <a:buSzPct val="25000"/>
              <a:buNone/>
            </a:pPr>
            <a:fld id="{00000000-1234-1234-1234-123412341234}" type="slidenum">
              <a:rPr lang="en-US" sz="5800" b="0" i="0" u="none" strike="noStrike" cap="none" baseline="0">
                <a:solidFill>
                  <a:srgbClr val="888888"/>
                </a:solidFill>
                <a:latin typeface="Calibri"/>
                <a:ea typeface="Calibri"/>
                <a:cs typeface="Calibri"/>
                <a:sym typeface="Calibri"/>
              </a:rPr>
              <a:t>‹#›</a:t>
            </a:fld>
            <a:endParaRPr lang="en-US" sz="58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rot="5400000">
            <a:off x="18091572" y="12542530"/>
            <a:ext cx="31208132" cy="9052559"/>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211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5" name="Shape 75"/>
          <p:cNvSpPr txBox="1">
            <a:spLocks noGrp="1"/>
          </p:cNvSpPr>
          <p:nvPr>
            <p:ph type="body" idx="1"/>
          </p:nvPr>
        </p:nvSpPr>
        <p:spPr>
          <a:xfrm rot="5400000">
            <a:off x="-348825" y="3825251"/>
            <a:ext cx="31208132" cy="26487118"/>
          </a:xfrm>
          <a:prstGeom prst="rect">
            <a:avLst/>
          </a:prstGeom>
          <a:noFill/>
          <a:ln>
            <a:noFill/>
          </a:ln>
        </p:spPr>
        <p:txBody>
          <a:bodyPr lIns="91425" tIns="91425" rIns="91425" bIns="91425" anchor="t" anchorCtr="0"/>
          <a:lstStyle>
            <a:lvl1pPr marL="1645656" indent="-667755" algn="l" rtl="0">
              <a:spcBef>
                <a:spcPts val="3080"/>
              </a:spcBef>
              <a:buClr>
                <a:schemeClr val="dk1"/>
              </a:buClr>
              <a:buFont typeface="Arial"/>
              <a:buChar char="•"/>
              <a:defRPr sz="15400">
                <a:solidFill>
                  <a:schemeClr val="dk1"/>
                </a:solidFill>
                <a:latin typeface="Calibri"/>
                <a:ea typeface="Calibri"/>
                <a:cs typeface="Calibri"/>
                <a:sym typeface="Calibri"/>
              </a:defRPr>
            </a:lvl1pPr>
            <a:lvl2pPr marL="3565589" indent="-530288" algn="l" rtl="0">
              <a:spcBef>
                <a:spcPts val="2680"/>
              </a:spcBef>
              <a:buClr>
                <a:schemeClr val="dk1"/>
              </a:buClr>
              <a:buFont typeface="Arial"/>
              <a:buChar char="–"/>
              <a:defRPr sz="13400">
                <a:solidFill>
                  <a:schemeClr val="dk1"/>
                </a:solidFill>
                <a:latin typeface="Calibri"/>
                <a:ea typeface="Calibri"/>
                <a:cs typeface="Calibri"/>
                <a:sym typeface="Calibri"/>
              </a:defRPr>
            </a:lvl2pPr>
            <a:lvl3pPr marL="5485522" indent="-373772" algn="l" rtl="0">
              <a:spcBef>
                <a:spcPts val="2300"/>
              </a:spcBef>
              <a:buClr>
                <a:schemeClr val="dk1"/>
              </a:buClr>
              <a:buFont typeface="Arial"/>
              <a:buChar char="•"/>
              <a:defRPr sz="11500">
                <a:solidFill>
                  <a:schemeClr val="dk1"/>
                </a:solidFill>
                <a:latin typeface="Calibri"/>
                <a:ea typeface="Calibri"/>
                <a:cs typeface="Calibri"/>
                <a:sym typeface="Calibri"/>
              </a:defRPr>
            </a:lvl3pPr>
            <a:lvl4pPr marL="7679731" indent="-491531" algn="l" rtl="0">
              <a:spcBef>
                <a:spcPts val="1920"/>
              </a:spcBef>
              <a:buClr>
                <a:schemeClr val="dk1"/>
              </a:buClr>
              <a:buFont typeface="Arial"/>
              <a:buChar char="–"/>
              <a:defRPr sz="9600">
                <a:solidFill>
                  <a:schemeClr val="dk1"/>
                </a:solidFill>
                <a:latin typeface="Calibri"/>
                <a:ea typeface="Calibri"/>
                <a:cs typeface="Calibri"/>
                <a:sym typeface="Calibri"/>
              </a:defRPr>
            </a:lvl4pPr>
            <a:lvl5pPr marL="9873941" indent="-488640" algn="l" rtl="0">
              <a:spcBef>
                <a:spcPts val="1920"/>
              </a:spcBef>
              <a:buClr>
                <a:schemeClr val="dk1"/>
              </a:buClr>
              <a:buFont typeface="Arial"/>
              <a:buChar char="»"/>
              <a:defRPr sz="9600">
                <a:solidFill>
                  <a:schemeClr val="dk1"/>
                </a:solidFill>
                <a:latin typeface="Calibri"/>
                <a:ea typeface="Calibri"/>
                <a:cs typeface="Calibri"/>
                <a:sym typeface="Calibri"/>
              </a:defRPr>
            </a:lvl5pPr>
            <a:lvl6pPr marL="12068150" indent="-498450" algn="l" rtl="0">
              <a:spcBef>
                <a:spcPts val="1920"/>
              </a:spcBef>
              <a:buClr>
                <a:schemeClr val="dk1"/>
              </a:buClr>
              <a:buFont typeface="Arial"/>
              <a:buChar char="•"/>
              <a:defRPr sz="9600">
                <a:solidFill>
                  <a:schemeClr val="dk1"/>
                </a:solidFill>
                <a:latin typeface="Calibri"/>
                <a:ea typeface="Calibri"/>
                <a:cs typeface="Calibri"/>
                <a:sym typeface="Calibri"/>
              </a:defRPr>
            </a:lvl6pPr>
            <a:lvl7pPr marL="14262360" indent="-495560" algn="l" rtl="0">
              <a:spcBef>
                <a:spcPts val="1920"/>
              </a:spcBef>
              <a:buClr>
                <a:schemeClr val="dk1"/>
              </a:buClr>
              <a:buFont typeface="Arial"/>
              <a:buChar char="•"/>
              <a:defRPr sz="9600">
                <a:solidFill>
                  <a:schemeClr val="dk1"/>
                </a:solidFill>
                <a:latin typeface="Calibri"/>
                <a:ea typeface="Calibri"/>
                <a:cs typeface="Calibri"/>
                <a:sym typeface="Calibri"/>
              </a:defRPr>
            </a:lvl7pPr>
            <a:lvl8pPr marL="16456565" indent="-492664" algn="l" rtl="0">
              <a:spcBef>
                <a:spcPts val="1920"/>
              </a:spcBef>
              <a:buClr>
                <a:schemeClr val="dk1"/>
              </a:buClr>
              <a:buFont typeface="Arial"/>
              <a:buChar char="•"/>
              <a:defRPr sz="9600">
                <a:solidFill>
                  <a:schemeClr val="dk1"/>
                </a:solidFill>
                <a:latin typeface="Calibri"/>
                <a:ea typeface="Calibri"/>
                <a:cs typeface="Calibri"/>
                <a:sym typeface="Calibri"/>
              </a:defRPr>
            </a:lvl8pPr>
            <a:lvl9pPr marL="18650774" indent="-489774" algn="l" rtl="0">
              <a:spcBef>
                <a:spcPts val="1920"/>
              </a:spcBef>
              <a:buClr>
                <a:schemeClr val="dk1"/>
              </a:buClr>
              <a:buFont typeface="Arial"/>
              <a:buChar char="•"/>
              <a:defRPr sz="9600">
                <a:solidFill>
                  <a:schemeClr val="dk1"/>
                </a:solidFill>
                <a:latin typeface="Calibri"/>
                <a:ea typeface="Calibri"/>
                <a:cs typeface="Calibri"/>
                <a:sym typeface="Calibri"/>
              </a:defRPr>
            </a:lvl9pPr>
          </a:lstStyle>
          <a:p>
            <a:endParaRPr/>
          </a:p>
        </p:txBody>
      </p:sp>
      <p:sp>
        <p:nvSpPr>
          <p:cNvPr id="76" name="Shape 76"/>
          <p:cNvSpPr txBox="1">
            <a:spLocks noGrp="1"/>
          </p:cNvSpPr>
          <p:nvPr>
            <p:ph type="dt" idx="10"/>
          </p:nvPr>
        </p:nvSpPr>
        <p:spPr>
          <a:xfrm>
            <a:off x="2011680" y="33900540"/>
            <a:ext cx="9387840" cy="1947332"/>
          </a:xfrm>
          <a:prstGeom prst="rect">
            <a:avLst/>
          </a:prstGeom>
          <a:noFill/>
          <a:ln>
            <a:noFill/>
          </a:ln>
        </p:spPr>
        <p:txBody>
          <a:bodyPr lIns="91425" tIns="91425" rIns="91425" bIns="91425" anchor="ctr" anchorCtr="0"/>
          <a:lstStyle>
            <a:lvl1pPr marL="0" marR="0" indent="0" algn="l" rtl="0">
              <a:spcBef>
                <a:spcPts val="0"/>
              </a:spcBef>
              <a:defRPr sz="5800" b="0" i="0" u="none" strike="noStrike" cap="none" baseline="0">
                <a:solidFill>
                  <a:srgbClr val="888888"/>
                </a:solidFill>
                <a:latin typeface="Calibri"/>
                <a:ea typeface="Calibri"/>
                <a:cs typeface="Calibri"/>
                <a:sym typeface="Calibri"/>
              </a:defRPr>
            </a:lvl1pPr>
            <a:lvl2pPr marL="2194210" marR="0" indent="-9810" algn="l" rtl="0">
              <a:spcBef>
                <a:spcPts val="0"/>
              </a:spcBef>
              <a:defRPr sz="8600" b="0" i="0" u="none" strike="noStrike" cap="none" baseline="0">
                <a:solidFill>
                  <a:schemeClr val="dk1"/>
                </a:solidFill>
                <a:latin typeface="Calibri"/>
                <a:ea typeface="Calibri"/>
                <a:cs typeface="Calibri"/>
                <a:sym typeface="Calibri"/>
              </a:defRPr>
            </a:lvl2pPr>
            <a:lvl3pPr marL="4388419" marR="0" indent="-6918" algn="l" rtl="0">
              <a:spcBef>
                <a:spcPts val="0"/>
              </a:spcBef>
              <a:defRPr sz="8600" b="0" i="0" u="none" strike="noStrike" cap="none" baseline="0">
                <a:solidFill>
                  <a:schemeClr val="dk1"/>
                </a:solidFill>
                <a:latin typeface="Calibri"/>
                <a:ea typeface="Calibri"/>
                <a:cs typeface="Calibri"/>
                <a:sym typeface="Calibri"/>
              </a:defRPr>
            </a:lvl3pPr>
            <a:lvl4pPr marL="6582629" marR="0" indent="-4029" algn="l" rtl="0">
              <a:spcBef>
                <a:spcPts val="0"/>
              </a:spcBef>
              <a:defRPr sz="8600" b="0" i="0" u="none" strike="noStrike" cap="none" baseline="0">
                <a:solidFill>
                  <a:schemeClr val="dk1"/>
                </a:solidFill>
                <a:latin typeface="Calibri"/>
                <a:ea typeface="Calibri"/>
                <a:cs typeface="Calibri"/>
                <a:sym typeface="Calibri"/>
              </a:defRPr>
            </a:lvl4pPr>
            <a:lvl5pPr marL="8776834" marR="0" indent="-1134" algn="l" rtl="0">
              <a:spcBef>
                <a:spcPts val="0"/>
              </a:spcBef>
              <a:defRPr sz="8600" b="0" i="0" u="none" strike="noStrike" cap="none" baseline="0">
                <a:solidFill>
                  <a:schemeClr val="dk1"/>
                </a:solidFill>
                <a:latin typeface="Calibri"/>
                <a:ea typeface="Calibri"/>
                <a:cs typeface="Calibri"/>
                <a:sym typeface="Calibri"/>
              </a:defRPr>
            </a:lvl5pPr>
            <a:lvl6pPr marL="10971043" marR="0" indent="-10942" algn="l" rtl="0">
              <a:spcBef>
                <a:spcPts val="0"/>
              </a:spcBef>
              <a:defRPr sz="8600" b="0" i="0" u="none" strike="noStrike" cap="none" baseline="0">
                <a:solidFill>
                  <a:schemeClr val="dk1"/>
                </a:solidFill>
                <a:latin typeface="Calibri"/>
                <a:ea typeface="Calibri"/>
                <a:cs typeface="Calibri"/>
                <a:sym typeface="Calibri"/>
              </a:defRPr>
            </a:lvl6pPr>
            <a:lvl7pPr marL="13165254" marR="0" indent="-8053" algn="l" rtl="0">
              <a:spcBef>
                <a:spcPts val="0"/>
              </a:spcBef>
              <a:defRPr sz="8600" b="0" i="0" u="none" strike="noStrike" cap="none" baseline="0">
                <a:solidFill>
                  <a:schemeClr val="dk1"/>
                </a:solidFill>
                <a:latin typeface="Calibri"/>
                <a:ea typeface="Calibri"/>
                <a:cs typeface="Calibri"/>
                <a:sym typeface="Calibri"/>
              </a:defRPr>
            </a:lvl7pPr>
            <a:lvl8pPr marL="15359462" marR="0" indent="-5162" algn="l" rtl="0">
              <a:spcBef>
                <a:spcPts val="0"/>
              </a:spcBef>
              <a:defRPr sz="8600" b="0" i="0" u="none" strike="noStrike" cap="none" baseline="0">
                <a:solidFill>
                  <a:schemeClr val="dk1"/>
                </a:solidFill>
                <a:latin typeface="Calibri"/>
                <a:ea typeface="Calibri"/>
                <a:cs typeface="Calibri"/>
                <a:sym typeface="Calibri"/>
              </a:defRPr>
            </a:lvl8pPr>
            <a:lvl9pPr marL="17553672" marR="0" indent="-2272" algn="l" rtl="0">
              <a:spcBef>
                <a:spcPts val="0"/>
              </a:spcBef>
              <a:defRPr sz="8600" b="0" i="0" u="none" strike="noStrike" cap="none" baseline="0">
                <a:solidFill>
                  <a:schemeClr val="dk1"/>
                </a:solidFill>
                <a:latin typeface="Calibri"/>
                <a:ea typeface="Calibri"/>
                <a:cs typeface="Calibri"/>
                <a:sym typeface="Calibri"/>
              </a:defRPr>
            </a:lvl9pPr>
          </a:lstStyle>
          <a:p>
            <a:endParaRPr/>
          </a:p>
        </p:txBody>
      </p:sp>
      <p:sp>
        <p:nvSpPr>
          <p:cNvPr id="77" name="Shape 77"/>
          <p:cNvSpPr txBox="1">
            <a:spLocks noGrp="1"/>
          </p:cNvSpPr>
          <p:nvPr>
            <p:ph type="ftr" idx="11"/>
          </p:nvPr>
        </p:nvSpPr>
        <p:spPr>
          <a:xfrm>
            <a:off x="13746479" y="33900540"/>
            <a:ext cx="12740640" cy="1947332"/>
          </a:xfrm>
          <a:prstGeom prst="rect">
            <a:avLst/>
          </a:prstGeom>
          <a:noFill/>
          <a:ln>
            <a:noFill/>
          </a:ln>
        </p:spPr>
        <p:txBody>
          <a:bodyPr lIns="91425" tIns="91425" rIns="91425" bIns="91425" anchor="ctr" anchorCtr="0"/>
          <a:lstStyle>
            <a:lvl1pPr marL="0" marR="0" indent="0" algn="ctr" rtl="0">
              <a:spcBef>
                <a:spcPts val="0"/>
              </a:spcBef>
              <a:defRPr sz="5800" b="0" i="0" u="none" strike="noStrike" cap="none" baseline="0">
                <a:solidFill>
                  <a:srgbClr val="888888"/>
                </a:solidFill>
                <a:latin typeface="Calibri"/>
                <a:ea typeface="Calibri"/>
                <a:cs typeface="Calibri"/>
                <a:sym typeface="Calibri"/>
              </a:defRPr>
            </a:lvl1pPr>
            <a:lvl2pPr marL="2194210" marR="0" indent="-9810" algn="l" rtl="0">
              <a:spcBef>
                <a:spcPts val="0"/>
              </a:spcBef>
              <a:defRPr sz="8600" b="0" i="0" u="none" strike="noStrike" cap="none" baseline="0">
                <a:solidFill>
                  <a:schemeClr val="dk1"/>
                </a:solidFill>
                <a:latin typeface="Calibri"/>
                <a:ea typeface="Calibri"/>
                <a:cs typeface="Calibri"/>
                <a:sym typeface="Calibri"/>
              </a:defRPr>
            </a:lvl2pPr>
            <a:lvl3pPr marL="4388419" marR="0" indent="-6918" algn="l" rtl="0">
              <a:spcBef>
                <a:spcPts val="0"/>
              </a:spcBef>
              <a:defRPr sz="8600" b="0" i="0" u="none" strike="noStrike" cap="none" baseline="0">
                <a:solidFill>
                  <a:schemeClr val="dk1"/>
                </a:solidFill>
                <a:latin typeface="Calibri"/>
                <a:ea typeface="Calibri"/>
                <a:cs typeface="Calibri"/>
                <a:sym typeface="Calibri"/>
              </a:defRPr>
            </a:lvl3pPr>
            <a:lvl4pPr marL="6582629" marR="0" indent="-4029" algn="l" rtl="0">
              <a:spcBef>
                <a:spcPts val="0"/>
              </a:spcBef>
              <a:defRPr sz="8600" b="0" i="0" u="none" strike="noStrike" cap="none" baseline="0">
                <a:solidFill>
                  <a:schemeClr val="dk1"/>
                </a:solidFill>
                <a:latin typeface="Calibri"/>
                <a:ea typeface="Calibri"/>
                <a:cs typeface="Calibri"/>
                <a:sym typeface="Calibri"/>
              </a:defRPr>
            </a:lvl4pPr>
            <a:lvl5pPr marL="8776834" marR="0" indent="-1134" algn="l" rtl="0">
              <a:spcBef>
                <a:spcPts val="0"/>
              </a:spcBef>
              <a:defRPr sz="8600" b="0" i="0" u="none" strike="noStrike" cap="none" baseline="0">
                <a:solidFill>
                  <a:schemeClr val="dk1"/>
                </a:solidFill>
                <a:latin typeface="Calibri"/>
                <a:ea typeface="Calibri"/>
                <a:cs typeface="Calibri"/>
                <a:sym typeface="Calibri"/>
              </a:defRPr>
            </a:lvl5pPr>
            <a:lvl6pPr marL="10971043" marR="0" indent="-10942" algn="l" rtl="0">
              <a:spcBef>
                <a:spcPts val="0"/>
              </a:spcBef>
              <a:defRPr sz="8600" b="0" i="0" u="none" strike="noStrike" cap="none" baseline="0">
                <a:solidFill>
                  <a:schemeClr val="dk1"/>
                </a:solidFill>
                <a:latin typeface="Calibri"/>
                <a:ea typeface="Calibri"/>
                <a:cs typeface="Calibri"/>
                <a:sym typeface="Calibri"/>
              </a:defRPr>
            </a:lvl6pPr>
            <a:lvl7pPr marL="13165254" marR="0" indent="-8053" algn="l" rtl="0">
              <a:spcBef>
                <a:spcPts val="0"/>
              </a:spcBef>
              <a:defRPr sz="8600" b="0" i="0" u="none" strike="noStrike" cap="none" baseline="0">
                <a:solidFill>
                  <a:schemeClr val="dk1"/>
                </a:solidFill>
                <a:latin typeface="Calibri"/>
                <a:ea typeface="Calibri"/>
                <a:cs typeface="Calibri"/>
                <a:sym typeface="Calibri"/>
              </a:defRPr>
            </a:lvl7pPr>
            <a:lvl8pPr marL="15359462" marR="0" indent="-5162" algn="l" rtl="0">
              <a:spcBef>
                <a:spcPts val="0"/>
              </a:spcBef>
              <a:defRPr sz="8600" b="0" i="0" u="none" strike="noStrike" cap="none" baseline="0">
                <a:solidFill>
                  <a:schemeClr val="dk1"/>
                </a:solidFill>
                <a:latin typeface="Calibri"/>
                <a:ea typeface="Calibri"/>
                <a:cs typeface="Calibri"/>
                <a:sym typeface="Calibri"/>
              </a:defRPr>
            </a:lvl8pPr>
            <a:lvl9pPr marL="17553672" marR="0" indent="-2272" algn="l" rtl="0">
              <a:spcBef>
                <a:spcPts val="0"/>
              </a:spcBef>
              <a:defRPr sz="8600" b="0" i="0" u="none" strike="noStrike" cap="none" baseline="0">
                <a:solidFill>
                  <a:schemeClr val="dk1"/>
                </a:solidFill>
                <a:latin typeface="Calibri"/>
                <a:ea typeface="Calibri"/>
                <a:cs typeface="Calibri"/>
                <a:sym typeface="Calibri"/>
              </a:defRPr>
            </a:lvl9pPr>
          </a:lstStyle>
          <a:p>
            <a:endParaRPr/>
          </a:p>
        </p:txBody>
      </p:sp>
      <p:sp>
        <p:nvSpPr>
          <p:cNvPr id="78" name="Shape 78"/>
          <p:cNvSpPr txBox="1">
            <a:spLocks noGrp="1"/>
          </p:cNvSpPr>
          <p:nvPr>
            <p:ph type="sldNum" idx="12"/>
          </p:nvPr>
        </p:nvSpPr>
        <p:spPr>
          <a:xfrm>
            <a:off x="28834081" y="33900540"/>
            <a:ext cx="9387840" cy="1947332"/>
          </a:xfrm>
          <a:prstGeom prst="rect">
            <a:avLst/>
          </a:prstGeom>
          <a:noFill/>
          <a:ln>
            <a:noFill/>
          </a:ln>
        </p:spPr>
        <p:txBody>
          <a:bodyPr lIns="438825" tIns="219400" rIns="438825" bIns="219400" anchor="ctr" anchorCtr="0">
            <a:noAutofit/>
          </a:bodyPr>
          <a:lstStyle/>
          <a:p>
            <a:pPr marL="0" marR="0" lvl="0" indent="0" algn="r" rtl="0">
              <a:spcBef>
                <a:spcPts val="0"/>
              </a:spcBef>
              <a:buSzPct val="25000"/>
              <a:buNone/>
            </a:pPr>
            <a:fld id="{00000000-1234-1234-1234-123412341234}" type="slidenum">
              <a:rPr lang="en-US" sz="5800" b="0" i="0" u="none" strike="noStrike" cap="none" baseline="0">
                <a:solidFill>
                  <a:srgbClr val="888888"/>
                </a:solidFill>
                <a:latin typeface="Calibri"/>
                <a:ea typeface="Calibri"/>
                <a:cs typeface="Calibri"/>
                <a:sym typeface="Calibri"/>
              </a:rPr>
              <a:t>‹#›</a:t>
            </a:fld>
            <a:endParaRPr lang="en-US" sz="58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2011680" y="1464736"/>
            <a:ext cx="36210239" cy="6096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211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txBox="1">
            <a:spLocks noGrp="1"/>
          </p:cNvSpPr>
          <p:nvPr>
            <p:ph type="body" idx="1"/>
          </p:nvPr>
        </p:nvSpPr>
        <p:spPr>
          <a:xfrm>
            <a:off x="2011680" y="8534407"/>
            <a:ext cx="36210239" cy="24138467"/>
          </a:xfrm>
          <a:prstGeom prst="rect">
            <a:avLst/>
          </a:prstGeom>
          <a:noFill/>
          <a:ln>
            <a:noFill/>
          </a:ln>
        </p:spPr>
        <p:txBody>
          <a:bodyPr lIns="91425" tIns="91425" rIns="91425" bIns="91425" anchor="t" anchorCtr="0"/>
          <a:lstStyle>
            <a:lvl1pPr marL="1645656" indent="-667755" algn="l" rtl="0">
              <a:spcBef>
                <a:spcPts val="3080"/>
              </a:spcBef>
              <a:buClr>
                <a:schemeClr val="dk1"/>
              </a:buClr>
              <a:buFont typeface="Arial"/>
              <a:buChar char="•"/>
              <a:defRPr sz="15400">
                <a:solidFill>
                  <a:schemeClr val="dk1"/>
                </a:solidFill>
                <a:latin typeface="Calibri"/>
                <a:ea typeface="Calibri"/>
                <a:cs typeface="Calibri"/>
                <a:sym typeface="Calibri"/>
              </a:defRPr>
            </a:lvl1pPr>
            <a:lvl2pPr marL="3565589" indent="-530288" algn="l" rtl="0">
              <a:spcBef>
                <a:spcPts val="2680"/>
              </a:spcBef>
              <a:buClr>
                <a:schemeClr val="dk1"/>
              </a:buClr>
              <a:buFont typeface="Arial"/>
              <a:buChar char="–"/>
              <a:defRPr sz="13400">
                <a:solidFill>
                  <a:schemeClr val="dk1"/>
                </a:solidFill>
                <a:latin typeface="Calibri"/>
                <a:ea typeface="Calibri"/>
                <a:cs typeface="Calibri"/>
                <a:sym typeface="Calibri"/>
              </a:defRPr>
            </a:lvl2pPr>
            <a:lvl3pPr marL="5485522" indent="-373772" algn="l" rtl="0">
              <a:spcBef>
                <a:spcPts val="2300"/>
              </a:spcBef>
              <a:buClr>
                <a:schemeClr val="dk1"/>
              </a:buClr>
              <a:buFont typeface="Arial"/>
              <a:buChar char="•"/>
              <a:defRPr sz="11500">
                <a:solidFill>
                  <a:schemeClr val="dk1"/>
                </a:solidFill>
                <a:latin typeface="Calibri"/>
                <a:ea typeface="Calibri"/>
                <a:cs typeface="Calibri"/>
                <a:sym typeface="Calibri"/>
              </a:defRPr>
            </a:lvl3pPr>
            <a:lvl4pPr marL="7679731" indent="-491531" algn="l" rtl="0">
              <a:spcBef>
                <a:spcPts val="1920"/>
              </a:spcBef>
              <a:buClr>
                <a:schemeClr val="dk1"/>
              </a:buClr>
              <a:buFont typeface="Arial"/>
              <a:buChar char="–"/>
              <a:defRPr sz="9600">
                <a:solidFill>
                  <a:schemeClr val="dk1"/>
                </a:solidFill>
                <a:latin typeface="Calibri"/>
                <a:ea typeface="Calibri"/>
                <a:cs typeface="Calibri"/>
                <a:sym typeface="Calibri"/>
              </a:defRPr>
            </a:lvl4pPr>
            <a:lvl5pPr marL="9873941" indent="-488640" algn="l" rtl="0">
              <a:spcBef>
                <a:spcPts val="1920"/>
              </a:spcBef>
              <a:buClr>
                <a:schemeClr val="dk1"/>
              </a:buClr>
              <a:buFont typeface="Arial"/>
              <a:buChar char="»"/>
              <a:defRPr sz="9600">
                <a:solidFill>
                  <a:schemeClr val="dk1"/>
                </a:solidFill>
                <a:latin typeface="Calibri"/>
                <a:ea typeface="Calibri"/>
                <a:cs typeface="Calibri"/>
                <a:sym typeface="Calibri"/>
              </a:defRPr>
            </a:lvl5pPr>
            <a:lvl6pPr marL="12068150" indent="-498450" algn="l" rtl="0">
              <a:spcBef>
                <a:spcPts val="1920"/>
              </a:spcBef>
              <a:buClr>
                <a:schemeClr val="dk1"/>
              </a:buClr>
              <a:buFont typeface="Arial"/>
              <a:buChar char="•"/>
              <a:defRPr sz="9600">
                <a:solidFill>
                  <a:schemeClr val="dk1"/>
                </a:solidFill>
                <a:latin typeface="Calibri"/>
                <a:ea typeface="Calibri"/>
                <a:cs typeface="Calibri"/>
                <a:sym typeface="Calibri"/>
              </a:defRPr>
            </a:lvl6pPr>
            <a:lvl7pPr marL="14262360" indent="-495560" algn="l" rtl="0">
              <a:spcBef>
                <a:spcPts val="1920"/>
              </a:spcBef>
              <a:buClr>
                <a:schemeClr val="dk1"/>
              </a:buClr>
              <a:buFont typeface="Arial"/>
              <a:buChar char="•"/>
              <a:defRPr sz="9600">
                <a:solidFill>
                  <a:schemeClr val="dk1"/>
                </a:solidFill>
                <a:latin typeface="Calibri"/>
                <a:ea typeface="Calibri"/>
                <a:cs typeface="Calibri"/>
                <a:sym typeface="Calibri"/>
              </a:defRPr>
            </a:lvl7pPr>
            <a:lvl8pPr marL="16456565" indent="-492664" algn="l" rtl="0">
              <a:spcBef>
                <a:spcPts val="1920"/>
              </a:spcBef>
              <a:buClr>
                <a:schemeClr val="dk1"/>
              </a:buClr>
              <a:buFont typeface="Arial"/>
              <a:buChar char="•"/>
              <a:defRPr sz="9600">
                <a:solidFill>
                  <a:schemeClr val="dk1"/>
                </a:solidFill>
                <a:latin typeface="Calibri"/>
                <a:ea typeface="Calibri"/>
                <a:cs typeface="Calibri"/>
                <a:sym typeface="Calibri"/>
              </a:defRPr>
            </a:lvl8pPr>
            <a:lvl9pPr marL="18650774" indent="-489774" algn="l" rtl="0">
              <a:spcBef>
                <a:spcPts val="1920"/>
              </a:spcBef>
              <a:buClr>
                <a:schemeClr val="dk1"/>
              </a:buClr>
              <a:buFont typeface="Arial"/>
              <a:buChar char="•"/>
              <a:defRPr sz="9600">
                <a:solidFill>
                  <a:schemeClr val="dk1"/>
                </a:solidFill>
                <a:latin typeface="Calibri"/>
                <a:ea typeface="Calibri"/>
                <a:cs typeface="Calibri"/>
                <a:sym typeface="Calibri"/>
              </a:defRPr>
            </a:lvl9pPr>
          </a:lstStyle>
          <a:p>
            <a:endParaRPr/>
          </a:p>
        </p:txBody>
      </p:sp>
      <p:sp>
        <p:nvSpPr>
          <p:cNvPr id="19" name="Shape 19"/>
          <p:cNvSpPr txBox="1">
            <a:spLocks noGrp="1"/>
          </p:cNvSpPr>
          <p:nvPr>
            <p:ph type="dt" idx="10"/>
          </p:nvPr>
        </p:nvSpPr>
        <p:spPr>
          <a:xfrm>
            <a:off x="2011680" y="33900540"/>
            <a:ext cx="9387840" cy="1947332"/>
          </a:xfrm>
          <a:prstGeom prst="rect">
            <a:avLst/>
          </a:prstGeom>
          <a:noFill/>
          <a:ln>
            <a:noFill/>
          </a:ln>
        </p:spPr>
        <p:txBody>
          <a:bodyPr lIns="91425" tIns="91425" rIns="91425" bIns="91425" anchor="ctr" anchorCtr="0"/>
          <a:lstStyle>
            <a:lvl1pPr marL="0" marR="0" indent="0" algn="l" rtl="0">
              <a:spcBef>
                <a:spcPts val="0"/>
              </a:spcBef>
              <a:defRPr sz="5800" b="0" i="0" u="none" strike="noStrike" cap="none" baseline="0">
                <a:solidFill>
                  <a:srgbClr val="888888"/>
                </a:solidFill>
                <a:latin typeface="Calibri"/>
                <a:ea typeface="Calibri"/>
                <a:cs typeface="Calibri"/>
                <a:sym typeface="Calibri"/>
              </a:defRPr>
            </a:lvl1pPr>
            <a:lvl2pPr marL="2194210" marR="0" indent="-9810" algn="l" rtl="0">
              <a:spcBef>
                <a:spcPts val="0"/>
              </a:spcBef>
              <a:defRPr sz="8600" b="0" i="0" u="none" strike="noStrike" cap="none" baseline="0">
                <a:solidFill>
                  <a:schemeClr val="dk1"/>
                </a:solidFill>
                <a:latin typeface="Calibri"/>
                <a:ea typeface="Calibri"/>
                <a:cs typeface="Calibri"/>
                <a:sym typeface="Calibri"/>
              </a:defRPr>
            </a:lvl2pPr>
            <a:lvl3pPr marL="4388419" marR="0" indent="-6918" algn="l" rtl="0">
              <a:spcBef>
                <a:spcPts val="0"/>
              </a:spcBef>
              <a:defRPr sz="8600" b="0" i="0" u="none" strike="noStrike" cap="none" baseline="0">
                <a:solidFill>
                  <a:schemeClr val="dk1"/>
                </a:solidFill>
                <a:latin typeface="Calibri"/>
                <a:ea typeface="Calibri"/>
                <a:cs typeface="Calibri"/>
                <a:sym typeface="Calibri"/>
              </a:defRPr>
            </a:lvl3pPr>
            <a:lvl4pPr marL="6582629" marR="0" indent="-4029" algn="l" rtl="0">
              <a:spcBef>
                <a:spcPts val="0"/>
              </a:spcBef>
              <a:defRPr sz="8600" b="0" i="0" u="none" strike="noStrike" cap="none" baseline="0">
                <a:solidFill>
                  <a:schemeClr val="dk1"/>
                </a:solidFill>
                <a:latin typeface="Calibri"/>
                <a:ea typeface="Calibri"/>
                <a:cs typeface="Calibri"/>
                <a:sym typeface="Calibri"/>
              </a:defRPr>
            </a:lvl4pPr>
            <a:lvl5pPr marL="8776834" marR="0" indent="-1134" algn="l" rtl="0">
              <a:spcBef>
                <a:spcPts val="0"/>
              </a:spcBef>
              <a:defRPr sz="8600" b="0" i="0" u="none" strike="noStrike" cap="none" baseline="0">
                <a:solidFill>
                  <a:schemeClr val="dk1"/>
                </a:solidFill>
                <a:latin typeface="Calibri"/>
                <a:ea typeface="Calibri"/>
                <a:cs typeface="Calibri"/>
                <a:sym typeface="Calibri"/>
              </a:defRPr>
            </a:lvl5pPr>
            <a:lvl6pPr marL="10971043" marR="0" indent="-10942" algn="l" rtl="0">
              <a:spcBef>
                <a:spcPts val="0"/>
              </a:spcBef>
              <a:defRPr sz="8600" b="0" i="0" u="none" strike="noStrike" cap="none" baseline="0">
                <a:solidFill>
                  <a:schemeClr val="dk1"/>
                </a:solidFill>
                <a:latin typeface="Calibri"/>
                <a:ea typeface="Calibri"/>
                <a:cs typeface="Calibri"/>
                <a:sym typeface="Calibri"/>
              </a:defRPr>
            </a:lvl6pPr>
            <a:lvl7pPr marL="13165254" marR="0" indent="-8053" algn="l" rtl="0">
              <a:spcBef>
                <a:spcPts val="0"/>
              </a:spcBef>
              <a:defRPr sz="8600" b="0" i="0" u="none" strike="noStrike" cap="none" baseline="0">
                <a:solidFill>
                  <a:schemeClr val="dk1"/>
                </a:solidFill>
                <a:latin typeface="Calibri"/>
                <a:ea typeface="Calibri"/>
                <a:cs typeface="Calibri"/>
                <a:sym typeface="Calibri"/>
              </a:defRPr>
            </a:lvl7pPr>
            <a:lvl8pPr marL="15359462" marR="0" indent="-5162" algn="l" rtl="0">
              <a:spcBef>
                <a:spcPts val="0"/>
              </a:spcBef>
              <a:defRPr sz="8600" b="0" i="0" u="none" strike="noStrike" cap="none" baseline="0">
                <a:solidFill>
                  <a:schemeClr val="dk1"/>
                </a:solidFill>
                <a:latin typeface="Calibri"/>
                <a:ea typeface="Calibri"/>
                <a:cs typeface="Calibri"/>
                <a:sym typeface="Calibri"/>
              </a:defRPr>
            </a:lvl8pPr>
            <a:lvl9pPr marL="17553672" marR="0" indent="-2272" algn="l" rtl="0">
              <a:spcBef>
                <a:spcPts val="0"/>
              </a:spcBef>
              <a:defRPr sz="8600" b="0" i="0" u="none" strike="noStrike" cap="none" baseline="0">
                <a:solidFill>
                  <a:schemeClr val="dk1"/>
                </a:solidFill>
                <a:latin typeface="Calibri"/>
                <a:ea typeface="Calibri"/>
                <a:cs typeface="Calibri"/>
                <a:sym typeface="Calibri"/>
              </a:defRPr>
            </a:lvl9pPr>
          </a:lstStyle>
          <a:p>
            <a:endParaRPr/>
          </a:p>
        </p:txBody>
      </p:sp>
      <p:sp>
        <p:nvSpPr>
          <p:cNvPr id="20" name="Shape 20"/>
          <p:cNvSpPr txBox="1">
            <a:spLocks noGrp="1"/>
          </p:cNvSpPr>
          <p:nvPr>
            <p:ph type="ftr" idx="11"/>
          </p:nvPr>
        </p:nvSpPr>
        <p:spPr>
          <a:xfrm>
            <a:off x="13746479" y="33900540"/>
            <a:ext cx="12740640" cy="1947332"/>
          </a:xfrm>
          <a:prstGeom prst="rect">
            <a:avLst/>
          </a:prstGeom>
          <a:noFill/>
          <a:ln>
            <a:noFill/>
          </a:ln>
        </p:spPr>
        <p:txBody>
          <a:bodyPr lIns="91425" tIns="91425" rIns="91425" bIns="91425" anchor="ctr" anchorCtr="0"/>
          <a:lstStyle>
            <a:lvl1pPr marL="0" marR="0" indent="0" algn="ctr" rtl="0">
              <a:spcBef>
                <a:spcPts val="0"/>
              </a:spcBef>
              <a:defRPr sz="5800" b="0" i="0" u="none" strike="noStrike" cap="none" baseline="0">
                <a:solidFill>
                  <a:srgbClr val="888888"/>
                </a:solidFill>
                <a:latin typeface="Calibri"/>
                <a:ea typeface="Calibri"/>
                <a:cs typeface="Calibri"/>
                <a:sym typeface="Calibri"/>
              </a:defRPr>
            </a:lvl1pPr>
            <a:lvl2pPr marL="2194210" marR="0" indent="-9810" algn="l" rtl="0">
              <a:spcBef>
                <a:spcPts val="0"/>
              </a:spcBef>
              <a:defRPr sz="8600" b="0" i="0" u="none" strike="noStrike" cap="none" baseline="0">
                <a:solidFill>
                  <a:schemeClr val="dk1"/>
                </a:solidFill>
                <a:latin typeface="Calibri"/>
                <a:ea typeface="Calibri"/>
                <a:cs typeface="Calibri"/>
                <a:sym typeface="Calibri"/>
              </a:defRPr>
            </a:lvl2pPr>
            <a:lvl3pPr marL="4388419" marR="0" indent="-6918" algn="l" rtl="0">
              <a:spcBef>
                <a:spcPts val="0"/>
              </a:spcBef>
              <a:defRPr sz="8600" b="0" i="0" u="none" strike="noStrike" cap="none" baseline="0">
                <a:solidFill>
                  <a:schemeClr val="dk1"/>
                </a:solidFill>
                <a:latin typeface="Calibri"/>
                <a:ea typeface="Calibri"/>
                <a:cs typeface="Calibri"/>
                <a:sym typeface="Calibri"/>
              </a:defRPr>
            </a:lvl3pPr>
            <a:lvl4pPr marL="6582629" marR="0" indent="-4029" algn="l" rtl="0">
              <a:spcBef>
                <a:spcPts val="0"/>
              </a:spcBef>
              <a:defRPr sz="8600" b="0" i="0" u="none" strike="noStrike" cap="none" baseline="0">
                <a:solidFill>
                  <a:schemeClr val="dk1"/>
                </a:solidFill>
                <a:latin typeface="Calibri"/>
                <a:ea typeface="Calibri"/>
                <a:cs typeface="Calibri"/>
                <a:sym typeface="Calibri"/>
              </a:defRPr>
            </a:lvl4pPr>
            <a:lvl5pPr marL="8776834" marR="0" indent="-1134" algn="l" rtl="0">
              <a:spcBef>
                <a:spcPts val="0"/>
              </a:spcBef>
              <a:defRPr sz="8600" b="0" i="0" u="none" strike="noStrike" cap="none" baseline="0">
                <a:solidFill>
                  <a:schemeClr val="dk1"/>
                </a:solidFill>
                <a:latin typeface="Calibri"/>
                <a:ea typeface="Calibri"/>
                <a:cs typeface="Calibri"/>
                <a:sym typeface="Calibri"/>
              </a:defRPr>
            </a:lvl5pPr>
            <a:lvl6pPr marL="10971043" marR="0" indent="-10942" algn="l" rtl="0">
              <a:spcBef>
                <a:spcPts val="0"/>
              </a:spcBef>
              <a:defRPr sz="8600" b="0" i="0" u="none" strike="noStrike" cap="none" baseline="0">
                <a:solidFill>
                  <a:schemeClr val="dk1"/>
                </a:solidFill>
                <a:latin typeface="Calibri"/>
                <a:ea typeface="Calibri"/>
                <a:cs typeface="Calibri"/>
                <a:sym typeface="Calibri"/>
              </a:defRPr>
            </a:lvl6pPr>
            <a:lvl7pPr marL="13165254" marR="0" indent="-8053" algn="l" rtl="0">
              <a:spcBef>
                <a:spcPts val="0"/>
              </a:spcBef>
              <a:defRPr sz="8600" b="0" i="0" u="none" strike="noStrike" cap="none" baseline="0">
                <a:solidFill>
                  <a:schemeClr val="dk1"/>
                </a:solidFill>
                <a:latin typeface="Calibri"/>
                <a:ea typeface="Calibri"/>
                <a:cs typeface="Calibri"/>
                <a:sym typeface="Calibri"/>
              </a:defRPr>
            </a:lvl7pPr>
            <a:lvl8pPr marL="15359462" marR="0" indent="-5162" algn="l" rtl="0">
              <a:spcBef>
                <a:spcPts val="0"/>
              </a:spcBef>
              <a:defRPr sz="8600" b="0" i="0" u="none" strike="noStrike" cap="none" baseline="0">
                <a:solidFill>
                  <a:schemeClr val="dk1"/>
                </a:solidFill>
                <a:latin typeface="Calibri"/>
                <a:ea typeface="Calibri"/>
                <a:cs typeface="Calibri"/>
                <a:sym typeface="Calibri"/>
              </a:defRPr>
            </a:lvl8pPr>
            <a:lvl9pPr marL="17553672" marR="0" indent="-2272" algn="l" rtl="0">
              <a:spcBef>
                <a:spcPts val="0"/>
              </a:spcBef>
              <a:defRPr sz="8600" b="0" i="0" u="none" strike="noStrike" cap="none" baseline="0">
                <a:solidFill>
                  <a:schemeClr val="dk1"/>
                </a:solidFill>
                <a:latin typeface="Calibri"/>
                <a:ea typeface="Calibri"/>
                <a:cs typeface="Calibri"/>
                <a:sym typeface="Calibri"/>
              </a:defRPr>
            </a:lvl9pPr>
          </a:lstStyle>
          <a:p>
            <a:endParaRPr/>
          </a:p>
        </p:txBody>
      </p:sp>
      <p:sp>
        <p:nvSpPr>
          <p:cNvPr id="21" name="Shape 21"/>
          <p:cNvSpPr txBox="1">
            <a:spLocks noGrp="1"/>
          </p:cNvSpPr>
          <p:nvPr>
            <p:ph type="sldNum" idx="12"/>
          </p:nvPr>
        </p:nvSpPr>
        <p:spPr>
          <a:xfrm>
            <a:off x="28834081" y="33900540"/>
            <a:ext cx="9387840" cy="1947332"/>
          </a:xfrm>
          <a:prstGeom prst="rect">
            <a:avLst/>
          </a:prstGeom>
          <a:noFill/>
          <a:ln>
            <a:noFill/>
          </a:ln>
        </p:spPr>
        <p:txBody>
          <a:bodyPr lIns="438825" tIns="219400" rIns="438825" bIns="219400" anchor="ctr" anchorCtr="0">
            <a:noAutofit/>
          </a:bodyPr>
          <a:lstStyle/>
          <a:p>
            <a:pPr marL="0" marR="0" lvl="0" indent="0" algn="r" rtl="0">
              <a:spcBef>
                <a:spcPts val="0"/>
              </a:spcBef>
              <a:buSzPct val="25000"/>
              <a:buNone/>
            </a:pPr>
            <a:fld id="{00000000-1234-1234-1234-123412341234}" type="slidenum">
              <a:rPr lang="en-US" sz="5800" b="0" i="0" u="none" strike="noStrike" cap="none" baseline="0">
                <a:solidFill>
                  <a:srgbClr val="888888"/>
                </a:solidFill>
                <a:latin typeface="Calibri"/>
                <a:ea typeface="Calibri"/>
                <a:cs typeface="Calibri"/>
                <a:sym typeface="Calibri"/>
              </a:rPr>
              <a:t>‹#›</a:t>
            </a:fld>
            <a:endParaRPr lang="en-US" sz="58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3178176" y="23503468"/>
            <a:ext cx="34198559" cy="7264399"/>
          </a:xfrm>
          <a:prstGeom prst="rect">
            <a:avLst/>
          </a:prstGeom>
          <a:noFill/>
          <a:ln>
            <a:noFill/>
          </a:ln>
        </p:spPr>
        <p:txBody>
          <a:bodyPr lIns="91425" tIns="91425" rIns="91425" bIns="91425" anchor="t" anchorCtr="0"/>
          <a:lstStyle>
            <a:lvl1pPr algn="l" rtl="0">
              <a:spcBef>
                <a:spcPts val="0"/>
              </a:spcBef>
              <a:defRPr sz="19200" b="1" cap="none"/>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body" idx="1"/>
          </p:nvPr>
        </p:nvSpPr>
        <p:spPr>
          <a:xfrm>
            <a:off x="3178176" y="15502478"/>
            <a:ext cx="34198559" cy="800099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sz="9600">
                <a:solidFill>
                  <a:srgbClr val="888888"/>
                </a:solidFill>
              </a:defRPr>
            </a:lvl1pPr>
            <a:lvl2pPr marL="2194210" indent="-9810" rtl="0">
              <a:spcBef>
                <a:spcPts val="0"/>
              </a:spcBef>
              <a:buClr>
                <a:srgbClr val="888888"/>
              </a:buClr>
              <a:buFont typeface="Calibri"/>
              <a:buNone/>
              <a:defRPr sz="8600">
                <a:solidFill>
                  <a:srgbClr val="888888"/>
                </a:solidFill>
              </a:defRPr>
            </a:lvl2pPr>
            <a:lvl3pPr marL="4388419" indent="-6918" rtl="0">
              <a:spcBef>
                <a:spcPts val="0"/>
              </a:spcBef>
              <a:buClr>
                <a:srgbClr val="888888"/>
              </a:buClr>
              <a:buFont typeface="Calibri"/>
              <a:buNone/>
              <a:defRPr sz="7700">
                <a:solidFill>
                  <a:srgbClr val="888888"/>
                </a:solidFill>
              </a:defRPr>
            </a:lvl3pPr>
            <a:lvl4pPr marL="6582629" indent="-4029" rtl="0">
              <a:spcBef>
                <a:spcPts val="0"/>
              </a:spcBef>
              <a:buClr>
                <a:srgbClr val="888888"/>
              </a:buClr>
              <a:buFont typeface="Calibri"/>
              <a:buNone/>
              <a:defRPr sz="6700">
                <a:solidFill>
                  <a:srgbClr val="888888"/>
                </a:solidFill>
              </a:defRPr>
            </a:lvl4pPr>
            <a:lvl5pPr marL="8776834" indent="-1134" rtl="0">
              <a:spcBef>
                <a:spcPts val="0"/>
              </a:spcBef>
              <a:buClr>
                <a:srgbClr val="888888"/>
              </a:buClr>
              <a:buFont typeface="Calibri"/>
              <a:buNone/>
              <a:defRPr sz="6700">
                <a:solidFill>
                  <a:srgbClr val="888888"/>
                </a:solidFill>
              </a:defRPr>
            </a:lvl5pPr>
            <a:lvl6pPr marL="10971043" indent="-10942" rtl="0">
              <a:spcBef>
                <a:spcPts val="0"/>
              </a:spcBef>
              <a:buClr>
                <a:srgbClr val="888888"/>
              </a:buClr>
              <a:buFont typeface="Calibri"/>
              <a:buNone/>
              <a:defRPr sz="6700">
                <a:solidFill>
                  <a:srgbClr val="888888"/>
                </a:solidFill>
              </a:defRPr>
            </a:lvl6pPr>
            <a:lvl7pPr marL="13165254" indent="-8053" rtl="0">
              <a:spcBef>
                <a:spcPts val="0"/>
              </a:spcBef>
              <a:buClr>
                <a:srgbClr val="888888"/>
              </a:buClr>
              <a:buFont typeface="Calibri"/>
              <a:buNone/>
              <a:defRPr sz="6700">
                <a:solidFill>
                  <a:srgbClr val="888888"/>
                </a:solidFill>
              </a:defRPr>
            </a:lvl7pPr>
            <a:lvl8pPr marL="15359462" indent="-5162" rtl="0">
              <a:spcBef>
                <a:spcPts val="0"/>
              </a:spcBef>
              <a:buClr>
                <a:srgbClr val="888888"/>
              </a:buClr>
              <a:buFont typeface="Calibri"/>
              <a:buNone/>
              <a:defRPr sz="6700">
                <a:solidFill>
                  <a:srgbClr val="888888"/>
                </a:solidFill>
              </a:defRPr>
            </a:lvl8pPr>
            <a:lvl9pPr marL="17553672" indent="-2272" rtl="0">
              <a:spcBef>
                <a:spcPts val="0"/>
              </a:spcBef>
              <a:buClr>
                <a:srgbClr val="888888"/>
              </a:buClr>
              <a:buFont typeface="Calibri"/>
              <a:buNone/>
              <a:defRPr sz="6700">
                <a:solidFill>
                  <a:srgbClr val="888888"/>
                </a:solidFill>
              </a:defRPr>
            </a:lvl9pPr>
          </a:lstStyle>
          <a:p>
            <a:endParaRPr/>
          </a:p>
        </p:txBody>
      </p:sp>
      <p:sp>
        <p:nvSpPr>
          <p:cNvPr id="25" name="Shape 25"/>
          <p:cNvSpPr txBox="1">
            <a:spLocks noGrp="1"/>
          </p:cNvSpPr>
          <p:nvPr>
            <p:ph type="dt" idx="10"/>
          </p:nvPr>
        </p:nvSpPr>
        <p:spPr>
          <a:xfrm>
            <a:off x="2011680" y="33900540"/>
            <a:ext cx="9387840" cy="1947332"/>
          </a:xfrm>
          <a:prstGeom prst="rect">
            <a:avLst/>
          </a:prstGeom>
          <a:noFill/>
          <a:ln>
            <a:noFill/>
          </a:ln>
        </p:spPr>
        <p:txBody>
          <a:bodyPr lIns="91425" tIns="91425" rIns="91425" bIns="91425" anchor="ctr" anchorCtr="0"/>
          <a:lstStyle>
            <a:lvl1pPr marL="0" marR="0" indent="0" algn="l" rtl="0">
              <a:spcBef>
                <a:spcPts val="0"/>
              </a:spcBef>
              <a:defRPr sz="5800" b="0" i="0" u="none" strike="noStrike" cap="none" baseline="0">
                <a:solidFill>
                  <a:srgbClr val="888888"/>
                </a:solidFill>
                <a:latin typeface="Calibri"/>
                <a:ea typeface="Calibri"/>
                <a:cs typeface="Calibri"/>
                <a:sym typeface="Calibri"/>
              </a:defRPr>
            </a:lvl1pPr>
            <a:lvl2pPr marL="2194210" marR="0" indent="-9810" algn="l" rtl="0">
              <a:spcBef>
                <a:spcPts val="0"/>
              </a:spcBef>
              <a:defRPr sz="8600" b="0" i="0" u="none" strike="noStrike" cap="none" baseline="0">
                <a:solidFill>
                  <a:schemeClr val="dk1"/>
                </a:solidFill>
                <a:latin typeface="Calibri"/>
                <a:ea typeface="Calibri"/>
                <a:cs typeface="Calibri"/>
                <a:sym typeface="Calibri"/>
              </a:defRPr>
            </a:lvl2pPr>
            <a:lvl3pPr marL="4388419" marR="0" indent="-6918" algn="l" rtl="0">
              <a:spcBef>
                <a:spcPts val="0"/>
              </a:spcBef>
              <a:defRPr sz="8600" b="0" i="0" u="none" strike="noStrike" cap="none" baseline="0">
                <a:solidFill>
                  <a:schemeClr val="dk1"/>
                </a:solidFill>
                <a:latin typeface="Calibri"/>
                <a:ea typeface="Calibri"/>
                <a:cs typeface="Calibri"/>
                <a:sym typeface="Calibri"/>
              </a:defRPr>
            </a:lvl3pPr>
            <a:lvl4pPr marL="6582629" marR="0" indent="-4029" algn="l" rtl="0">
              <a:spcBef>
                <a:spcPts val="0"/>
              </a:spcBef>
              <a:defRPr sz="8600" b="0" i="0" u="none" strike="noStrike" cap="none" baseline="0">
                <a:solidFill>
                  <a:schemeClr val="dk1"/>
                </a:solidFill>
                <a:latin typeface="Calibri"/>
                <a:ea typeface="Calibri"/>
                <a:cs typeface="Calibri"/>
                <a:sym typeface="Calibri"/>
              </a:defRPr>
            </a:lvl4pPr>
            <a:lvl5pPr marL="8776834" marR="0" indent="-1134" algn="l" rtl="0">
              <a:spcBef>
                <a:spcPts val="0"/>
              </a:spcBef>
              <a:defRPr sz="8600" b="0" i="0" u="none" strike="noStrike" cap="none" baseline="0">
                <a:solidFill>
                  <a:schemeClr val="dk1"/>
                </a:solidFill>
                <a:latin typeface="Calibri"/>
                <a:ea typeface="Calibri"/>
                <a:cs typeface="Calibri"/>
                <a:sym typeface="Calibri"/>
              </a:defRPr>
            </a:lvl5pPr>
            <a:lvl6pPr marL="10971043" marR="0" indent="-10942" algn="l" rtl="0">
              <a:spcBef>
                <a:spcPts val="0"/>
              </a:spcBef>
              <a:defRPr sz="8600" b="0" i="0" u="none" strike="noStrike" cap="none" baseline="0">
                <a:solidFill>
                  <a:schemeClr val="dk1"/>
                </a:solidFill>
                <a:latin typeface="Calibri"/>
                <a:ea typeface="Calibri"/>
                <a:cs typeface="Calibri"/>
                <a:sym typeface="Calibri"/>
              </a:defRPr>
            </a:lvl6pPr>
            <a:lvl7pPr marL="13165254" marR="0" indent="-8053" algn="l" rtl="0">
              <a:spcBef>
                <a:spcPts val="0"/>
              </a:spcBef>
              <a:defRPr sz="8600" b="0" i="0" u="none" strike="noStrike" cap="none" baseline="0">
                <a:solidFill>
                  <a:schemeClr val="dk1"/>
                </a:solidFill>
                <a:latin typeface="Calibri"/>
                <a:ea typeface="Calibri"/>
                <a:cs typeface="Calibri"/>
                <a:sym typeface="Calibri"/>
              </a:defRPr>
            </a:lvl7pPr>
            <a:lvl8pPr marL="15359462" marR="0" indent="-5162" algn="l" rtl="0">
              <a:spcBef>
                <a:spcPts val="0"/>
              </a:spcBef>
              <a:defRPr sz="8600" b="0" i="0" u="none" strike="noStrike" cap="none" baseline="0">
                <a:solidFill>
                  <a:schemeClr val="dk1"/>
                </a:solidFill>
                <a:latin typeface="Calibri"/>
                <a:ea typeface="Calibri"/>
                <a:cs typeface="Calibri"/>
                <a:sym typeface="Calibri"/>
              </a:defRPr>
            </a:lvl8pPr>
            <a:lvl9pPr marL="17553672" marR="0" indent="-2272" algn="l" rtl="0">
              <a:spcBef>
                <a:spcPts val="0"/>
              </a:spcBef>
              <a:defRPr sz="8600" b="0" i="0" u="none" strike="noStrike" cap="none" baseline="0">
                <a:solidFill>
                  <a:schemeClr val="dk1"/>
                </a:solidFill>
                <a:latin typeface="Calibri"/>
                <a:ea typeface="Calibri"/>
                <a:cs typeface="Calibri"/>
                <a:sym typeface="Calibri"/>
              </a:defRPr>
            </a:lvl9pPr>
          </a:lstStyle>
          <a:p>
            <a:endParaRPr/>
          </a:p>
        </p:txBody>
      </p:sp>
      <p:sp>
        <p:nvSpPr>
          <p:cNvPr id="26" name="Shape 26"/>
          <p:cNvSpPr txBox="1">
            <a:spLocks noGrp="1"/>
          </p:cNvSpPr>
          <p:nvPr>
            <p:ph type="ftr" idx="11"/>
          </p:nvPr>
        </p:nvSpPr>
        <p:spPr>
          <a:xfrm>
            <a:off x="13746479" y="33900540"/>
            <a:ext cx="12740640" cy="1947332"/>
          </a:xfrm>
          <a:prstGeom prst="rect">
            <a:avLst/>
          </a:prstGeom>
          <a:noFill/>
          <a:ln>
            <a:noFill/>
          </a:ln>
        </p:spPr>
        <p:txBody>
          <a:bodyPr lIns="91425" tIns="91425" rIns="91425" bIns="91425" anchor="ctr" anchorCtr="0"/>
          <a:lstStyle>
            <a:lvl1pPr marL="0" marR="0" indent="0" algn="ctr" rtl="0">
              <a:spcBef>
                <a:spcPts val="0"/>
              </a:spcBef>
              <a:defRPr sz="5800" b="0" i="0" u="none" strike="noStrike" cap="none" baseline="0">
                <a:solidFill>
                  <a:srgbClr val="888888"/>
                </a:solidFill>
                <a:latin typeface="Calibri"/>
                <a:ea typeface="Calibri"/>
                <a:cs typeface="Calibri"/>
                <a:sym typeface="Calibri"/>
              </a:defRPr>
            </a:lvl1pPr>
            <a:lvl2pPr marL="2194210" marR="0" indent="-9810" algn="l" rtl="0">
              <a:spcBef>
                <a:spcPts val="0"/>
              </a:spcBef>
              <a:defRPr sz="8600" b="0" i="0" u="none" strike="noStrike" cap="none" baseline="0">
                <a:solidFill>
                  <a:schemeClr val="dk1"/>
                </a:solidFill>
                <a:latin typeface="Calibri"/>
                <a:ea typeface="Calibri"/>
                <a:cs typeface="Calibri"/>
                <a:sym typeface="Calibri"/>
              </a:defRPr>
            </a:lvl2pPr>
            <a:lvl3pPr marL="4388419" marR="0" indent="-6918" algn="l" rtl="0">
              <a:spcBef>
                <a:spcPts val="0"/>
              </a:spcBef>
              <a:defRPr sz="8600" b="0" i="0" u="none" strike="noStrike" cap="none" baseline="0">
                <a:solidFill>
                  <a:schemeClr val="dk1"/>
                </a:solidFill>
                <a:latin typeface="Calibri"/>
                <a:ea typeface="Calibri"/>
                <a:cs typeface="Calibri"/>
                <a:sym typeface="Calibri"/>
              </a:defRPr>
            </a:lvl3pPr>
            <a:lvl4pPr marL="6582629" marR="0" indent="-4029" algn="l" rtl="0">
              <a:spcBef>
                <a:spcPts val="0"/>
              </a:spcBef>
              <a:defRPr sz="8600" b="0" i="0" u="none" strike="noStrike" cap="none" baseline="0">
                <a:solidFill>
                  <a:schemeClr val="dk1"/>
                </a:solidFill>
                <a:latin typeface="Calibri"/>
                <a:ea typeface="Calibri"/>
                <a:cs typeface="Calibri"/>
                <a:sym typeface="Calibri"/>
              </a:defRPr>
            </a:lvl4pPr>
            <a:lvl5pPr marL="8776834" marR="0" indent="-1134" algn="l" rtl="0">
              <a:spcBef>
                <a:spcPts val="0"/>
              </a:spcBef>
              <a:defRPr sz="8600" b="0" i="0" u="none" strike="noStrike" cap="none" baseline="0">
                <a:solidFill>
                  <a:schemeClr val="dk1"/>
                </a:solidFill>
                <a:latin typeface="Calibri"/>
                <a:ea typeface="Calibri"/>
                <a:cs typeface="Calibri"/>
                <a:sym typeface="Calibri"/>
              </a:defRPr>
            </a:lvl5pPr>
            <a:lvl6pPr marL="10971043" marR="0" indent="-10942" algn="l" rtl="0">
              <a:spcBef>
                <a:spcPts val="0"/>
              </a:spcBef>
              <a:defRPr sz="8600" b="0" i="0" u="none" strike="noStrike" cap="none" baseline="0">
                <a:solidFill>
                  <a:schemeClr val="dk1"/>
                </a:solidFill>
                <a:latin typeface="Calibri"/>
                <a:ea typeface="Calibri"/>
                <a:cs typeface="Calibri"/>
                <a:sym typeface="Calibri"/>
              </a:defRPr>
            </a:lvl6pPr>
            <a:lvl7pPr marL="13165254" marR="0" indent="-8053" algn="l" rtl="0">
              <a:spcBef>
                <a:spcPts val="0"/>
              </a:spcBef>
              <a:defRPr sz="8600" b="0" i="0" u="none" strike="noStrike" cap="none" baseline="0">
                <a:solidFill>
                  <a:schemeClr val="dk1"/>
                </a:solidFill>
                <a:latin typeface="Calibri"/>
                <a:ea typeface="Calibri"/>
                <a:cs typeface="Calibri"/>
                <a:sym typeface="Calibri"/>
              </a:defRPr>
            </a:lvl7pPr>
            <a:lvl8pPr marL="15359462" marR="0" indent="-5162" algn="l" rtl="0">
              <a:spcBef>
                <a:spcPts val="0"/>
              </a:spcBef>
              <a:defRPr sz="8600" b="0" i="0" u="none" strike="noStrike" cap="none" baseline="0">
                <a:solidFill>
                  <a:schemeClr val="dk1"/>
                </a:solidFill>
                <a:latin typeface="Calibri"/>
                <a:ea typeface="Calibri"/>
                <a:cs typeface="Calibri"/>
                <a:sym typeface="Calibri"/>
              </a:defRPr>
            </a:lvl8pPr>
            <a:lvl9pPr marL="17553672" marR="0" indent="-2272" algn="l" rtl="0">
              <a:spcBef>
                <a:spcPts val="0"/>
              </a:spcBef>
              <a:defRPr sz="8600" b="0" i="0" u="none" strike="noStrike" cap="none" baseline="0">
                <a:solidFill>
                  <a:schemeClr val="dk1"/>
                </a:solidFill>
                <a:latin typeface="Calibri"/>
                <a:ea typeface="Calibri"/>
                <a:cs typeface="Calibri"/>
                <a:sym typeface="Calibri"/>
              </a:defRPr>
            </a:lvl9pPr>
          </a:lstStyle>
          <a:p>
            <a:endParaRPr/>
          </a:p>
        </p:txBody>
      </p:sp>
      <p:sp>
        <p:nvSpPr>
          <p:cNvPr id="27" name="Shape 27"/>
          <p:cNvSpPr txBox="1">
            <a:spLocks noGrp="1"/>
          </p:cNvSpPr>
          <p:nvPr>
            <p:ph type="sldNum" idx="12"/>
          </p:nvPr>
        </p:nvSpPr>
        <p:spPr>
          <a:xfrm>
            <a:off x="28834081" y="33900540"/>
            <a:ext cx="9387840" cy="1947332"/>
          </a:xfrm>
          <a:prstGeom prst="rect">
            <a:avLst/>
          </a:prstGeom>
          <a:noFill/>
          <a:ln>
            <a:noFill/>
          </a:ln>
        </p:spPr>
        <p:txBody>
          <a:bodyPr lIns="438825" tIns="219400" rIns="438825" bIns="219400" anchor="ctr" anchorCtr="0">
            <a:noAutofit/>
          </a:bodyPr>
          <a:lstStyle/>
          <a:p>
            <a:pPr marL="0" marR="0" lvl="0" indent="0" algn="r" rtl="0">
              <a:spcBef>
                <a:spcPts val="0"/>
              </a:spcBef>
              <a:buSzPct val="25000"/>
              <a:buNone/>
            </a:pPr>
            <a:fld id="{00000000-1234-1234-1234-123412341234}" type="slidenum">
              <a:rPr lang="en-US" sz="5800" b="0" i="0" u="none" strike="noStrike" cap="none" baseline="0">
                <a:solidFill>
                  <a:srgbClr val="888888"/>
                </a:solidFill>
                <a:latin typeface="Calibri"/>
                <a:ea typeface="Calibri"/>
                <a:cs typeface="Calibri"/>
                <a:sym typeface="Calibri"/>
              </a:rPr>
              <a:t>‹#›</a:t>
            </a:fld>
            <a:endParaRPr lang="en-US" sz="58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2011680" y="1464736"/>
            <a:ext cx="36210239" cy="6096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211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 name="Shape 30"/>
          <p:cNvSpPr txBox="1">
            <a:spLocks noGrp="1"/>
          </p:cNvSpPr>
          <p:nvPr>
            <p:ph type="body" idx="1"/>
          </p:nvPr>
        </p:nvSpPr>
        <p:spPr>
          <a:xfrm>
            <a:off x="2011680" y="8534407"/>
            <a:ext cx="17769839" cy="24138467"/>
          </a:xfrm>
          <a:prstGeom prst="rect">
            <a:avLst/>
          </a:prstGeom>
          <a:noFill/>
          <a:ln>
            <a:noFill/>
          </a:ln>
        </p:spPr>
        <p:txBody>
          <a:bodyPr lIns="91425" tIns="91425" rIns="91425" bIns="91425" anchor="t" anchorCtr="0"/>
          <a:lstStyle>
            <a:lvl1pPr rtl="0">
              <a:spcBef>
                <a:spcPts val="0"/>
              </a:spcBef>
              <a:defRPr sz="13400"/>
            </a:lvl1pPr>
            <a:lvl2pPr rtl="0">
              <a:spcBef>
                <a:spcPts val="0"/>
              </a:spcBef>
              <a:defRPr sz="11500"/>
            </a:lvl2pPr>
            <a:lvl3pPr rtl="0">
              <a:spcBef>
                <a:spcPts val="0"/>
              </a:spcBef>
              <a:defRPr sz="9600"/>
            </a:lvl3pPr>
            <a:lvl4pPr rtl="0">
              <a:spcBef>
                <a:spcPts val="0"/>
              </a:spcBef>
              <a:defRPr sz="8600"/>
            </a:lvl4pPr>
            <a:lvl5pPr rtl="0">
              <a:spcBef>
                <a:spcPts val="0"/>
              </a:spcBef>
              <a:defRPr sz="8600"/>
            </a:lvl5pPr>
            <a:lvl6pPr rtl="0">
              <a:spcBef>
                <a:spcPts val="0"/>
              </a:spcBef>
              <a:defRPr sz="8600"/>
            </a:lvl6pPr>
            <a:lvl7pPr rtl="0">
              <a:spcBef>
                <a:spcPts val="0"/>
              </a:spcBef>
              <a:defRPr sz="8600"/>
            </a:lvl7pPr>
            <a:lvl8pPr rtl="0">
              <a:spcBef>
                <a:spcPts val="0"/>
              </a:spcBef>
              <a:defRPr sz="8600"/>
            </a:lvl8pPr>
            <a:lvl9pPr rtl="0">
              <a:spcBef>
                <a:spcPts val="0"/>
              </a:spcBef>
              <a:defRPr sz="8600"/>
            </a:lvl9pPr>
          </a:lstStyle>
          <a:p>
            <a:endParaRPr/>
          </a:p>
        </p:txBody>
      </p:sp>
      <p:sp>
        <p:nvSpPr>
          <p:cNvPr id="31" name="Shape 31"/>
          <p:cNvSpPr txBox="1">
            <a:spLocks noGrp="1"/>
          </p:cNvSpPr>
          <p:nvPr>
            <p:ph type="body" idx="2"/>
          </p:nvPr>
        </p:nvSpPr>
        <p:spPr>
          <a:xfrm>
            <a:off x="20452079" y="8534407"/>
            <a:ext cx="17769839" cy="24138467"/>
          </a:xfrm>
          <a:prstGeom prst="rect">
            <a:avLst/>
          </a:prstGeom>
          <a:noFill/>
          <a:ln>
            <a:noFill/>
          </a:ln>
        </p:spPr>
        <p:txBody>
          <a:bodyPr lIns="91425" tIns="91425" rIns="91425" bIns="91425" anchor="t" anchorCtr="0"/>
          <a:lstStyle>
            <a:lvl1pPr rtl="0">
              <a:spcBef>
                <a:spcPts val="0"/>
              </a:spcBef>
              <a:defRPr sz="13400"/>
            </a:lvl1pPr>
            <a:lvl2pPr rtl="0">
              <a:spcBef>
                <a:spcPts val="0"/>
              </a:spcBef>
              <a:defRPr sz="11500"/>
            </a:lvl2pPr>
            <a:lvl3pPr rtl="0">
              <a:spcBef>
                <a:spcPts val="0"/>
              </a:spcBef>
              <a:defRPr sz="9600"/>
            </a:lvl3pPr>
            <a:lvl4pPr rtl="0">
              <a:spcBef>
                <a:spcPts val="0"/>
              </a:spcBef>
              <a:defRPr sz="8600"/>
            </a:lvl4pPr>
            <a:lvl5pPr rtl="0">
              <a:spcBef>
                <a:spcPts val="0"/>
              </a:spcBef>
              <a:defRPr sz="8600"/>
            </a:lvl5pPr>
            <a:lvl6pPr rtl="0">
              <a:spcBef>
                <a:spcPts val="0"/>
              </a:spcBef>
              <a:defRPr sz="8600"/>
            </a:lvl6pPr>
            <a:lvl7pPr rtl="0">
              <a:spcBef>
                <a:spcPts val="0"/>
              </a:spcBef>
              <a:defRPr sz="8600"/>
            </a:lvl7pPr>
            <a:lvl8pPr rtl="0">
              <a:spcBef>
                <a:spcPts val="0"/>
              </a:spcBef>
              <a:defRPr sz="8600"/>
            </a:lvl8pPr>
            <a:lvl9pPr rtl="0">
              <a:spcBef>
                <a:spcPts val="0"/>
              </a:spcBef>
              <a:defRPr sz="8600"/>
            </a:lvl9pPr>
          </a:lstStyle>
          <a:p>
            <a:endParaRPr/>
          </a:p>
        </p:txBody>
      </p:sp>
      <p:sp>
        <p:nvSpPr>
          <p:cNvPr id="32" name="Shape 32"/>
          <p:cNvSpPr txBox="1">
            <a:spLocks noGrp="1"/>
          </p:cNvSpPr>
          <p:nvPr>
            <p:ph type="dt" idx="10"/>
          </p:nvPr>
        </p:nvSpPr>
        <p:spPr>
          <a:xfrm>
            <a:off x="2011680" y="33900540"/>
            <a:ext cx="9387840" cy="1947332"/>
          </a:xfrm>
          <a:prstGeom prst="rect">
            <a:avLst/>
          </a:prstGeom>
          <a:noFill/>
          <a:ln>
            <a:noFill/>
          </a:ln>
        </p:spPr>
        <p:txBody>
          <a:bodyPr lIns="91425" tIns="91425" rIns="91425" bIns="91425" anchor="ctr" anchorCtr="0"/>
          <a:lstStyle>
            <a:lvl1pPr marL="0" marR="0" indent="0" algn="l" rtl="0">
              <a:spcBef>
                <a:spcPts val="0"/>
              </a:spcBef>
              <a:defRPr sz="5800" b="0" i="0" u="none" strike="noStrike" cap="none" baseline="0">
                <a:solidFill>
                  <a:srgbClr val="888888"/>
                </a:solidFill>
                <a:latin typeface="Calibri"/>
                <a:ea typeface="Calibri"/>
                <a:cs typeface="Calibri"/>
                <a:sym typeface="Calibri"/>
              </a:defRPr>
            </a:lvl1pPr>
            <a:lvl2pPr marL="2194210" marR="0" indent="-9810" algn="l" rtl="0">
              <a:spcBef>
                <a:spcPts val="0"/>
              </a:spcBef>
              <a:defRPr sz="8600" b="0" i="0" u="none" strike="noStrike" cap="none" baseline="0">
                <a:solidFill>
                  <a:schemeClr val="dk1"/>
                </a:solidFill>
                <a:latin typeface="Calibri"/>
                <a:ea typeface="Calibri"/>
                <a:cs typeface="Calibri"/>
                <a:sym typeface="Calibri"/>
              </a:defRPr>
            </a:lvl2pPr>
            <a:lvl3pPr marL="4388419" marR="0" indent="-6918" algn="l" rtl="0">
              <a:spcBef>
                <a:spcPts val="0"/>
              </a:spcBef>
              <a:defRPr sz="8600" b="0" i="0" u="none" strike="noStrike" cap="none" baseline="0">
                <a:solidFill>
                  <a:schemeClr val="dk1"/>
                </a:solidFill>
                <a:latin typeface="Calibri"/>
                <a:ea typeface="Calibri"/>
                <a:cs typeface="Calibri"/>
                <a:sym typeface="Calibri"/>
              </a:defRPr>
            </a:lvl3pPr>
            <a:lvl4pPr marL="6582629" marR="0" indent="-4029" algn="l" rtl="0">
              <a:spcBef>
                <a:spcPts val="0"/>
              </a:spcBef>
              <a:defRPr sz="8600" b="0" i="0" u="none" strike="noStrike" cap="none" baseline="0">
                <a:solidFill>
                  <a:schemeClr val="dk1"/>
                </a:solidFill>
                <a:latin typeface="Calibri"/>
                <a:ea typeface="Calibri"/>
                <a:cs typeface="Calibri"/>
                <a:sym typeface="Calibri"/>
              </a:defRPr>
            </a:lvl4pPr>
            <a:lvl5pPr marL="8776834" marR="0" indent="-1134" algn="l" rtl="0">
              <a:spcBef>
                <a:spcPts val="0"/>
              </a:spcBef>
              <a:defRPr sz="8600" b="0" i="0" u="none" strike="noStrike" cap="none" baseline="0">
                <a:solidFill>
                  <a:schemeClr val="dk1"/>
                </a:solidFill>
                <a:latin typeface="Calibri"/>
                <a:ea typeface="Calibri"/>
                <a:cs typeface="Calibri"/>
                <a:sym typeface="Calibri"/>
              </a:defRPr>
            </a:lvl5pPr>
            <a:lvl6pPr marL="10971043" marR="0" indent="-10942" algn="l" rtl="0">
              <a:spcBef>
                <a:spcPts val="0"/>
              </a:spcBef>
              <a:defRPr sz="8600" b="0" i="0" u="none" strike="noStrike" cap="none" baseline="0">
                <a:solidFill>
                  <a:schemeClr val="dk1"/>
                </a:solidFill>
                <a:latin typeface="Calibri"/>
                <a:ea typeface="Calibri"/>
                <a:cs typeface="Calibri"/>
                <a:sym typeface="Calibri"/>
              </a:defRPr>
            </a:lvl6pPr>
            <a:lvl7pPr marL="13165254" marR="0" indent="-8053" algn="l" rtl="0">
              <a:spcBef>
                <a:spcPts val="0"/>
              </a:spcBef>
              <a:defRPr sz="8600" b="0" i="0" u="none" strike="noStrike" cap="none" baseline="0">
                <a:solidFill>
                  <a:schemeClr val="dk1"/>
                </a:solidFill>
                <a:latin typeface="Calibri"/>
                <a:ea typeface="Calibri"/>
                <a:cs typeface="Calibri"/>
                <a:sym typeface="Calibri"/>
              </a:defRPr>
            </a:lvl7pPr>
            <a:lvl8pPr marL="15359462" marR="0" indent="-5162" algn="l" rtl="0">
              <a:spcBef>
                <a:spcPts val="0"/>
              </a:spcBef>
              <a:defRPr sz="8600" b="0" i="0" u="none" strike="noStrike" cap="none" baseline="0">
                <a:solidFill>
                  <a:schemeClr val="dk1"/>
                </a:solidFill>
                <a:latin typeface="Calibri"/>
                <a:ea typeface="Calibri"/>
                <a:cs typeface="Calibri"/>
                <a:sym typeface="Calibri"/>
              </a:defRPr>
            </a:lvl8pPr>
            <a:lvl9pPr marL="17553672" marR="0" indent="-2272" algn="l" rtl="0">
              <a:spcBef>
                <a:spcPts val="0"/>
              </a:spcBef>
              <a:defRPr sz="8600" b="0" i="0" u="none" strike="noStrike" cap="none" baseline="0">
                <a:solidFill>
                  <a:schemeClr val="dk1"/>
                </a:solidFill>
                <a:latin typeface="Calibri"/>
                <a:ea typeface="Calibri"/>
                <a:cs typeface="Calibri"/>
                <a:sym typeface="Calibri"/>
              </a:defRPr>
            </a:lvl9pPr>
          </a:lstStyle>
          <a:p>
            <a:endParaRPr/>
          </a:p>
        </p:txBody>
      </p:sp>
      <p:sp>
        <p:nvSpPr>
          <p:cNvPr id="33" name="Shape 33"/>
          <p:cNvSpPr txBox="1">
            <a:spLocks noGrp="1"/>
          </p:cNvSpPr>
          <p:nvPr>
            <p:ph type="ftr" idx="11"/>
          </p:nvPr>
        </p:nvSpPr>
        <p:spPr>
          <a:xfrm>
            <a:off x="13746479" y="33900540"/>
            <a:ext cx="12740640" cy="1947332"/>
          </a:xfrm>
          <a:prstGeom prst="rect">
            <a:avLst/>
          </a:prstGeom>
          <a:noFill/>
          <a:ln>
            <a:noFill/>
          </a:ln>
        </p:spPr>
        <p:txBody>
          <a:bodyPr lIns="91425" tIns="91425" rIns="91425" bIns="91425" anchor="ctr" anchorCtr="0"/>
          <a:lstStyle>
            <a:lvl1pPr marL="0" marR="0" indent="0" algn="ctr" rtl="0">
              <a:spcBef>
                <a:spcPts val="0"/>
              </a:spcBef>
              <a:defRPr sz="5800" b="0" i="0" u="none" strike="noStrike" cap="none" baseline="0">
                <a:solidFill>
                  <a:srgbClr val="888888"/>
                </a:solidFill>
                <a:latin typeface="Calibri"/>
                <a:ea typeface="Calibri"/>
                <a:cs typeface="Calibri"/>
                <a:sym typeface="Calibri"/>
              </a:defRPr>
            </a:lvl1pPr>
            <a:lvl2pPr marL="2194210" marR="0" indent="-9810" algn="l" rtl="0">
              <a:spcBef>
                <a:spcPts val="0"/>
              </a:spcBef>
              <a:defRPr sz="8600" b="0" i="0" u="none" strike="noStrike" cap="none" baseline="0">
                <a:solidFill>
                  <a:schemeClr val="dk1"/>
                </a:solidFill>
                <a:latin typeface="Calibri"/>
                <a:ea typeface="Calibri"/>
                <a:cs typeface="Calibri"/>
                <a:sym typeface="Calibri"/>
              </a:defRPr>
            </a:lvl2pPr>
            <a:lvl3pPr marL="4388419" marR="0" indent="-6918" algn="l" rtl="0">
              <a:spcBef>
                <a:spcPts val="0"/>
              </a:spcBef>
              <a:defRPr sz="8600" b="0" i="0" u="none" strike="noStrike" cap="none" baseline="0">
                <a:solidFill>
                  <a:schemeClr val="dk1"/>
                </a:solidFill>
                <a:latin typeface="Calibri"/>
                <a:ea typeface="Calibri"/>
                <a:cs typeface="Calibri"/>
                <a:sym typeface="Calibri"/>
              </a:defRPr>
            </a:lvl3pPr>
            <a:lvl4pPr marL="6582629" marR="0" indent="-4029" algn="l" rtl="0">
              <a:spcBef>
                <a:spcPts val="0"/>
              </a:spcBef>
              <a:defRPr sz="8600" b="0" i="0" u="none" strike="noStrike" cap="none" baseline="0">
                <a:solidFill>
                  <a:schemeClr val="dk1"/>
                </a:solidFill>
                <a:latin typeface="Calibri"/>
                <a:ea typeface="Calibri"/>
                <a:cs typeface="Calibri"/>
                <a:sym typeface="Calibri"/>
              </a:defRPr>
            </a:lvl4pPr>
            <a:lvl5pPr marL="8776834" marR="0" indent="-1134" algn="l" rtl="0">
              <a:spcBef>
                <a:spcPts val="0"/>
              </a:spcBef>
              <a:defRPr sz="8600" b="0" i="0" u="none" strike="noStrike" cap="none" baseline="0">
                <a:solidFill>
                  <a:schemeClr val="dk1"/>
                </a:solidFill>
                <a:latin typeface="Calibri"/>
                <a:ea typeface="Calibri"/>
                <a:cs typeface="Calibri"/>
                <a:sym typeface="Calibri"/>
              </a:defRPr>
            </a:lvl5pPr>
            <a:lvl6pPr marL="10971043" marR="0" indent="-10942" algn="l" rtl="0">
              <a:spcBef>
                <a:spcPts val="0"/>
              </a:spcBef>
              <a:defRPr sz="8600" b="0" i="0" u="none" strike="noStrike" cap="none" baseline="0">
                <a:solidFill>
                  <a:schemeClr val="dk1"/>
                </a:solidFill>
                <a:latin typeface="Calibri"/>
                <a:ea typeface="Calibri"/>
                <a:cs typeface="Calibri"/>
                <a:sym typeface="Calibri"/>
              </a:defRPr>
            </a:lvl6pPr>
            <a:lvl7pPr marL="13165254" marR="0" indent="-8053" algn="l" rtl="0">
              <a:spcBef>
                <a:spcPts val="0"/>
              </a:spcBef>
              <a:defRPr sz="8600" b="0" i="0" u="none" strike="noStrike" cap="none" baseline="0">
                <a:solidFill>
                  <a:schemeClr val="dk1"/>
                </a:solidFill>
                <a:latin typeface="Calibri"/>
                <a:ea typeface="Calibri"/>
                <a:cs typeface="Calibri"/>
                <a:sym typeface="Calibri"/>
              </a:defRPr>
            </a:lvl7pPr>
            <a:lvl8pPr marL="15359462" marR="0" indent="-5162" algn="l" rtl="0">
              <a:spcBef>
                <a:spcPts val="0"/>
              </a:spcBef>
              <a:defRPr sz="8600" b="0" i="0" u="none" strike="noStrike" cap="none" baseline="0">
                <a:solidFill>
                  <a:schemeClr val="dk1"/>
                </a:solidFill>
                <a:latin typeface="Calibri"/>
                <a:ea typeface="Calibri"/>
                <a:cs typeface="Calibri"/>
                <a:sym typeface="Calibri"/>
              </a:defRPr>
            </a:lvl8pPr>
            <a:lvl9pPr marL="17553672" marR="0" indent="-2272" algn="l" rtl="0">
              <a:spcBef>
                <a:spcPts val="0"/>
              </a:spcBef>
              <a:defRPr sz="8600" b="0" i="0" u="none" strike="noStrike" cap="none" baseline="0">
                <a:solidFill>
                  <a:schemeClr val="dk1"/>
                </a:solidFill>
                <a:latin typeface="Calibri"/>
                <a:ea typeface="Calibri"/>
                <a:cs typeface="Calibri"/>
                <a:sym typeface="Calibri"/>
              </a:defRPr>
            </a:lvl9pPr>
          </a:lstStyle>
          <a:p>
            <a:endParaRPr/>
          </a:p>
        </p:txBody>
      </p:sp>
      <p:sp>
        <p:nvSpPr>
          <p:cNvPr id="34" name="Shape 34"/>
          <p:cNvSpPr txBox="1">
            <a:spLocks noGrp="1"/>
          </p:cNvSpPr>
          <p:nvPr>
            <p:ph type="sldNum" idx="12"/>
          </p:nvPr>
        </p:nvSpPr>
        <p:spPr>
          <a:xfrm>
            <a:off x="28834081" y="33900540"/>
            <a:ext cx="9387840" cy="1947332"/>
          </a:xfrm>
          <a:prstGeom prst="rect">
            <a:avLst/>
          </a:prstGeom>
          <a:noFill/>
          <a:ln>
            <a:noFill/>
          </a:ln>
        </p:spPr>
        <p:txBody>
          <a:bodyPr lIns="438825" tIns="219400" rIns="438825" bIns="219400" anchor="ctr" anchorCtr="0">
            <a:noAutofit/>
          </a:bodyPr>
          <a:lstStyle/>
          <a:p>
            <a:pPr marL="0" marR="0" lvl="0" indent="0" algn="r" rtl="0">
              <a:spcBef>
                <a:spcPts val="0"/>
              </a:spcBef>
              <a:buSzPct val="25000"/>
              <a:buNone/>
            </a:pPr>
            <a:fld id="{00000000-1234-1234-1234-123412341234}" type="slidenum">
              <a:rPr lang="en-US" sz="5800" b="0" i="0" u="none" strike="noStrike" cap="none" baseline="0">
                <a:solidFill>
                  <a:srgbClr val="888888"/>
                </a:solidFill>
                <a:latin typeface="Calibri"/>
                <a:ea typeface="Calibri"/>
                <a:cs typeface="Calibri"/>
                <a:sym typeface="Calibri"/>
              </a:rPr>
              <a:t>‹#›</a:t>
            </a:fld>
            <a:endParaRPr lang="en-US" sz="58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2011680" y="1464736"/>
            <a:ext cx="36210239" cy="6096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 name="Shape 37"/>
          <p:cNvSpPr txBox="1">
            <a:spLocks noGrp="1"/>
          </p:cNvSpPr>
          <p:nvPr>
            <p:ph type="body" idx="1"/>
          </p:nvPr>
        </p:nvSpPr>
        <p:spPr>
          <a:xfrm>
            <a:off x="2011680" y="8187268"/>
            <a:ext cx="17776827" cy="3412063"/>
          </a:xfrm>
          <a:prstGeom prst="rect">
            <a:avLst/>
          </a:prstGeom>
          <a:noFill/>
          <a:ln>
            <a:noFill/>
          </a:ln>
        </p:spPr>
        <p:txBody>
          <a:bodyPr lIns="91425" tIns="91425" rIns="91425" bIns="91425" anchor="b" anchorCtr="0"/>
          <a:lstStyle>
            <a:lvl1pPr marL="0" indent="0" rtl="0">
              <a:spcBef>
                <a:spcPts val="0"/>
              </a:spcBef>
              <a:buFont typeface="Calibri"/>
              <a:buNone/>
              <a:defRPr sz="11500" b="1"/>
            </a:lvl1pPr>
            <a:lvl2pPr marL="2194210" indent="-9810" rtl="0">
              <a:spcBef>
                <a:spcPts val="0"/>
              </a:spcBef>
              <a:buFont typeface="Calibri"/>
              <a:buNone/>
              <a:defRPr sz="9600" b="1"/>
            </a:lvl2pPr>
            <a:lvl3pPr marL="4388419" indent="-6918" rtl="0">
              <a:spcBef>
                <a:spcPts val="0"/>
              </a:spcBef>
              <a:buFont typeface="Calibri"/>
              <a:buNone/>
              <a:defRPr sz="8600" b="1"/>
            </a:lvl3pPr>
            <a:lvl4pPr marL="6582629" indent="-4029" rtl="0">
              <a:spcBef>
                <a:spcPts val="0"/>
              </a:spcBef>
              <a:buFont typeface="Calibri"/>
              <a:buNone/>
              <a:defRPr sz="7700" b="1"/>
            </a:lvl4pPr>
            <a:lvl5pPr marL="8776834" indent="-1134" rtl="0">
              <a:spcBef>
                <a:spcPts val="0"/>
              </a:spcBef>
              <a:buFont typeface="Calibri"/>
              <a:buNone/>
              <a:defRPr sz="7700" b="1"/>
            </a:lvl5pPr>
            <a:lvl6pPr marL="10971043" indent="-10942" rtl="0">
              <a:spcBef>
                <a:spcPts val="0"/>
              </a:spcBef>
              <a:buFont typeface="Calibri"/>
              <a:buNone/>
              <a:defRPr sz="7700" b="1"/>
            </a:lvl6pPr>
            <a:lvl7pPr marL="13165254" indent="-8053" rtl="0">
              <a:spcBef>
                <a:spcPts val="0"/>
              </a:spcBef>
              <a:buFont typeface="Calibri"/>
              <a:buNone/>
              <a:defRPr sz="7700" b="1"/>
            </a:lvl7pPr>
            <a:lvl8pPr marL="15359462" indent="-5162" rtl="0">
              <a:spcBef>
                <a:spcPts val="0"/>
              </a:spcBef>
              <a:buFont typeface="Calibri"/>
              <a:buNone/>
              <a:defRPr sz="7700" b="1"/>
            </a:lvl8pPr>
            <a:lvl9pPr marL="17553672" indent="-2272" rtl="0">
              <a:spcBef>
                <a:spcPts val="0"/>
              </a:spcBef>
              <a:buFont typeface="Calibri"/>
              <a:buNone/>
              <a:defRPr sz="7700" b="1"/>
            </a:lvl9pPr>
          </a:lstStyle>
          <a:p>
            <a:endParaRPr/>
          </a:p>
        </p:txBody>
      </p:sp>
      <p:sp>
        <p:nvSpPr>
          <p:cNvPr id="38" name="Shape 38"/>
          <p:cNvSpPr txBox="1">
            <a:spLocks noGrp="1"/>
          </p:cNvSpPr>
          <p:nvPr>
            <p:ph type="body" idx="2"/>
          </p:nvPr>
        </p:nvSpPr>
        <p:spPr>
          <a:xfrm>
            <a:off x="2011680" y="11599332"/>
            <a:ext cx="17776827" cy="21073535"/>
          </a:xfrm>
          <a:prstGeom prst="rect">
            <a:avLst/>
          </a:prstGeom>
          <a:noFill/>
          <a:ln>
            <a:noFill/>
          </a:ln>
        </p:spPr>
        <p:txBody>
          <a:bodyPr lIns="91425" tIns="91425" rIns="91425" bIns="91425" anchor="t" anchorCtr="0"/>
          <a:lstStyle>
            <a:lvl1pPr rtl="0">
              <a:spcBef>
                <a:spcPts val="0"/>
              </a:spcBef>
              <a:defRPr sz="11500"/>
            </a:lvl1pPr>
            <a:lvl2pPr rtl="0">
              <a:spcBef>
                <a:spcPts val="0"/>
              </a:spcBef>
              <a:defRPr sz="9600"/>
            </a:lvl2pPr>
            <a:lvl3pPr rtl="0">
              <a:spcBef>
                <a:spcPts val="0"/>
              </a:spcBef>
              <a:defRPr sz="8600"/>
            </a:lvl3pPr>
            <a:lvl4pPr rtl="0">
              <a:spcBef>
                <a:spcPts val="0"/>
              </a:spcBef>
              <a:defRPr sz="7700"/>
            </a:lvl4pPr>
            <a:lvl5pPr rtl="0">
              <a:spcBef>
                <a:spcPts val="0"/>
              </a:spcBef>
              <a:defRPr sz="7700"/>
            </a:lvl5pPr>
            <a:lvl6pPr rtl="0">
              <a:spcBef>
                <a:spcPts val="0"/>
              </a:spcBef>
              <a:defRPr sz="7700"/>
            </a:lvl6pPr>
            <a:lvl7pPr rtl="0">
              <a:spcBef>
                <a:spcPts val="0"/>
              </a:spcBef>
              <a:defRPr sz="7700"/>
            </a:lvl7pPr>
            <a:lvl8pPr rtl="0">
              <a:spcBef>
                <a:spcPts val="0"/>
              </a:spcBef>
              <a:defRPr sz="7700"/>
            </a:lvl8pPr>
            <a:lvl9pPr rtl="0">
              <a:spcBef>
                <a:spcPts val="0"/>
              </a:spcBef>
              <a:defRPr sz="7700"/>
            </a:lvl9pPr>
          </a:lstStyle>
          <a:p>
            <a:endParaRPr/>
          </a:p>
        </p:txBody>
      </p:sp>
      <p:sp>
        <p:nvSpPr>
          <p:cNvPr id="39" name="Shape 39"/>
          <p:cNvSpPr txBox="1">
            <a:spLocks noGrp="1"/>
          </p:cNvSpPr>
          <p:nvPr>
            <p:ph type="body" idx="3"/>
          </p:nvPr>
        </p:nvSpPr>
        <p:spPr>
          <a:xfrm>
            <a:off x="20438112" y="8187268"/>
            <a:ext cx="17783809" cy="3412063"/>
          </a:xfrm>
          <a:prstGeom prst="rect">
            <a:avLst/>
          </a:prstGeom>
          <a:noFill/>
          <a:ln>
            <a:noFill/>
          </a:ln>
        </p:spPr>
        <p:txBody>
          <a:bodyPr lIns="91425" tIns="91425" rIns="91425" bIns="91425" anchor="b" anchorCtr="0"/>
          <a:lstStyle>
            <a:lvl1pPr marL="0" indent="0" rtl="0">
              <a:spcBef>
                <a:spcPts val="0"/>
              </a:spcBef>
              <a:buFont typeface="Calibri"/>
              <a:buNone/>
              <a:defRPr sz="11500" b="1"/>
            </a:lvl1pPr>
            <a:lvl2pPr marL="2194210" indent="-9810" rtl="0">
              <a:spcBef>
                <a:spcPts val="0"/>
              </a:spcBef>
              <a:buFont typeface="Calibri"/>
              <a:buNone/>
              <a:defRPr sz="9600" b="1"/>
            </a:lvl2pPr>
            <a:lvl3pPr marL="4388419" indent="-6918" rtl="0">
              <a:spcBef>
                <a:spcPts val="0"/>
              </a:spcBef>
              <a:buFont typeface="Calibri"/>
              <a:buNone/>
              <a:defRPr sz="8600" b="1"/>
            </a:lvl3pPr>
            <a:lvl4pPr marL="6582629" indent="-4029" rtl="0">
              <a:spcBef>
                <a:spcPts val="0"/>
              </a:spcBef>
              <a:buFont typeface="Calibri"/>
              <a:buNone/>
              <a:defRPr sz="7700" b="1"/>
            </a:lvl4pPr>
            <a:lvl5pPr marL="8776834" indent="-1134" rtl="0">
              <a:spcBef>
                <a:spcPts val="0"/>
              </a:spcBef>
              <a:buFont typeface="Calibri"/>
              <a:buNone/>
              <a:defRPr sz="7700" b="1"/>
            </a:lvl5pPr>
            <a:lvl6pPr marL="10971043" indent="-10942" rtl="0">
              <a:spcBef>
                <a:spcPts val="0"/>
              </a:spcBef>
              <a:buFont typeface="Calibri"/>
              <a:buNone/>
              <a:defRPr sz="7700" b="1"/>
            </a:lvl6pPr>
            <a:lvl7pPr marL="13165254" indent="-8053" rtl="0">
              <a:spcBef>
                <a:spcPts val="0"/>
              </a:spcBef>
              <a:buFont typeface="Calibri"/>
              <a:buNone/>
              <a:defRPr sz="7700" b="1"/>
            </a:lvl7pPr>
            <a:lvl8pPr marL="15359462" indent="-5162" rtl="0">
              <a:spcBef>
                <a:spcPts val="0"/>
              </a:spcBef>
              <a:buFont typeface="Calibri"/>
              <a:buNone/>
              <a:defRPr sz="7700" b="1"/>
            </a:lvl8pPr>
            <a:lvl9pPr marL="17553672" indent="-2272" rtl="0">
              <a:spcBef>
                <a:spcPts val="0"/>
              </a:spcBef>
              <a:buFont typeface="Calibri"/>
              <a:buNone/>
              <a:defRPr sz="7700" b="1"/>
            </a:lvl9pPr>
          </a:lstStyle>
          <a:p>
            <a:endParaRPr/>
          </a:p>
        </p:txBody>
      </p:sp>
      <p:sp>
        <p:nvSpPr>
          <p:cNvPr id="40" name="Shape 40"/>
          <p:cNvSpPr txBox="1">
            <a:spLocks noGrp="1"/>
          </p:cNvSpPr>
          <p:nvPr>
            <p:ph type="body" idx="4"/>
          </p:nvPr>
        </p:nvSpPr>
        <p:spPr>
          <a:xfrm>
            <a:off x="20438112" y="11599332"/>
            <a:ext cx="17783809" cy="21073535"/>
          </a:xfrm>
          <a:prstGeom prst="rect">
            <a:avLst/>
          </a:prstGeom>
          <a:noFill/>
          <a:ln>
            <a:noFill/>
          </a:ln>
        </p:spPr>
        <p:txBody>
          <a:bodyPr lIns="91425" tIns="91425" rIns="91425" bIns="91425" anchor="t" anchorCtr="0"/>
          <a:lstStyle>
            <a:lvl1pPr rtl="0">
              <a:spcBef>
                <a:spcPts val="0"/>
              </a:spcBef>
              <a:defRPr sz="11500"/>
            </a:lvl1pPr>
            <a:lvl2pPr rtl="0">
              <a:spcBef>
                <a:spcPts val="0"/>
              </a:spcBef>
              <a:defRPr sz="9600"/>
            </a:lvl2pPr>
            <a:lvl3pPr rtl="0">
              <a:spcBef>
                <a:spcPts val="0"/>
              </a:spcBef>
              <a:defRPr sz="8600"/>
            </a:lvl3pPr>
            <a:lvl4pPr rtl="0">
              <a:spcBef>
                <a:spcPts val="0"/>
              </a:spcBef>
              <a:defRPr sz="7700"/>
            </a:lvl4pPr>
            <a:lvl5pPr rtl="0">
              <a:spcBef>
                <a:spcPts val="0"/>
              </a:spcBef>
              <a:defRPr sz="7700"/>
            </a:lvl5pPr>
            <a:lvl6pPr rtl="0">
              <a:spcBef>
                <a:spcPts val="0"/>
              </a:spcBef>
              <a:defRPr sz="7700"/>
            </a:lvl6pPr>
            <a:lvl7pPr rtl="0">
              <a:spcBef>
                <a:spcPts val="0"/>
              </a:spcBef>
              <a:defRPr sz="7700"/>
            </a:lvl7pPr>
            <a:lvl8pPr rtl="0">
              <a:spcBef>
                <a:spcPts val="0"/>
              </a:spcBef>
              <a:defRPr sz="7700"/>
            </a:lvl8pPr>
            <a:lvl9pPr rtl="0">
              <a:spcBef>
                <a:spcPts val="0"/>
              </a:spcBef>
              <a:defRPr sz="7700"/>
            </a:lvl9pPr>
          </a:lstStyle>
          <a:p>
            <a:endParaRPr/>
          </a:p>
        </p:txBody>
      </p:sp>
      <p:sp>
        <p:nvSpPr>
          <p:cNvPr id="41" name="Shape 41"/>
          <p:cNvSpPr txBox="1">
            <a:spLocks noGrp="1"/>
          </p:cNvSpPr>
          <p:nvPr>
            <p:ph type="dt" idx="10"/>
          </p:nvPr>
        </p:nvSpPr>
        <p:spPr>
          <a:xfrm>
            <a:off x="2011680" y="33900540"/>
            <a:ext cx="9387840" cy="1947332"/>
          </a:xfrm>
          <a:prstGeom prst="rect">
            <a:avLst/>
          </a:prstGeom>
          <a:noFill/>
          <a:ln>
            <a:noFill/>
          </a:ln>
        </p:spPr>
        <p:txBody>
          <a:bodyPr lIns="91425" tIns="91425" rIns="91425" bIns="91425" anchor="ctr" anchorCtr="0"/>
          <a:lstStyle>
            <a:lvl1pPr marL="0" marR="0" indent="0" algn="l" rtl="0">
              <a:spcBef>
                <a:spcPts val="0"/>
              </a:spcBef>
              <a:defRPr sz="5800" b="0" i="0" u="none" strike="noStrike" cap="none" baseline="0">
                <a:solidFill>
                  <a:srgbClr val="888888"/>
                </a:solidFill>
                <a:latin typeface="Calibri"/>
                <a:ea typeface="Calibri"/>
                <a:cs typeface="Calibri"/>
                <a:sym typeface="Calibri"/>
              </a:defRPr>
            </a:lvl1pPr>
            <a:lvl2pPr marL="2194210" marR="0" indent="-9810" algn="l" rtl="0">
              <a:spcBef>
                <a:spcPts val="0"/>
              </a:spcBef>
              <a:defRPr sz="8600" b="0" i="0" u="none" strike="noStrike" cap="none" baseline="0">
                <a:solidFill>
                  <a:schemeClr val="dk1"/>
                </a:solidFill>
                <a:latin typeface="Calibri"/>
                <a:ea typeface="Calibri"/>
                <a:cs typeface="Calibri"/>
                <a:sym typeface="Calibri"/>
              </a:defRPr>
            </a:lvl2pPr>
            <a:lvl3pPr marL="4388419" marR="0" indent="-6918" algn="l" rtl="0">
              <a:spcBef>
                <a:spcPts val="0"/>
              </a:spcBef>
              <a:defRPr sz="8600" b="0" i="0" u="none" strike="noStrike" cap="none" baseline="0">
                <a:solidFill>
                  <a:schemeClr val="dk1"/>
                </a:solidFill>
                <a:latin typeface="Calibri"/>
                <a:ea typeface="Calibri"/>
                <a:cs typeface="Calibri"/>
                <a:sym typeface="Calibri"/>
              </a:defRPr>
            </a:lvl3pPr>
            <a:lvl4pPr marL="6582629" marR="0" indent="-4029" algn="l" rtl="0">
              <a:spcBef>
                <a:spcPts val="0"/>
              </a:spcBef>
              <a:defRPr sz="8600" b="0" i="0" u="none" strike="noStrike" cap="none" baseline="0">
                <a:solidFill>
                  <a:schemeClr val="dk1"/>
                </a:solidFill>
                <a:latin typeface="Calibri"/>
                <a:ea typeface="Calibri"/>
                <a:cs typeface="Calibri"/>
                <a:sym typeface="Calibri"/>
              </a:defRPr>
            </a:lvl4pPr>
            <a:lvl5pPr marL="8776834" marR="0" indent="-1134" algn="l" rtl="0">
              <a:spcBef>
                <a:spcPts val="0"/>
              </a:spcBef>
              <a:defRPr sz="8600" b="0" i="0" u="none" strike="noStrike" cap="none" baseline="0">
                <a:solidFill>
                  <a:schemeClr val="dk1"/>
                </a:solidFill>
                <a:latin typeface="Calibri"/>
                <a:ea typeface="Calibri"/>
                <a:cs typeface="Calibri"/>
                <a:sym typeface="Calibri"/>
              </a:defRPr>
            </a:lvl5pPr>
            <a:lvl6pPr marL="10971043" marR="0" indent="-10942" algn="l" rtl="0">
              <a:spcBef>
                <a:spcPts val="0"/>
              </a:spcBef>
              <a:defRPr sz="8600" b="0" i="0" u="none" strike="noStrike" cap="none" baseline="0">
                <a:solidFill>
                  <a:schemeClr val="dk1"/>
                </a:solidFill>
                <a:latin typeface="Calibri"/>
                <a:ea typeface="Calibri"/>
                <a:cs typeface="Calibri"/>
                <a:sym typeface="Calibri"/>
              </a:defRPr>
            </a:lvl6pPr>
            <a:lvl7pPr marL="13165254" marR="0" indent="-8053" algn="l" rtl="0">
              <a:spcBef>
                <a:spcPts val="0"/>
              </a:spcBef>
              <a:defRPr sz="8600" b="0" i="0" u="none" strike="noStrike" cap="none" baseline="0">
                <a:solidFill>
                  <a:schemeClr val="dk1"/>
                </a:solidFill>
                <a:latin typeface="Calibri"/>
                <a:ea typeface="Calibri"/>
                <a:cs typeface="Calibri"/>
                <a:sym typeface="Calibri"/>
              </a:defRPr>
            </a:lvl7pPr>
            <a:lvl8pPr marL="15359462" marR="0" indent="-5162" algn="l" rtl="0">
              <a:spcBef>
                <a:spcPts val="0"/>
              </a:spcBef>
              <a:defRPr sz="8600" b="0" i="0" u="none" strike="noStrike" cap="none" baseline="0">
                <a:solidFill>
                  <a:schemeClr val="dk1"/>
                </a:solidFill>
                <a:latin typeface="Calibri"/>
                <a:ea typeface="Calibri"/>
                <a:cs typeface="Calibri"/>
                <a:sym typeface="Calibri"/>
              </a:defRPr>
            </a:lvl8pPr>
            <a:lvl9pPr marL="17553672" marR="0" indent="-2272" algn="l" rtl="0">
              <a:spcBef>
                <a:spcPts val="0"/>
              </a:spcBef>
              <a:defRPr sz="8600" b="0" i="0" u="none" strike="noStrike" cap="none" baseline="0">
                <a:solidFill>
                  <a:schemeClr val="dk1"/>
                </a:solidFill>
                <a:latin typeface="Calibri"/>
                <a:ea typeface="Calibri"/>
                <a:cs typeface="Calibri"/>
                <a:sym typeface="Calibri"/>
              </a:defRPr>
            </a:lvl9pPr>
          </a:lstStyle>
          <a:p>
            <a:endParaRPr/>
          </a:p>
        </p:txBody>
      </p:sp>
      <p:sp>
        <p:nvSpPr>
          <p:cNvPr id="42" name="Shape 42"/>
          <p:cNvSpPr txBox="1">
            <a:spLocks noGrp="1"/>
          </p:cNvSpPr>
          <p:nvPr>
            <p:ph type="ftr" idx="11"/>
          </p:nvPr>
        </p:nvSpPr>
        <p:spPr>
          <a:xfrm>
            <a:off x="13746479" y="33900540"/>
            <a:ext cx="12740640" cy="1947332"/>
          </a:xfrm>
          <a:prstGeom prst="rect">
            <a:avLst/>
          </a:prstGeom>
          <a:noFill/>
          <a:ln>
            <a:noFill/>
          </a:ln>
        </p:spPr>
        <p:txBody>
          <a:bodyPr lIns="91425" tIns="91425" rIns="91425" bIns="91425" anchor="ctr" anchorCtr="0"/>
          <a:lstStyle>
            <a:lvl1pPr marL="0" marR="0" indent="0" algn="ctr" rtl="0">
              <a:spcBef>
                <a:spcPts val="0"/>
              </a:spcBef>
              <a:defRPr sz="5800" b="0" i="0" u="none" strike="noStrike" cap="none" baseline="0">
                <a:solidFill>
                  <a:srgbClr val="888888"/>
                </a:solidFill>
                <a:latin typeface="Calibri"/>
                <a:ea typeface="Calibri"/>
                <a:cs typeface="Calibri"/>
                <a:sym typeface="Calibri"/>
              </a:defRPr>
            </a:lvl1pPr>
            <a:lvl2pPr marL="2194210" marR="0" indent="-9810" algn="l" rtl="0">
              <a:spcBef>
                <a:spcPts val="0"/>
              </a:spcBef>
              <a:defRPr sz="8600" b="0" i="0" u="none" strike="noStrike" cap="none" baseline="0">
                <a:solidFill>
                  <a:schemeClr val="dk1"/>
                </a:solidFill>
                <a:latin typeface="Calibri"/>
                <a:ea typeface="Calibri"/>
                <a:cs typeface="Calibri"/>
                <a:sym typeface="Calibri"/>
              </a:defRPr>
            </a:lvl2pPr>
            <a:lvl3pPr marL="4388419" marR="0" indent="-6918" algn="l" rtl="0">
              <a:spcBef>
                <a:spcPts val="0"/>
              </a:spcBef>
              <a:defRPr sz="8600" b="0" i="0" u="none" strike="noStrike" cap="none" baseline="0">
                <a:solidFill>
                  <a:schemeClr val="dk1"/>
                </a:solidFill>
                <a:latin typeface="Calibri"/>
                <a:ea typeface="Calibri"/>
                <a:cs typeface="Calibri"/>
                <a:sym typeface="Calibri"/>
              </a:defRPr>
            </a:lvl3pPr>
            <a:lvl4pPr marL="6582629" marR="0" indent="-4029" algn="l" rtl="0">
              <a:spcBef>
                <a:spcPts val="0"/>
              </a:spcBef>
              <a:defRPr sz="8600" b="0" i="0" u="none" strike="noStrike" cap="none" baseline="0">
                <a:solidFill>
                  <a:schemeClr val="dk1"/>
                </a:solidFill>
                <a:latin typeface="Calibri"/>
                <a:ea typeface="Calibri"/>
                <a:cs typeface="Calibri"/>
                <a:sym typeface="Calibri"/>
              </a:defRPr>
            </a:lvl4pPr>
            <a:lvl5pPr marL="8776834" marR="0" indent="-1134" algn="l" rtl="0">
              <a:spcBef>
                <a:spcPts val="0"/>
              </a:spcBef>
              <a:defRPr sz="8600" b="0" i="0" u="none" strike="noStrike" cap="none" baseline="0">
                <a:solidFill>
                  <a:schemeClr val="dk1"/>
                </a:solidFill>
                <a:latin typeface="Calibri"/>
                <a:ea typeface="Calibri"/>
                <a:cs typeface="Calibri"/>
                <a:sym typeface="Calibri"/>
              </a:defRPr>
            </a:lvl5pPr>
            <a:lvl6pPr marL="10971043" marR="0" indent="-10942" algn="l" rtl="0">
              <a:spcBef>
                <a:spcPts val="0"/>
              </a:spcBef>
              <a:defRPr sz="8600" b="0" i="0" u="none" strike="noStrike" cap="none" baseline="0">
                <a:solidFill>
                  <a:schemeClr val="dk1"/>
                </a:solidFill>
                <a:latin typeface="Calibri"/>
                <a:ea typeface="Calibri"/>
                <a:cs typeface="Calibri"/>
                <a:sym typeface="Calibri"/>
              </a:defRPr>
            </a:lvl6pPr>
            <a:lvl7pPr marL="13165254" marR="0" indent="-8053" algn="l" rtl="0">
              <a:spcBef>
                <a:spcPts val="0"/>
              </a:spcBef>
              <a:defRPr sz="8600" b="0" i="0" u="none" strike="noStrike" cap="none" baseline="0">
                <a:solidFill>
                  <a:schemeClr val="dk1"/>
                </a:solidFill>
                <a:latin typeface="Calibri"/>
                <a:ea typeface="Calibri"/>
                <a:cs typeface="Calibri"/>
                <a:sym typeface="Calibri"/>
              </a:defRPr>
            </a:lvl7pPr>
            <a:lvl8pPr marL="15359462" marR="0" indent="-5162" algn="l" rtl="0">
              <a:spcBef>
                <a:spcPts val="0"/>
              </a:spcBef>
              <a:defRPr sz="8600" b="0" i="0" u="none" strike="noStrike" cap="none" baseline="0">
                <a:solidFill>
                  <a:schemeClr val="dk1"/>
                </a:solidFill>
                <a:latin typeface="Calibri"/>
                <a:ea typeface="Calibri"/>
                <a:cs typeface="Calibri"/>
                <a:sym typeface="Calibri"/>
              </a:defRPr>
            </a:lvl8pPr>
            <a:lvl9pPr marL="17553672" marR="0" indent="-2272" algn="l" rtl="0">
              <a:spcBef>
                <a:spcPts val="0"/>
              </a:spcBef>
              <a:defRPr sz="8600" b="0" i="0" u="none" strike="noStrike" cap="none" baseline="0">
                <a:solidFill>
                  <a:schemeClr val="dk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28834081" y="33900540"/>
            <a:ext cx="9387840" cy="1947332"/>
          </a:xfrm>
          <a:prstGeom prst="rect">
            <a:avLst/>
          </a:prstGeom>
          <a:noFill/>
          <a:ln>
            <a:noFill/>
          </a:ln>
        </p:spPr>
        <p:txBody>
          <a:bodyPr lIns="438825" tIns="219400" rIns="438825" bIns="219400" anchor="ctr" anchorCtr="0">
            <a:noAutofit/>
          </a:bodyPr>
          <a:lstStyle/>
          <a:p>
            <a:pPr marL="0" marR="0" lvl="0" indent="0" algn="r" rtl="0">
              <a:spcBef>
                <a:spcPts val="0"/>
              </a:spcBef>
              <a:buSzPct val="25000"/>
              <a:buNone/>
            </a:pPr>
            <a:fld id="{00000000-1234-1234-1234-123412341234}" type="slidenum">
              <a:rPr lang="en-US" sz="5800" b="0" i="0" u="none" strike="noStrike" cap="none" baseline="0">
                <a:solidFill>
                  <a:srgbClr val="888888"/>
                </a:solidFill>
                <a:latin typeface="Calibri"/>
                <a:ea typeface="Calibri"/>
                <a:cs typeface="Calibri"/>
                <a:sym typeface="Calibri"/>
              </a:rPr>
              <a:t>‹#›</a:t>
            </a:fld>
            <a:endParaRPr lang="en-US" sz="58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2011680" y="1464736"/>
            <a:ext cx="36210239" cy="6096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211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 name="Shape 46"/>
          <p:cNvSpPr txBox="1">
            <a:spLocks noGrp="1"/>
          </p:cNvSpPr>
          <p:nvPr>
            <p:ph type="dt" idx="10"/>
          </p:nvPr>
        </p:nvSpPr>
        <p:spPr>
          <a:xfrm>
            <a:off x="2011680" y="33900540"/>
            <a:ext cx="9387840" cy="1947332"/>
          </a:xfrm>
          <a:prstGeom prst="rect">
            <a:avLst/>
          </a:prstGeom>
          <a:noFill/>
          <a:ln>
            <a:noFill/>
          </a:ln>
        </p:spPr>
        <p:txBody>
          <a:bodyPr lIns="91425" tIns="91425" rIns="91425" bIns="91425" anchor="ctr" anchorCtr="0"/>
          <a:lstStyle>
            <a:lvl1pPr marL="0" marR="0" indent="0" algn="l" rtl="0">
              <a:spcBef>
                <a:spcPts val="0"/>
              </a:spcBef>
              <a:defRPr sz="5800" b="0" i="0" u="none" strike="noStrike" cap="none" baseline="0">
                <a:solidFill>
                  <a:srgbClr val="888888"/>
                </a:solidFill>
                <a:latin typeface="Calibri"/>
                <a:ea typeface="Calibri"/>
                <a:cs typeface="Calibri"/>
                <a:sym typeface="Calibri"/>
              </a:defRPr>
            </a:lvl1pPr>
            <a:lvl2pPr marL="2194210" marR="0" indent="-9810" algn="l" rtl="0">
              <a:spcBef>
                <a:spcPts val="0"/>
              </a:spcBef>
              <a:defRPr sz="8600" b="0" i="0" u="none" strike="noStrike" cap="none" baseline="0">
                <a:solidFill>
                  <a:schemeClr val="dk1"/>
                </a:solidFill>
                <a:latin typeface="Calibri"/>
                <a:ea typeface="Calibri"/>
                <a:cs typeface="Calibri"/>
                <a:sym typeface="Calibri"/>
              </a:defRPr>
            </a:lvl2pPr>
            <a:lvl3pPr marL="4388419" marR="0" indent="-6918" algn="l" rtl="0">
              <a:spcBef>
                <a:spcPts val="0"/>
              </a:spcBef>
              <a:defRPr sz="8600" b="0" i="0" u="none" strike="noStrike" cap="none" baseline="0">
                <a:solidFill>
                  <a:schemeClr val="dk1"/>
                </a:solidFill>
                <a:latin typeface="Calibri"/>
                <a:ea typeface="Calibri"/>
                <a:cs typeface="Calibri"/>
                <a:sym typeface="Calibri"/>
              </a:defRPr>
            </a:lvl3pPr>
            <a:lvl4pPr marL="6582629" marR="0" indent="-4029" algn="l" rtl="0">
              <a:spcBef>
                <a:spcPts val="0"/>
              </a:spcBef>
              <a:defRPr sz="8600" b="0" i="0" u="none" strike="noStrike" cap="none" baseline="0">
                <a:solidFill>
                  <a:schemeClr val="dk1"/>
                </a:solidFill>
                <a:latin typeface="Calibri"/>
                <a:ea typeface="Calibri"/>
                <a:cs typeface="Calibri"/>
                <a:sym typeface="Calibri"/>
              </a:defRPr>
            </a:lvl4pPr>
            <a:lvl5pPr marL="8776834" marR="0" indent="-1134" algn="l" rtl="0">
              <a:spcBef>
                <a:spcPts val="0"/>
              </a:spcBef>
              <a:defRPr sz="8600" b="0" i="0" u="none" strike="noStrike" cap="none" baseline="0">
                <a:solidFill>
                  <a:schemeClr val="dk1"/>
                </a:solidFill>
                <a:latin typeface="Calibri"/>
                <a:ea typeface="Calibri"/>
                <a:cs typeface="Calibri"/>
                <a:sym typeface="Calibri"/>
              </a:defRPr>
            </a:lvl5pPr>
            <a:lvl6pPr marL="10971043" marR="0" indent="-10942" algn="l" rtl="0">
              <a:spcBef>
                <a:spcPts val="0"/>
              </a:spcBef>
              <a:defRPr sz="8600" b="0" i="0" u="none" strike="noStrike" cap="none" baseline="0">
                <a:solidFill>
                  <a:schemeClr val="dk1"/>
                </a:solidFill>
                <a:latin typeface="Calibri"/>
                <a:ea typeface="Calibri"/>
                <a:cs typeface="Calibri"/>
                <a:sym typeface="Calibri"/>
              </a:defRPr>
            </a:lvl6pPr>
            <a:lvl7pPr marL="13165254" marR="0" indent="-8053" algn="l" rtl="0">
              <a:spcBef>
                <a:spcPts val="0"/>
              </a:spcBef>
              <a:defRPr sz="8600" b="0" i="0" u="none" strike="noStrike" cap="none" baseline="0">
                <a:solidFill>
                  <a:schemeClr val="dk1"/>
                </a:solidFill>
                <a:latin typeface="Calibri"/>
                <a:ea typeface="Calibri"/>
                <a:cs typeface="Calibri"/>
                <a:sym typeface="Calibri"/>
              </a:defRPr>
            </a:lvl7pPr>
            <a:lvl8pPr marL="15359462" marR="0" indent="-5162" algn="l" rtl="0">
              <a:spcBef>
                <a:spcPts val="0"/>
              </a:spcBef>
              <a:defRPr sz="8600" b="0" i="0" u="none" strike="noStrike" cap="none" baseline="0">
                <a:solidFill>
                  <a:schemeClr val="dk1"/>
                </a:solidFill>
                <a:latin typeface="Calibri"/>
                <a:ea typeface="Calibri"/>
                <a:cs typeface="Calibri"/>
                <a:sym typeface="Calibri"/>
              </a:defRPr>
            </a:lvl8pPr>
            <a:lvl9pPr marL="17553672" marR="0" indent="-2272" algn="l" rtl="0">
              <a:spcBef>
                <a:spcPts val="0"/>
              </a:spcBef>
              <a:defRPr sz="8600" b="0" i="0" u="none" strike="noStrike" cap="none" baseline="0">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13746479" y="33900540"/>
            <a:ext cx="12740640" cy="1947332"/>
          </a:xfrm>
          <a:prstGeom prst="rect">
            <a:avLst/>
          </a:prstGeom>
          <a:noFill/>
          <a:ln>
            <a:noFill/>
          </a:ln>
        </p:spPr>
        <p:txBody>
          <a:bodyPr lIns="91425" tIns="91425" rIns="91425" bIns="91425" anchor="ctr" anchorCtr="0"/>
          <a:lstStyle>
            <a:lvl1pPr marL="0" marR="0" indent="0" algn="ctr" rtl="0">
              <a:spcBef>
                <a:spcPts val="0"/>
              </a:spcBef>
              <a:defRPr sz="5800" b="0" i="0" u="none" strike="noStrike" cap="none" baseline="0">
                <a:solidFill>
                  <a:srgbClr val="888888"/>
                </a:solidFill>
                <a:latin typeface="Calibri"/>
                <a:ea typeface="Calibri"/>
                <a:cs typeface="Calibri"/>
                <a:sym typeface="Calibri"/>
              </a:defRPr>
            </a:lvl1pPr>
            <a:lvl2pPr marL="2194210" marR="0" indent="-9810" algn="l" rtl="0">
              <a:spcBef>
                <a:spcPts val="0"/>
              </a:spcBef>
              <a:defRPr sz="8600" b="0" i="0" u="none" strike="noStrike" cap="none" baseline="0">
                <a:solidFill>
                  <a:schemeClr val="dk1"/>
                </a:solidFill>
                <a:latin typeface="Calibri"/>
                <a:ea typeface="Calibri"/>
                <a:cs typeface="Calibri"/>
                <a:sym typeface="Calibri"/>
              </a:defRPr>
            </a:lvl2pPr>
            <a:lvl3pPr marL="4388419" marR="0" indent="-6918" algn="l" rtl="0">
              <a:spcBef>
                <a:spcPts val="0"/>
              </a:spcBef>
              <a:defRPr sz="8600" b="0" i="0" u="none" strike="noStrike" cap="none" baseline="0">
                <a:solidFill>
                  <a:schemeClr val="dk1"/>
                </a:solidFill>
                <a:latin typeface="Calibri"/>
                <a:ea typeface="Calibri"/>
                <a:cs typeface="Calibri"/>
                <a:sym typeface="Calibri"/>
              </a:defRPr>
            </a:lvl3pPr>
            <a:lvl4pPr marL="6582629" marR="0" indent="-4029" algn="l" rtl="0">
              <a:spcBef>
                <a:spcPts val="0"/>
              </a:spcBef>
              <a:defRPr sz="8600" b="0" i="0" u="none" strike="noStrike" cap="none" baseline="0">
                <a:solidFill>
                  <a:schemeClr val="dk1"/>
                </a:solidFill>
                <a:latin typeface="Calibri"/>
                <a:ea typeface="Calibri"/>
                <a:cs typeface="Calibri"/>
                <a:sym typeface="Calibri"/>
              </a:defRPr>
            </a:lvl4pPr>
            <a:lvl5pPr marL="8776834" marR="0" indent="-1134" algn="l" rtl="0">
              <a:spcBef>
                <a:spcPts val="0"/>
              </a:spcBef>
              <a:defRPr sz="8600" b="0" i="0" u="none" strike="noStrike" cap="none" baseline="0">
                <a:solidFill>
                  <a:schemeClr val="dk1"/>
                </a:solidFill>
                <a:latin typeface="Calibri"/>
                <a:ea typeface="Calibri"/>
                <a:cs typeface="Calibri"/>
                <a:sym typeface="Calibri"/>
              </a:defRPr>
            </a:lvl5pPr>
            <a:lvl6pPr marL="10971043" marR="0" indent="-10942" algn="l" rtl="0">
              <a:spcBef>
                <a:spcPts val="0"/>
              </a:spcBef>
              <a:defRPr sz="8600" b="0" i="0" u="none" strike="noStrike" cap="none" baseline="0">
                <a:solidFill>
                  <a:schemeClr val="dk1"/>
                </a:solidFill>
                <a:latin typeface="Calibri"/>
                <a:ea typeface="Calibri"/>
                <a:cs typeface="Calibri"/>
                <a:sym typeface="Calibri"/>
              </a:defRPr>
            </a:lvl6pPr>
            <a:lvl7pPr marL="13165254" marR="0" indent="-8053" algn="l" rtl="0">
              <a:spcBef>
                <a:spcPts val="0"/>
              </a:spcBef>
              <a:defRPr sz="8600" b="0" i="0" u="none" strike="noStrike" cap="none" baseline="0">
                <a:solidFill>
                  <a:schemeClr val="dk1"/>
                </a:solidFill>
                <a:latin typeface="Calibri"/>
                <a:ea typeface="Calibri"/>
                <a:cs typeface="Calibri"/>
                <a:sym typeface="Calibri"/>
              </a:defRPr>
            </a:lvl7pPr>
            <a:lvl8pPr marL="15359462" marR="0" indent="-5162" algn="l" rtl="0">
              <a:spcBef>
                <a:spcPts val="0"/>
              </a:spcBef>
              <a:defRPr sz="8600" b="0" i="0" u="none" strike="noStrike" cap="none" baseline="0">
                <a:solidFill>
                  <a:schemeClr val="dk1"/>
                </a:solidFill>
                <a:latin typeface="Calibri"/>
                <a:ea typeface="Calibri"/>
                <a:cs typeface="Calibri"/>
                <a:sym typeface="Calibri"/>
              </a:defRPr>
            </a:lvl8pPr>
            <a:lvl9pPr marL="17553672" marR="0" indent="-2272" algn="l" rtl="0">
              <a:spcBef>
                <a:spcPts val="0"/>
              </a:spcBef>
              <a:defRPr sz="8600" b="0" i="0" u="none" strike="noStrike" cap="none" baseline="0">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28834081" y="33900540"/>
            <a:ext cx="9387840" cy="1947332"/>
          </a:xfrm>
          <a:prstGeom prst="rect">
            <a:avLst/>
          </a:prstGeom>
          <a:noFill/>
          <a:ln>
            <a:noFill/>
          </a:ln>
        </p:spPr>
        <p:txBody>
          <a:bodyPr lIns="438825" tIns="219400" rIns="438825" bIns="219400" anchor="ctr" anchorCtr="0">
            <a:noAutofit/>
          </a:bodyPr>
          <a:lstStyle/>
          <a:p>
            <a:pPr marL="0" marR="0" lvl="0" indent="0" algn="r" rtl="0">
              <a:spcBef>
                <a:spcPts val="0"/>
              </a:spcBef>
              <a:buSzPct val="25000"/>
              <a:buNone/>
            </a:pPr>
            <a:fld id="{00000000-1234-1234-1234-123412341234}" type="slidenum">
              <a:rPr lang="en-US" sz="5800" b="0" i="0" u="none" strike="noStrike" cap="none" baseline="0">
                <a:solidFill>
                  <a:srgbClr val="888888"/>
                </a:solidFill>
                <a:latin typeface="Calibri"/>
                <a:ea typeface="Calibri"/>
                <a:cs typeface="Calibri"/>
                <a:sym typeface="Calibri"/>
              </a:rPr>
              <a:t>‹#›</a:t>
            </a:fld>
            <a:endParaRPr lang="en-US" sz="58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9"/>
        <p:cNvGrpSpPr/>
        <p:nvPr/>
      </p:nvGrpSpPr>
      <p:grpSpPr>
        <a:xfrm>
          <a:off x="0" y="0"/>
          <a:ext cx="0" cy="0"/>
          <a:chOff x="0" y="0"/>
          <a:chExt cx="0" cy="0"/>
        </a:xfrm>
      </p:grpSpPr>
      <p:sp>
        <p:nvSpPr>
          <p:cNvPr id="50" name="Shape 50"/>
          <p:cNvSpPr txBox="1">
            <a:spLocks noGrp="1"/>
          </p:cNvSpPr>
          <p:nvPr>
            <p:ph type="dt" idx="10"/>
          </p:nvPr>
        </p:nvSpPr>
        <p:spPr>
          <a:xfrm>
            <a:off x="2011680" y="33900540"/>
            <a:ext cx="9387840" cy="1947332"/>
          </a:xfrm>
          <a:prstGeom prst="rect">
            <a:avLst/>
          </a:prstGeom>
          <a:noFill/>
          <a:ln>
            <a:noFill/>
          </a:ln>
        </p:spPr>
        <p:txBody>
          <a:bodyPr lIns="91425" tIns="91425" rIns="91425" bIns="91425" anchor="ctr" anchorCtr="0"/>
          <a:lstStyle>
            <a:lvl1pPr marL="0" marR="0" indent="0" algn="l" rtl="0">
              <a:spcBef>
                <a:spcPts val="0"/>
              </a:spcBef>
              <a:defRPr sz="5800" b="0" i="0" u="none" strike="noStrike" cap="none" baseline="0">
                <a:solidFill>
                  <a:srgbClr val="888888"/>
                </a:solidFill>
                <a:latin typeface="Calibri"/>
                <a:ea typeface="Calibri"/>
                <a:cs typeface="Calibri"/>
                <a:sym typeface="Calibri"/>
              </a:defRPr>
            </a:lvl1pPr>
            <a:lvl2pPr marL="2194210" marR="0" indent="-9810" algn="l" rtl="0">
              <a:spcBef>
                <a:spcPts val="0"/>
              </a:spcBef>
              <a:defRPr sz="8600" b="0" i="0" u="none" strike="noStrike" cap="none" baseline="0">
                <a:solidFill>
                  <a:schemeClr val="dk1"/>
                </a:solidFill>
                <a:latin typeface="Calibri"/>
                <a:ea typeface="Calibri"/>
                <a:cs typeface="Calibri"/>
                <a:sym typeface="Calibri"/>
              </a:defRPr>
            </a:lvl2pPr>
            <a:lvl3pPr marL="4388419" marR="0" indent="-6918" algn="l" rtl="0">
              <a:spcBef>
                <a:spcPts val="0"/>
              </a:spcBef>
              <a:defRPr sz="8600" b="0" i="0" u="none" strike="noStrike" cap="none" baseline="0">
                <a:solidFill>
                  <a:schemeClr val="dk1"/>
                </a:solidFill>
                <a:latin typeface="Calibri"/>
                <a:ea typeface="Calibri"/>
                <a:cs typeface="Calibri"/>
                <a:sym typeface="Calibri"/>
              </a:defRPr>
            </a:lvl3pPr>
            <a:lvl4pPr marL="6582629" marR="0" indent="-4029" algn="l" rtl="0">
              <a:spcBef>
                <a:spcPts val="0"/>
              </a:spcBef>
              <a:defRPr sz="8600" b="0" i="0" u="none" strike="noStrike" cap="none" baseline="0">
                <a:solidFill>
                  <a:schemeClr val="dk1"/>
                </a:solidFill>
                <a:latin typeface="Calibri"/>
                <a:ea typeface="Calibri"/>
                <a:cs typeface="Calibri"/>
                <a:sym typeface="Calibri"/>
              </a:defRPr>
            </a:lvl4pPr>
            <a:lvl5pPr marL="8776834" marR="0" indent="-1134" algn="l" rtl="0">
              <a:spcBef>
                <a:spcPts val="0"/>
              </a:spcBef>
              <a:defRPr sz="8600" b="0" i="0" u="none" strike="noStrike" cap="none" baseline="0">
                <a:solidFill>
                  <a:schemeClr val="dk1"/>
                </a:solidFill>
                <a:latin typeface="Calibri"/>
                <a:ea typeface="Calibri"/>
                <a:cs typeface="Calibri"/>
                <a:sym typeface="Calibri"/>
              </a:defRPr>
            </a:lvl5pPr>
            <a:lvl6pPr marL="10971043" marR="0" indent="-10942" algn="l" rtl="0">
              <a:spcBef>
                <a:spcPts val="0"/>
              </a:spcBef>
              <a:defRPr sz="8600" b="0" i="0" u="none" strike="noStrike" cap="none" baseline="0">
                <a:solidFill>
                  <a:schemeClr val="dk1"/>
                </a:solidFill>
                <a:latin typeface="Calibri"/>
                <a:ea typeface="Calibri"/>
                <a:cs typeface="Calibri"/>
                <a:sym typeface="Calibri"/>
              </a:defRPr>
            </a:lvl6pPr>
            <a:lvl7pPr marL="13165254" marR="0" indent="-8053" algn="l" rtl="0">
              <a:spcBef>
                <a:spcPts val="0"/>
              </a:spcBef>
              <a:defRPr sz="8600" b="0" i="0" u="none" strike="noStrike" cap="none" baseline="0">
                <a:solidFill>
                  <a:schemeClr val="dk1"/>
                </a:solidFill>
                <a:latin typeface="Calibri"/>
                <a:ea typeface="Calibri"/>
                <a:cs typeface="Calibri"/>
                <a:sym typeface="Calibri"/>
              </a:defRPr>
            </a:lvl7pPr>
            <a:lvl8pPr marL="15359462" marR="0" indent="-5162" algn="l" rtl="0">
              <a:spcBef>
                <a:spcPts val="0"/>
              </a:spcBef>
              <a:defRPr sz="8600" b="0" i="0" u="none" strike="noStrike" cap="none" baseline="0">
                <a:solidFill>
                  <a:schemeClr val="dk1"/>
                </a:solidFill>
                <a:latin typeface="Calibri"/>
                <a:ea typeface="Calibri"/>
                <a:cs typeface="Calibri"/>
                <a:sym typeface="Calibri"/>
              </a:defRPr>
            </a:lvl8pPr>
            <a:lvl9pPr marL="17553672" marR="0" indent="-2272" algn="l" rtl="0">
              <a:spcBef>
                <a:spcPts val="0"/>
              </a:spcBef>
              <a:defRPr sz="8600" b="0" i="0" u="none" strike="noStrike" cap="none" baseline="0">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13746479" y="33900540"/>
            <a:ext cx="12740640" cy="1947332"/>
          </a:xfrm>
          <a:prstGeom prst="rect">
            <a:avLst/>
          </a:prstGeom>
          <a:noFill/>
          <a:ln>
            <a:noFill/>
          </a:ln>
        </p:spPr>
        <p:txBody>
          <a:bodyPr lIns="91425" tIns="91425" rIns="91425" bIns="91425" anchor="ctr" anchorCtr="0"/>
          <a:lstStyle>
            <a:lvl1pPr marL="0" marR="0" indent="0" algn="ctr" rtl="0">
              <a:spcBef>
                <a:spcPts val="0"/>
              </a:spcBef>
              <a:defRPr sz="5800" b="0" i="0" u="none" strike="noStrike" cap="none" baseline="0">
                <a:solidFill>
                  <a:srgbClr val="888888"/>
                </a:solidFill>
                <a:latin typeface="Calibri"/>
                <a:ea typeface="Calibri"/>
                <a:cs typeface="Calibri"/>
                <a:sym typeface="Calibri"/>
              </a:defRPr>
            </a:lvl1pPr>
            <a:lvl2pPr marL="2194210" marR="0" indent="-9810" algn="l" rtl="0">
              <a:spcBef>
                <a:spcPts val="0"/>
              </a:spcBef>
              <a:defRPr sz="8600" b="0" i="0" u="none" strike="noStrike" cap="none" baseline="0">
                <a:solidFill>
                  <a:schemeClr val="dk1"/>
                </a:solidFill>
                <a:latin typeface="Calibri"/>
                <a:ea typeface="Calibri"/>
                <a:cs typeface="Calibri"/>
                <a:sym typeface="Calibri"/>
              </a:defRPr>
            </a:lvl2pPr>
            <a:lvl3pPr marL="4388419" marR="0" indent="-6918" algn="l" rtl="0">
              <a:spcBef>
                <a:spcPts val="0"/>
              </a:spcBef>
              <a:defRPr sz="8600" b="0" i="0" u="none" strike="noStrike" cap="none" baseline="0">
                <a:solidFill>
                  <a:schemeClr val="dk1"/>
                </a:solidFill>
                <a:latin typeface="Calibri"/>
                <a:ea typeface="Calibri"/>
                <a:cs typeface="Calibri"/>
                <a:sym typeface="Calibri"/>
              </a:defRPr>
            </a:lvl3pPr>
            <a:lvl4pPr marL="6582629" marR="0" indent="-4029" algn="l" rtl="0">
              <a:spcBef>
                <a:spcPts val="0"/>
              </a:spcBef>
              <a:defRPr sz="8600" b="0" i="0" u="none" strike="noStrike" cap="none" baseline="0">
                <a:solidFill>
                  <a:schemeClr val="dk1"/>
                </a:solidFill>
                <a:latin typeface="Calibri"/>
                <a:ea typeface="Calibri"/>
                <a:cs typeface="Calibri"/>
                <a:sym typeface="Calibri"/>
              </a:defRPr>
            </a:lvl4pPr>
            <a:lvl5pPr marL="8776834" marR="0" indent="-1134" algn="l" rtl="0">
              <a:spcBef>
                <a:spcPts val="0"/>
              </a:spcBef>
              <a:defRPr sz="8600" b="0" i="0" u="none" strike="noStrike" cap="none" baseline="0">
                <a:solidFill>
                  <a:schemeClr val="dk1"/>
                </a:solidFill>
                <a:latin typeface="Calibri"/>
                <a:ea typeface="Calibri"/>
                <a:cs typeface="Calibri"/>
                <a:sym typeface="Calibri"/>
              </a:defRPr>
            </a:lvl5pPr>
            <a:lvl6pPr marL="10971043" marR="0" indent="-10942" algn="l" rtl="0">
              <a:spcBef>
                <a:spcPts val="0"/>
              </a:spcBef>
              <a:defRPr sz="8600" b="0" i="0" u="none" strike="noStrike" cap="none" baseline="0">
                <a:solidFill>
                  <a:schemeClr val="dk1"/>
                </a:solidFill>
                <a:latin typeface="Calibri"/>
                <a:ea typeface="Calibri"/>
                <a:cs typeface="Calibri"/>
                <a:sym typeface="Calibri"/>
              </a:defRPr>
            </a:lvl6pPr>
            <a:lvl7pPr marL="13165254" marR="0" indent="-8053" algn="l" rtl="0">
              <a:spcBef>
                <a:spcPts val="0"/>
              </a:spcBef>
              <a:defRPr sz="8600" b="0" i="0" u="none" strike="noStrike" cap="none" baseline="0">
                <a:solidFill>
                  <a:schemeClr val="dk1"/>
                </a:solidFill>
                <a:latin typeface="Calibri"/>
                <a:ea typeface="Calibri"/>
                <a:cs typeface="Calibri"/>
                <a:sym typeface="Calibri"/>
              </a:defRPr>
            </a:lvl7pPr>
            <a:lvl8pPr marL="15359462" marR="0" indent="-5162" algn="l" rtl="0">
              <a:spcBef>
                <a:spcPts val="0"/>
              </a:spcBef>
              <a:defRPr sz="8600" b="0" i="0" u="none" strike="noStrike" cap="none" baseline="0">
                <a:solidFill>
                  <a:schemeClr val="dk1"/>
                </a:solidFill>
                <a:latin typeface="Calibri"/>
                <a:ea typeface="Calibri"/>
                <a:cs typeface="Calibri"/>
                <a:sym typeface="Calibri"/>
              </a:defRPr>
            </a:lvl8pPr>
            <a:lvl9pPr marL="17553672" marR="0" indent="-2272" algn="l" rtl="0">
              <a:spcBef>
                <a:spcPts val="0"/>
              </a:spcBef>
              <a:defRPr sz="8600" b="0" i="0" u="none" strike="noStrike" cap="none" baseline="0">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28834081" y="33900540"/>
            <a:ext cx="9387840" cy="1947332"/>
          </a:xfrm>
          <a:prstGeom prst="rect">
            <a:avLst/>
          </a:prstGeom>
          <a:noFill/>
          <a:ln>
            <a:noFill/>
          </a:ln>
        </p:spPr>
        <p:txBody>
          <a:bodyPr lIns="438825" tIns="219400" rIns="438825" bIns="219400" anchor="ctr" anchorCtr="0">
            <a:noAutofit/>
          </a:bodyPr>
          <a:lstStyle/>
          <a:p>
            <a:pPr marL="0" marR="0" lvl="0" indent="0" algn="r" rtl="0">
              <a:spcBef>
                <a:spcPts val="0"/>
              </a:spcBef>
              <a:buSzPct val="25000"/>
              <a:buNone/>
            </a:pPr>
            <a:fld id="{00000000-1234-1234-1234-123412341234}" type="slidenum">
              <a:rPr lang="en-US" sz="5800" b="0" i="0" u="none" strike="noStrike" cap="none" baseline="0">
                <a:solidFill>
                  <a:srgbClr val="888888"/>
                </a:solidFill>
                <a:latin typeface="Calibri"/>
                <a:ea typeface="Calibri"/>
                <a:cs typeface="Calibri"/>
                <a:sym typeface="Calibri"/>
              </a:rPr>
              <a:t>‹#›</a:t>
            </a:fld>
            <a:endParaRPr lang="en-US" sz="58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2011686" y="1456266"/>
            <a:ext cx="13236577" cy="6197600"/>
          </a:xfrm>
          <a:prstGeom prst="rect">
            <a:avLst/>
          </a:prstGeom>
          <a:noFill/>
          <a:ln>
            <a:noFill/>
          </a:ln>
        </p:spPr>
        <p:txBody>
          <a:bodyPr lIns="91425" tIns="91425" rIns="91425" bIns="91425" anchor="b" anchorCtr="0"/>
          <a:lstStyle>
            <a:lvl1pPr algn="l" rtl="0">
              <a:spcBef>
                <a:spcPts val="0"/>
              </a:spcBef>
              <a:defRPr sz="96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 name="Shape 55"/>
          <p:cNvSpPr txBox="1">
            <a:spLocks noGrp="1"/>
          </p:cNvSpPr>
          <p:nvPr>
            <p:ph type="body" idx="1"/>
          </p:nvPr>
        </p:nvSpPr>
        <p:spPr>
          <a:xfrm>
            <a:off x="15730220" y="1456275"/>
            <a:ext cx="22491700" cy="31216604"/>
          </a:xfrm>
          <a:prstGeom prst="rect">
            <a:avLst/>
          </a:prstGeom>
          <a:noFill/>
          <a:ln>
            <a:noFill/>
          </a:ln>
        </p:spPr>
        <p:txBody>
          <a:bodyPr lIns="91425" tIns="91425" rIns="91425" bIns="91425" anchor="t" anchorCtr="0"/>
          <a:lstStyle>
            <a:lvl1pPr rtl="0">
              <a:spcBef>
                <a:spcPts val="0"/>
              </a:spcBef>
              <a:defRPr sz="15400"/>
            </a:lvl1pPr>
            <a:lvl2pPr rtl="0">
              <a:spcBef>
                <a:spcPts val="0"/>
              </a:spcBef>
              <a:defRPr sz="13400"/>
            </a:lvl2pPr>
            <a:lvl3pPr rtl="0">
              <a:spcBef>
                <a:spcPts val="0"/>
              </a:spcBef>
              <a:defRPr sz="11500"/>
            </a:lvl3pPr>
            <a:lvl4pPr rtl="0">
              <a:spcBef>
                <a:spcPts val="0"/>
              </a:spcBef>
              <a:defRPr sz="9600"/>
            </a:lvl4pPr>
            <a:lvl5pPr rtl="0">
              <a:spcBef>
                <a:spcPts val="0"/>
              </a:spcBef>
              <a:defRPr sz="9600"/>
            </a:lvl5pPr>
            <a:lvl6pPr rtl="0">
              <a:spcBef>
                <a:spcPts val="0"/>
              </a:spcBef>
              <a:defRPr sz="9600"/>
            </a:lvl6pPr>
            <a:lvl7pPr rtl="0">
              <a:spcBef>
                <a:spcPts val="0"/>
              </a:spcBef>
              <a:defRPr sz="9600"/>
            </a:lvl7pPr>
            <a:lvl8pPr rtl="0">
              <a:spcBef>
                <a:spcPts val="0"/>
              </a:spcBef>
              <a:defRPr sz="9600"/>
            </a:lvl8pPr>
            <a:lvl9pPr rtl="0">
              <a:spcBef>
                <a:spcPts val="0"/>
              </a:spcBef>
              <a:defRPr sz="9600"/>
            </a:lvl9pPr>
          </a:lstStyle>
          <a:p>
            <a:endParaRPr/>
          </a:p>
        </p:txBody>
      </p:sp>
      <p:sp>
        <p:nvSpPr>
          <p:cNvPr id="56" name="Shape 56"/>
          <p:cNvSpPr txBox="1">
            <a:spLocks noGrp="1"/>
          </p:cNvSpPr>
          <p:nvPr>
            <p:ph type="body" idx="2"/>
          </p:nvPr>
        </p:nvSpPr>
        <p:spPr>
          <a:xfrm>
            <a:off x="2011686" y="7653875"/>
            <a:ext cx="13236577" cy="25019001"/>
          </a:xfrm>
          <a:prstGeom prst="rect">
            <a:avLst/>
          </a:prstGeom>
          <a:noFill/>
          <a:ln>
            <a:noFill/>
          </a:ln>
        </p:spPr>
        <p:txBody>
          <a:bodyPr lIns="91425" tIns="91425" rIns="91425" bIns="91425" anchor="t" anchorCtr="0"/>
          <a:lstStyle>
            <a:lvl1pPr marL="0" indent="0" rtl="0">
              <a:spcBef>
                <a:spcPts val="0"/>
              </a:spcBef>
              <a:buFont typeface="Calibri"/>
              <a:buNone/>
              <a:defRPr sz="6700"/>
            </a:lvl1pPr>
            <a:lvl2pPr marL="2194210" indent="-9810" rtl="0">
              <a:spcBef>
                <a:spcPts val="0"/>
              </a:spcBef>
              <a:buFont typeface="Calibri"/>
              <a:buNone/>
              <a:defRPr sz="5800"/>
            </a:lvl2pPr>
            <a:lvl3pPr marL="4388419" indent="-6918" rtl="0">
              <a:spcBef>
                <a:spcPts val="0"/>
              </a:spcBef>
              <a:buFont typeface="Calibri"/>
              <a:buNone/>
              <a:defRPr sz="4800"/>
            </a:lvl3pPr>
            <a:lvl4pPr marL="6582629" indent="-4029" rtl="0">
              <a:spcBef>
                <a:spcPts val="0"/>
              </a:spcBef>
              <a:buFont typeface="Calibri"/>
              <a:buNone/>
              <a:defRPr sz="4300"/>
            </a:lvl4pPr>
            <a:lvl5pPr marL="8776834" indent="-1134" rtl="0">
              <a:spcBef>
                <a:spcPts val="0"/>
              </a:spcBef>
              <a:buFont typeface="Calibri"/>
              <a:buNone/>
              <a:defRPr sz="4300"/>
            </a:lvl5pPr>
            <a:lvl6pPr marL="10971043" indent="-10942" rtl="0">
              <a:spcBef>
                <a:spcPts val="0"/>
              </a:spcBef>
              <a:buFont typeface="Calibri"/>
              <a:buNone/>
              <a:defRPr sz="4300"/>
            </a:lvl6pPr>
            <a:lvl7pPr marL="13165254" indent="-8053" rtl="0">
              <a:spcBef>
                <a:spcPts val="0"/>
              </a:spcBef>
              <a:buFont typeface="Calibri"/>
              <a:buNone/>
              <a:defRPr sz="4300"/>
            </a:lvl7pPr>
            <a:lvl8pPr marL="15359462" indent="-5162" rtl="0">
              <a:spcBef>
                <a:spcPts val="0"/>
              </a:spcBef>
              <a:buFont typeface="Calibri"/>
              <a:buNone/>
              <a:defRPr sz="4300"/>
            </a:lvl8pPr>
            <a:lvl9pPr marL="17553672" indent="-2272" rtl="0">
              <a:spcBef>
                <a:spcPts val="0"/>
              </a:spcBef>
              <a:buFont typeface="Calibri"/>
              <a:buNone/>
              <a:defRPr sz="4300"/>
            </a:lvl9pPr>
          </a:lstStyle>
          <a:p>
            <a:endParaRPr/>
          </a:p>
        </p:txBody>
      </p:sp>
      <p:sp>
        <p:nvSpPr>
          <p:cNvPr id="57" name="Shape 57"/>
          <p:cNvSpPr txBox="1">
            <a:spLocks noGrp="1"/>
          </p:cNvSpPr>
          <p:nvPr>
            <p:ph type="dt" idx="10"/>
          </p:nvPr>
        </p:nvSpPr>
        <p:spPr>
          <a:xfrm>
            <a:off x="2011680" y="33900540"/>
            <a:ext cx="9387840" cy="1947332"/>
          </a:xfrm>
          <a:prstGeom prst="rect">
            <a:avLst/>
          </a:prstGeom>
          <a:noFill/>
          <a:ln>
            <a:noFill/>
          </a:ln>
        </p:spPr>
        <p:txBody>
          <a:bodyPr lIns="91425" tIns="91425" rIns="91425" bIns="91425" anchor="ctr" anchorCtr="0"/>
          <a:lstStyle>
            <a:lvl1pPr marL="0" marR="0" indent="0" algn="l" rtl="0">
              <a:spcBef>
                <a:spcPts val="0"/>
              </a:spcBef>
              <a:defRPr sz="5800" b="0" i="0" u="none" strike="noStrike" cap="none" baseline="0">
                <a:solidFill>
                  <a:srgbClr val="888888"/>
                </a:solidFill>
                <a:latin typeface="Calibri"/>
                <a:ea typeface="Calibri"/>
                <a:cs typeface="Calibri"/>
                <a:sym typeface="Calibri"/>
              </a:defRPr>
            </a:lvl1pPr>
            <a:lvl2pPr marL="2194210" marR="0" indent="-9810" algn="l" rtl="0">
              <a:spcBef>
                <a:spcPts val="0"/>
              </a:spcBef>
              <a:defRPr sz="8600" b="0" i="0" u="none" strike="noStrike" cap="none" baseline="0">
                <a:solidFill>
                  <a:schemeClr val="dk1"/>
                </a:solidFill>
                <a:latin typeface="Calibri"/>
                <a:ea typeface="Calibri"/>
                <a:cs typeface="Calibri"/>
                <a:sym typeface="Calibri"/>
              </a:defRPr>
            </a:lvl2pPr>
            <a:lvl3pPr marL="4388419" marR="0" indent="-6918" algn="l" rtl="0">
              <a:spcBef>
                <a:spcPts val="0"/>
              </a:spcBef>
              <a:defRPr sz="8600" b="0" i="0" u="none" strike="noStrike" cap="none" baseline="0">
                <a:solidFill>
                  <a:schemeClr val="dk1"/>
                </a:solidFill>
                <a:latin typeface="Calibri"/>
                <a:ea typeface="Calibri"/>
                <a:cs typeface="Calibri"/>
                <a:sym typeface="Calibri"/>
              </a:defRPr>
            </a:lvl3pPr>
            <a:lvl4pPr marL="6582629" marR="0" indent="-4029" algn="l" rtl="0">
              <a:spcBef>
                <a:spcPts val="0"/>
              </a:spcBef>
              <a:defRPr sz="8600" b="0" i="0" u="none" strike="noStrike" cap="none" baseline="0">
                <a:solidFill>
                  <a:schemeClr val="dk1"/>
                </a:solidFill>
                <a:latin typeface="Calibri"/>
                <a:ea typeface="Calibri"/>
                <a:cs typeface="Calibri"/>
                <a:sym typeface="Calibri"/>
              </a:defRPr>
            </a:lvl4pPr>
            <a:lvl5pPr marL="8776834" marR="0" indent="-1134" algn="l" rtl="0">
              <a:spcBef>
                <a:spcPts val="0"/>
              </a:spcBef>
              <a:defRPr sz="8600" b="0" i="0" u="none" strike="noStrike" cap="none" baseline="0">
                <a:solidFill>
                  <a:schemeClr val="dk1"/>
                </a:solidFill>
                <a:latin typeface="Calibri"/>
                <a:ea typeface="Calibri"/>
                <a:cs typeface="Calibri"/>
                <a:sym typeface="Calibri"/>
              </a:defRPr>
            </a:lvl5pPr>
            <a:lvl6pPr marL="10971043" marR="0" indent="-10942" algn="l" rtl="0">
              <a:spcBef>
                <a:spcPts val="0"/>
              </a:spcBef>
              <a:defRPr sz="8600" b="0" i="0" u="none" strike="noStrike" cap="none" baseline="0">
                <a:solidFill>
                  <a:schemeClr val="dk1"/>
                </a:solidFill>
                <a:latin typeface="Calibri"/>
                <a:ea typeface="Calibri"/>
                <a:cs typeface="Calibri"/>
                <a:sym typeface="Calibri"/>
              </a:defRPr>
            </a:lvl6pPr>
            <a:lvl7pPr marL="13165254" marR="0" indent="-8053" algn="l" rtl="0">
              <a:spcBef>
                <a:spcPts val="0"/>
              </a:spcBef>
              <a:defRPr sz="8600" b="0" i="0" u="none" strike="noStrike" cap="none" baseline="0">
                <a:solidFill>
                  <a:schemeClr val="dk1"/>
                </a:solidFill>
                <a:latin typeface="Calibri"/>
                <a:ea typeface="Calibri"/>
                <a:cs typeface="Calibri"/>
                <a:sym typeface="Calibri"/>
              </a:defRPr>
            </a:lvl7pPr>
            <a:lvl8pPr marL="15359462" marR="0" indent="-5162" algn="l" rtl="0">
              <a:spcBef>
                <a:spcPts val="0"/>
              </a:spcBef>
              <a:defRPr sz="8600" b="0" i="0" u="none" strike="noStrike" cap="none" baseline="0">
                <a:solidFill>
                  <a:schemeClr val="dk1"/>
                </a:solidFill>
                <a:latin typeface="Calibri"/>
                <a:ea typeface="Calibri"/>
                <a:cs typeface="Calibri"/>
                <a:sym typeface="Calibri"/>
              </a:defRPr>
            </a:lvl8pPr>
            <a:lvl9pPr marL="17553672" marR="0" indent="-2272" algn="l" rtl="0">
              <a:spcBef>
                <a:spcPts val="0"/>
              </a:spcBef>
              <a:defRPr sz="8600" b="0" i="0" u="none" strike="noStrike" cap="none" baseline="0">
                <a:solidFill>
                  <a:schemeClr val="dk1"/>
                </a:solidFill>
                <a:latin typeface="Calibri"/>
                <a:ea typeface="Calibri"/>
                <a:cs typeface="Calibri"/>
                <a:sym typeface="Calibri"/>
              </a:defRPr>
            </a:lvl9pPr>
          </a:lstStyle>
          <a:p>
            <a:endParaRPr/>
          </a:p>
        </p:txBody>
      </p:sp>
      <p:sp>
        <p:nvSpPr>
          <p:cNvPr id="58" name="Shape 58"/>
          <p:cNvSpPr txBox="1">
            <a:spLocks noGrp="1"/>
          </p:cNvSpPr>
          <p:nvPr>
            <p:ph type="ftr" idx="11"/>
          </p:nvPr>
        </p:nvSpPr>
        <p:spPr>
          <a:xfrm>
            <a:off x="13746479" y="33900540"/>
            <a:ext cx="12740640" cy="1947332"/>
          </a:xfrm>
          <a:prstGeom prst="rect">
            <a:avLst/>
          </a:prstGeom>
          <a:noFill/>
          <a:ln>
            <a:noFill/>
          </a:ln>
        </p:spPr>
        <p:txBody>
          <a:bodyPr lIns="91425" tIns="91425" rIns="91425" bIns="91425" anchor="ctr" anchorCtr="0"/>
          <a:lstStyle>
            <a:lvl1pPr marL="0" marR="0" indent="0" algn="ctr" rtl="0">
              <a:spcBef>
                <a:spcPts val="0"/>
              </a:spcBef>
              <a:defRPr sz="5800" b="0" i="0" u="none" strike="noStrike" cap="none" baseline="0">
                <a:solidFill>
                  <a:srgbClr val="888888"/>
                </a:solidFill>
                <a:latin typeface="Calibri"/>
                <a:ea typeface="Calibri"/>
                <a:cs typeface="Calibri"/>
                <a:sym typeface="Calibri"/>
              </a:defRPr>
            </a:lvl1pPr>
            <a:lvl2pPr marL="2194210" marR="0" indent="-9810" algn="l" rtl="0">
              <a:spcBef>
                <a:spcPts val="0"/>
              </a:spcBef>
              <a:defRPr sz="8600" b="0" i="0" u="none" strike="noStrike" cap="none" baseline="0">
                <a:solidFill>
                  <a:schemeClr val="dk1"/>
                </a:solidFill>
                <a:latin typeface="Calibri"/>
                <a:ea typeface="Calibri"/>
                <a:cs typeface="Calibri"/>
                <a:sym typeface="Calibri"/>
              </a:defRPr>
            </a:lvl2pPr>
            <a:lvl3pPr marL="4388419" marR="0" indent="-6918" algn="l" rtl="0">
              <a:spcBef>
                <a:spcPts val="0"/>
              </a:spcBef>
              <a:defRPr sz="8600" b="0" i="0" u="none" strike="noStrike" cap="none" baseline="0">
                <a:solidFill>
                  <a:schemeClr val="dk1"/>
                </a:solidFill>
                <a:latin typeface="Calibri"/>
                <a:ea typeface="Calibri"/>
                <a:cs typeface="Calibri"/>
                <a:sym typeface="Calibri"/>
              </a:defRPr>
            </a:lvl3pPr>
            <a:lvl4pPr marL="6582629" marR="0" indent="-4029" algn="l" rtl="0">
              <a:spcBef>
                <a:spcPts val="0"/>
              </a:spcBef>
              <a:defRPr sz="8600" b="0" i="0" u="none" strike="noStrike" cap="none" baseline="0">
                <a:solidFill>
                  <a:schemeClr val="dk1"/>
                </a:solidFill>
                <a:latin typeface="Calibri"/>
                <a:ea typeface="Calibri"/>
                <a:cs typeface="Calibri"/>
                <a:sym typeface="Calibri"/>
              </a:defRPr>
            </a:lvl4pPr>
            <a:lvl5pPr marL="8776834" marR="0" indent="-1134" algn="l" rtl="0">
              <a:spcBef>
                <a:spcPts val="0"/>
              </a:spcBef>
              <a:defRPr sz="8600" b="0" i="0" u="none" strike="noStrike" cap="none" baseline="0">
                <a:solidFill>
                  <a:schemeClr val="dk1"/>
                </a:solidFill>
                <a:latin typeface="Calibri"/>
                <a:ea typeface="Calibri"/>
                <a:cs typeface="Calibri"/>
                <a:sym typeface="Calibri"/>
              </a:defRPr>
            </a:lvl5pPr>
            <a:lvl6pPr marL="10971043" marR="0" indent="-10942" algn="l" rtl="0">
              <a:spcBef>
                <a:spcPts val="0"/>
              </a:spcBef>
              <a:defRPr sz="8600" b="0" i="0" u="none" strike="noStrike" cap="none" baseline="0">
                <a:solidFill>
                  <a:schemeClr val="dk1"/>
                </a:solidFill>
                <a:latin typeface="Calibri"/>
                <a:ea typeface="Calibri"/>
                <a:cs typeface="Calibri"/>
                <a:sym typeface="Calibri"/>
              </a:defRPr>
            </a:lvl6pPr>
            <a:lvl7pPr marL="13165254" marR="0" indent="-8053" algn="l" rtl="0">
              <a:spcBef>
                <a:spcPts val="0"/>
              </a:spcBef>
              <a:defRPr sz="8600" b="0" i="0" u="none" strike="noStrike" cap="none" baseline="0">
                <a:solidFill>
                  <a:schemeClr val="dk1"/>
                </a:solidFill>
                <a:latin typeface="Calibri"/>
                <a:ea typeface="Calibri"/>
                <a:cs typeface="Calibri"/>
                <a:sym typeface="Calibri"/>
              </a:defRPr>
            </a:lvl7pPr>
            <a:lvl8pPr marL="15359462" marR="0" indent="-5162" algn="l" rtl="0">
              <a:spcBef>
                <a:spcPts val="0"/>
              </a:spcBef>
              <a:defRPr sz="8600" b="0" i="0" u="none" strike="noStrike" cap="none" baseline="0">
                <a:solidFill>
                  <a:schemeClr val="dk1"/>
                </a:solidFill>
                <a:latin typeface="Calibri"/>
                <a:ea typeface="Calibri"/>
                <a:cs typeface="Calibri"/>
                <a:sym typeface="Calibri"/>
              </a:defRPr>
            </a:lvl8pPr>
            <a:lvl9pPr marL="17553672" marR="0" indent="-2272" algn="l" rtl="0">
              <a:spcBef>
                <a:spcPts val="0"/>
              </a:spcBef>
              <a:defRPr sz="8600" b="0" i="0" u="none" strike="noStrike" cap="none" baseline="0">
                <a:solidFill>
                  <a:schemeClr val="dk1"/>
                </a:solidFill>
                <a:latin typeface="Calibri"/>
                <a:ea typeface="Calibri"/>
                <a:cs typeface="Calibri"/>
                <a:sym typeface="Calibri"/>
              </a:defRPr>
            </a:lvl9pPr>
          </a:lstStyle>
          <a:p>
            <a:endParaRPr/>
          </a:p>
        </p:txBody>
      </p:sp>
      <p:sp>
        <p:nvSpPr>
          <p:cNvPr id="59" name="Shape 59"/>
          <p:cNvSpPr txBox="1">
            <a:spLocks noGrp="1"/>
          </p:cNvSpPr>
          <p:nvPr>
            <p:ph type="sldNum" idx="12"/>
          </p:nvPr>
        </p:nvSpPr>
        <p:spPr>
          <a:xfrm>
            <a:off x="28834081" y="33900540"/>
            <a:ext cx="9387840" cy="1947332"/>
          </a:xfrm>
          <a:prstGeom prst="rect">
            <a:avLst/>
          </a:prstGeom>
          <a:noFill/>
          <a:ln>
            <a:noFill/>
          </a:ln>
        </p:spPr>
        <p:txBody>
          <a:bodyPr lIns="438825" tIns="219400" rIns="438825" bIns="219400" anchor="ctr" anchorCtr="0">
            <a:noAutofit/>
          </a:bodyPr>
          <a:lstStyle/>
          <a:p>
            <a:pPr marL="0" marR="0" lvl="0" indent="0" algn="r" rtl="0">
              <a:spcBef>
                <a:spcPts val="0"/>
              </a:spcBef>
              <a:buSzPct val="25000"/>
              <a:buNone/>
            </a:pPr>
            <a:fld id="{00000000-1234-1234-1234-123412341234}" type="slidenum">
              <a:rPr lang="en-US" sz="5800" b="0" i="0" u="none" strike="noStrike" cap="none" baseline="0">
                <a:solidFill>
                  <a:srgbClr val="888888"/>
                </a:solidFill>
                <a:latin typeface="Calibri"/>
                <a:ea typeface="Calibri"/>
                <a:cs typeface="Calibri"/>
                <a:sym typeface="Calibri"/>
              </a:rPr>
              <a:t>‹#›</a:t>
            </a:fld>
            <a:endParaRPr lang="en-US" sz="58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7886067" y="25603200"/>
            <a:ext cx="24140158" cy="3022603"/>
          </a:xfrm>
          <a:prstGeom prst="rect">
            <a:avLst/>
          </a:prstGeom>
          <a:noFill/>
          <a:ln>
            <a:noFill/>
          </a:ln>
        </p:spPr>
        <p:txBody>
          <a:bodyPr lIns="91425" tIns="91425" rIns="91425" bIns="91425" anchor="b" anchorCtr="0"/>
          <a:lstStyle>
            <a:lvl1pPr algn="l" rtl="0">
              <a:spcBef>
                <a:spcPts val="0"/>
              </a:spcBef>
              <a:defRPr sz="96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2" name="Shape 62"/>
          <p:cNvSpPr>
            <a:spLocks noGrp="1"/>
          </p:cNvSpPr>
          <p:nvPr>
            <p:ph type="pic" idx="2"/>
          </p:nvPr>
        </p:nvSpPr>
        <p:spPr>
          <a:xfrm>
            <a:off x="7886067" y="3268133"/>
            <a:ext cx="24140158" cy="21945599"/>
          </a:xfrm>
          <a:prstGeom prst="rect">
            <a:avLst/>
          </a:prstGeom>
          <a:noFill/>
          <a:ln>
            <a:noFill/>
          </a:ln>
        </p:spPr>
        <p:txBody>
          <a:bodyPr lIns="91425" tIns="91425" rIns="91425" bIns="91425" anchor="ctr" anchorCtr="0"/>
          <a:lstStyle>
            <a:lvl1pPr marL="0" marR="0" indent="0" algn="l" rtl="0">
              <a:spcBef>
                <a:spcPts val="0"/>
              </a:spcBef>
              <a:buClr>
                <a:srgbClr val="888888"/>
              </a:buClr>
              <a:buFont typeface="Calibri"/>
              <a:buNone/>
              <a:defRPr sz="15400" b="0" i="0" u="none" strike="noStrike" cap="none" baseline="0">
                <a:solidFill>
                  <a:srgbClr val="888888"/>
                </a:solidFill>
                <a:latin typeface="Calibri"/>
                <a:ea typeface="Calibri"/>
                <a:cs typeface="Calibri"/>
                <a:sym typeface="Calibri"/>
              </a:defRPr>
            </a:lvl1pPr>
            <a:lvl2pPr marL="2194210" marR="0" indent="-9810" algn="l" rtl="0">
              <a:spcBef>
                <a:spcPts val="0"/>
              </a:spcBef>
              <a:buClr>
                <a:schemeClr val="dk1"/>
              </a:buClr>
              <a:buFont typeface="Calibri"/>
              <a:buNone/>
              <a:defRPr sz="13400" b="0" i="0" u="none" strike="noStrike" cap="none" baseline="0">
                <a:solidFill>
                  <a:schemeClr val="dk1"/>
                </a:solidFill>
                <a:latin typeface="Calibri"/>
                <a:ea typeface="Calibri"/>
                <a:cs typeface="Calibri"/>
                <a:sym typeface="Calibri"/>
              </a:defRPr>
            </a:lvl2pPr>
            <a:lvl3pPr marL="4388419" marR="0" indent="-6918" algn="l" rtl="0">
              <a:spcBef>
                <a:spcPts val="0"/>
              </a:spcBef>
              <a:buClr>
                <a:schemeClr val="dk1"/>
              </a:buClr>
              <a:buFont typeface="Calibri"/>
              <a:buNone/>
              <a:defRPr sz="11500" b="0" i="0" u="none" strike="noStrike" cap="none" baseline="0">
                <a:solidFill>
                  <a:schemeClr val="dk1"/>
                </a:solidFill>
                <a:latin typeface="Calibri"/>
                <a:ea typeface="Calibri"/>
                <a:cs typeface="Calibri"/>
                <a:sym typeface="Calibri"/>
              </a:defRPr>
            </a:lvl3pPr>
            <a:lvl4pPr marL="6582629" marR="0" indent="-4029" algn="l" rtl="0">
              <a:spcBef>
                <a:spcPts val="0"/>
              </a:spcBef>
              <a:buClr>
                <a:schemeClr val="dk1"/>
              </a:buClr>
              <a:buFont typeface="Calibri"/>
              <a:buNone/>
              <a:defRPr sz="9600" b="0" i="0" u="none" strike="noStrike" cap="none" baseline="0">
                <a:solidFill>
                  <a:schemeClr val="dk1"/>
                </a:solidFill>
                <a:latin typeface="Calibri"/>
                <a:ea typeface="Calibri"/>
                <a:cs typeface="Calibri"/>
                <a:sym typeface="Calibri"/>
              </a:defRPr>
            </a:lvl4pPr>
            <a:lvl5pPr marL="8776834" marR="0" indent="-1134" algn="l" rtl="0">
              <a:spcBef>
                <a:spcPts val="0"/>
              </a:spcBef>
              <a:buClr>
                <a:schemeClr val="dk1"/>
              </a:buClr>
              <a:buFont typeface="Calibri"/>
              <a:buNone/>
              <a:defRPr sz="9600" b="0" i="0" u="none" strike="noStrike" cap="none" baseline="0">
                <a:solidFill>
                  <a:schemeClr val="dk1"/>
                </a:solidFill>
                <a:latin typeface="Calibri"/>
                <a:ea typeface="Calibri"/>
                <a:cs typeface="Calibri"/>
                <a:sym typeface="Calibri"/>
              </a:defRPr>
            </a:lvl5pPr>
            <a:lvl6pPr marL="10971043" marR="0" indent="-10942" algn="l" rtl="0">
              <a:spcBef>
                <a:spcPts val="0"/>
              </a:spcBef>
              <a:buClr>
                <a:schemeClr val="dk1"/>
              </a:buClr>
              <a:buFont typeface="Calibri"/>
              <a:buNone/>
              <a:defRPr sz="9600" b="0" i="0" u="none" strike="noStrike" cap="none" baseline="0">
                <a:solidFill>
                  <a:schemeClr val="dk1"/>
                </a:solidFill>
                <a:latin typeface="Calibri"/>
                <a:ea typeface="Calibri"/>
                <a:cs typeface="Calibri"/>
                <a:sym typeface="Calibri"/>
              </a:defRPr>
            </a:lvl6pPr>
            <a:lvl7pPr marL="13165254" marR="0" indent="-8053" algn="l" rtl="0">
              <a:spcBef>
                <a:spcPts val="0"/>
              </a:spcBef>
              <a:buClr>
                <a:schemeClr val="dk1"/>
              </a:buClr>
              <a:buFont typeface="Calibri"/>
              <a:buNone/>
              <a:defRPr sz="9600" b="0" i="0" u="none" strike="noStrike" cap="none" baseline="0">
                <a:solidFill>
                  <a:schemeClr val="dk1"/>
                </a:solidFill>
                <a:latin typeface="Calibri"/>
                <a:ea typeface="Calibri"/>
                <a:cs typeface="Calibri"/>
                <a:sym typeface="Calibri"/>
              </a:defRPr>
            </a:lvl7pPr>
            <a:lvl8pPr marL="15359462" marR="0" indent="-5162" algn="l" rtl="0">
              <a:spcBef>
                <a:spcPts val="0"/>
              </a:spcBef>
              <a:buClr>
                <a:schemeClr val="dk1"/>
              </a:buClr>
              <a:buFont typeface="Calibri"/>
              <a:buNone/>
              <a:defRPr sz="9600" b="0" i="0" u="none" strike="noStrike" cap="none" baseline="0">
                <a:solidFill>
                  <a:schemeClr val="dk1"/>
                </a:solidFill>
                <a:latin typeface="Calibri"/>
                <a:ea typeface="Calibri"/>
                <a:cs typeface="Calibri"/>
                <a:sym typeface="Calibri"/>
              </a:defRPr>
            </a:lvl8pPr>
            <a:lvl9pPr marL="17553672" marR="0" indent="-2272" algn="l" rtl="0">
              <a:spcBef>
                <a:spcPts val="0"/>
              </a:spcBef>
              <a:buClr>
                <a:schemeClr val="dk1"/>
              </a:buClr>
              <a:buFont typeface="Calibri"/>
              <a:buNone/>
              <a:defRPr sz="9600" b="0" i="0" u="none" strike="noStrike" cap="none" baseline="0">
                <a:solidFill>
                  <a:schemeClr val="dk1"/>
                </a:solidFill>
                <a:latin typeface="Calibri"/>
                <a:ea typeface="Calibri"/>
                <a:cs typeface="Calibri"/>
                <a:sym typeface="Calibri"/>
              </a:defRPr>
            </a:lvl9pPr>
          </a:lstStyle>
          <a:p>
            <a:endParaRPr/>
          </a:p>
        </p:txBody>
      </p:sp>
      <p:sp>
        <p:nvSpPr>
          <p:cNvPr id="63" name="Shape 63"/>
          <p:cNvSpPr txBox="1">
            <a:spLocks noGrp="1"/>
          </p:cNvSpPr>
          <p:nvPr>
            <p:ph type="body" idx="1"/>
          </p:nvPr>
        </p:nvSpPr>
        <p:spPr>
          <a:xfrm>
            <a:off x="7886067" y="28625803"/>
            <a:ext cx="24140158" cy="4292596"/>
          </a:xfrm>
          <a:prstGeom prst="rect">
            <a:avLst/>
          </a:prstGeom>
          <a:noFill/>
          <a:ln>
            <a:noFill/>
          </a:ln>
        </p:spPr>
        <p:txBody>
          <a:bodyPr lIns="91425" tIns="91425" rIns="91425" bIns="91425" anchor="t" anchorCtr="0"/>
          <a:lstStyle>
            <a:lvl1pPr marL="0" indent="0" rtl="0">
              <a:spcBef>
                <a:spcPts val="0"/>
              </a:spcBef>
              <a:buFont typeface="Calibri"/>
              <a:buNone/>
              <a:defRPr sz="6700"/>
            </a:lvl1pPr>
            <a:lvl2pPr marL="2194210" indent="-9810" rtl="0">
              <a:spcBef>
                <a:spcPts val="0"/>
              </a:spcBef>
              <a:buFont typeface="Calibri"/>
              <a:buNone/>
              <a:defRPr sz="5800"/>
            </a:lvl2pPr>
            <a:lvl3pPr marL="4388419" indent="-6918" rtl="0">
              <a:spcBef>
                <a:spcPts val="0"/>
              </a:spcBef>
              <a:buFont typeface="Calibri"/>
              <a:buNone/>
              <a:defRPr sz="4800"/>
            </a:lvl3pPr>
            <a:lvl4pPr marL="6582629" indent="-4029" rtl="0">
              <a:spcBef>
                <a:spcPts val="0"/>
              </a:spcBef>
              <a:buFont typeface="Calibri"/>
              <a:buNone/>
              <a:defRPr sz="4300"/>
            </a:lvl4pPr>
            <a:lvl5pPr marL="8776834" indent="-1134" rtl="0">
              <a:spcBef>
                <a:spcPts val="0"/>
              </a:spcBef>
              <a:buFont typeface="Calibri"/>
              <a:buNone/>
              <a:defRPr sz="4300"/>
            </a:lvl5pPr>
            <a:lvl6pPr marL="10971043" indent="-10942" rtl="0">
              <a:spcBef>
                <a:spcPts val="0"/>
              </a:spcBef>
              <a:buFont typeface="Calibri"/>
              <a:buNone/>
              <a:defRPr sz="4300"/>
            </a:lvl6pPr>
            <a:lvl7pPr marL="13165254" indent="-8053" rtl="0">
              <a:spcBef>
                <a:spcPts val="0"/>
              </a:spcBef>
              <a:buFont typeface="Calibri"/>
              <a:buNone/>
              <a:defRPr sz="4300"/>
            </a:lvl7pPr>
            <a:lvl8pPr marL="15359462" indent="-5162" rtl="0">
              <a:spcBef>
                <a:spcPts val="0"/>
              </a:spcBef>
              <a:buFont typeface="Calibri"/>
              <a:buNone/>
              <a:defRPr sz="4300"/>
            </a:lvl8pPr>
            <a:lvl9pPr marL="17553672" indent="-2272" rtl="0">
              <a:spcBef>
                <a:spcPts val="0"/>
              </a:spcBef>
              <a:buFont typeface="Calibri"/>
              <a:buNone/>
              <a:defRPr sz="4300"/>
            </a:lvl9pPr>
          </a:lstStyle>
          <a:p>
            <a:endParaRPr/>
          </a:p>
        </p:txBody>
      </p:sp>
      <p:sp>
        <p:nvSpPr>
          <p:cNvPr id="64" name="Shape 64"/>
          <p:cNvSpPr txBox="1">
            <a:spLocks noGrp="1"/>
          </p:cNvSpPr>
          <p:nvPr>
            <p:ph type="dt" idx="10"/>
          </p:nvPr>
        </p:nvSpPr>
        <p:spPr>
          <a:xfrm>
            <a:off x="2011680" y="33900540"/>
            <a:ext cx="9387840" cy="1947332"/>
          </a:xfrm>
          <a:prstGeom prst="rect">
            <a:avLst/>
          </a:prstGeom>
          <a:noFill/>
          <a:ln>
            <a:noFill/>
          </a:ln>
        </p:spPr>
        <p:txBody>
          <a:bodyPr lIns="91425" tIns="91425" rIns="91425" bIns="91425" anchor="ctr" anchorCtr="0"/>
          <a:lstStyle>
            <a:lvl1pPr marL="0" marR="0" indent="0" algn="l" rtl="0">
              <a:spcBef>
                <a:spcPts val="0"/>
              </a:spcBef>
              <a:defRPr sz="5800" b="0" i="0" u="none" strike="noStrike" cap="none" baseline="0">
                <a:solidFill>
                  <a:srgbClr val="888888"/>
                </a:solidFill>
                <a:latin typeface="Calibri"/>
                <a:ea typeface="Calibri"/>
                <a:cs typeface="Calibri"/>
                <a:sym typeface="Calibri"/>
              </a:defRPr>
            </a:lvl1pPr>
            <a:lvl2pPr marL="2194210" marR="0" indent="-9810" algn="l" rtl="0">
              <a:spcBef>
                <a:spcPts val="0"/>
              </a:spcBef>
              <a:defRPr sz="8600" b="0" i="0" u="none" strike="noStrike" cap="none" baseline="0">
                <a:solidFill>
                  <a:schemeClr val="dk1"/>
                </a:solidFill>
                <a:latin typeface="Calibri"/>
                <a:ea typeface="Calibri"/>
                <a:cs typeface="Calibri"/>
                <a:sym typeface="Calibri"/>
              </a:defRPr>
            </a:lvl2pPr>
            <a:lvl3pPr marL="4388419" marR="0" indent="-6918" algn="l" rtl="0">
              <a:spcBef>
                <a:spcPts val="0"/>
              </a:spcBef>
              <a:defRPr sz="8600" b="0" i="0" u="none" strike="noStrike" cap="none" baseline="0">
                <a:solidFill>
                  <a:schemeClr val="dk1"/>
                </a:solidFill>
                <a:latin typeface="Calibri"/>
                <a:ea typeface="Calibri"/>
                <a:cs typeface="Calibri"/>
                <a:sym typeface="Calibri"/>
              </a:defRPr>
            </a:lvl3pPr>
            <a:lvl4pPr marL="6582629" marR="0" indent="-4029" algn="l" rtl="0">
              <a:spcBef>
                <a:spcPts val="0"/>
              </a:spcBef>
              <a:defRPr sz="8600" b="0" i="0" u="none" strike="noStrike" cap="none" baseline="0">
                <a:solidFill>
                  <a:schemeClr val="dk1"/>
                </a:solidFill>
                <a:latin typeface="Calibri"/>
                <a:ea typeface="Calibri"/>
                <a:cs typeface="Calibri"/>
                <a:sym typeface="Calibri"/>
              </a:defRPr>
            </a:lvl4pPr>
            <a:lvl5pPr marL="8776834" marR="0" indent="-1134" algn="l" rtl="0">
              <a:spcBef>
                <a:spcPts val="0"/>
              </a:spcBef>
              <a:defRPr sz="8600" b="0" i="0" u="none" strike="noStrike" cap="none" baseline="0">
                <a:solidFill>
                  <a:schemeClr val="dk1"/>
                </a:solidFill>
                <a:latin typeface="Calibri"/>
                <a:ea typeface="Calibri"/>
                <a:cs typeface="Calibri"/>
                <a:sym typeface="Calibri"/>
              </a:defRPr>
            </a:lvl5pPr>
            <a:lvl6pPr marL="10971043" marR="0" indent="-10942" algn="l" rtl="0">
              <a:spcBef>
                <a:spcPts val="0"/>
              </a:spcBef>
              <a:defRPr sz="8600" b="0" i="0" u="none" strike="noStrike" cap="none" baseline="0">
                <a:solidFill>
                  <a:schemeClr val="dk1"/>
                </a:solidFill>
                <a:latin typeface="Calibri"/>
                <a:ea typeface="Calibri"/>
                <a:cs typeface="Calibri"/>
                <a:sym typeface="Calibri"/>
              </a:defRPr>
            </a:lvl6pPr>
            <a:lvl7pPr marL="13165254" marR="0" indent="-8053" algn="l" rtl="0">
              <a:spcBef>
                <a:spcPts val="0"/>
              </a:spcBef>
              <a:defRPr sz="8600" b="0" i="0" u="none" strike="noStrike" cap="none" baseline="0">
                <a:solidFill>
                  <a:schemeClr val="dk1"/>
                </a:solidFill>
                <a:latin typeface="Calibri"/>
                <a:ea typeface="Calibri"/>
                <a:cs typeface="Calibri"/>
                <a:sym typeface="Calibri"/>
              </a:defRPr>
            </a:lvl7pPr>
            <a:lvl8pPr marL="15359462" marR="0" indent="-5162" algn="l" rtl="0">
              <a:spcBef>
                <a:spcPts val="0"/>
              </a:spcBef>
              <a:defRPr sz="8600" b="0" i="0" u="none" strike="noStrike" cap="none" baseline="0">
                <a:solidFill>
                  <a:schemeClr val="dk1"/>
                </a:solidFill>
                <a:latin typeface="Calibri"/>
                <a:ea typeface="Calibri"/>
                <a:cs typeface="Calibri"/>
                <a:sym typeface="Calibri"/>
              </a:defRPr>
            </a:lvl8pPr>
            <a:lvl9pPr marL="17553672" marR="0" indent="-2272" algn="l" rtl="0">
              <a:spcBef>
                <a:spcPts val="0"/>
              </a:spcBef>
              <a:defRPr sz="8600" b="0" i="0" u="none" strike="noStrike" cap="none" baseline="0">
                <a:solidFill>
                  <a:schemeClr val="dk1"/>
                </a:solidFill>
                <a:latin typeface="Calibri"/>
                <a:ea typeface="Calibri"/>
                <a:cs typeface="Calibri"/>
                <a:sym typeface="Calibri"/>
              </a:defRPr>
            </a:lvl9pPr>
          </a:lstStyle>
          <a:p>
            <a:endParaRPr/>
          </a:p>
        </p:txBody>
      </p:sp>
      <p:sp>
        <p:nvSpPr>
          <p:cNvPr id="65" name="Shape 65"/>
          <p:cNvSpPr txBox="1">
            <a:spLocks noGrp="1"/>
          </p:cNvSpPr>
          <p:nvPr>
            <p:ph type="ftr" idx="11"/>
          </p:nvPr>
        </p:nvSpPr>
        <p:spPr>
          <a:xfrm>
            <a:off x="13746479" y="33900540"/>
            <a:ext cx="12740640" cy="1947332"/>
          </a:xfrm>
          <a:prstGeom prst="rect">
            <a:avLst/>
          </a:prstGeom>
          <a:noFill/>
          <a:ln>
            <a:noFill/>
          </a:ln>
        </p:spPr>
        <p:txBody>
          <a:bodyPr lIns="91425" tIns="91425" rIns="91425" bIns="91425" anchor="ctr" anchorCtr="0"/>
          <a:lstStyle>
            <a:lvl1pPr marL="0" marR="0" indent="0" algn="ctr" rtl="0">
              <a:spcBef>
                <a:spcPts val="0"/>
              </a:spcBef>
              <a:defRPr sz="5800" b="0" i="0" u="none" strike="noStrike" cap="none" baseline="0">
                <a:solidFill>
                  <a:srgbClr val="888888"/>
                </a:solidFill>
                <a:latin typeface="Calibri"/>
                <a:ea typeface="Calibri"/>
                <a:cs typeface="Calibri"/>
                <a:sym typeface="Calibri"/>
              </a:defRPr>
            </a:lvl1pPr>
            <a:lvl2pPr marL="2194210" marR="0" indent="-9810" algn="l" rtl="0">
              <a:spcBef>
                <a:spcPts val="0"/>
              </a:spcBef>
              <a:defRPr sz="8600" b="0" i="0" u="none" strike="noStrike" cap="none" baseline="0">
                <a:solidFill>
                  <a:schemeClr val="dk1"/>
                </a:solidFill>
                <a:latin typeface="Calibri"/>
                <a:ea typeface="Calibri"/>
                <a:cs typeface="Calibri"/>
                <a:sym typeface="Calibri"/>
              </a:defRPr>
            </a:lvl2pPr>
            <a:lvl3pPr marL="4388419" marR="0" indent="-6918" algn="l" rtl="0">
              <a:spcBef>
                <a:spcPts val="0"/>
              </a:spcBef>
              <a:defRPr sz="8600" b="0" i="0" u="none" strike="noStrike" cap="none" baseline="0">
                <a:solidFill>
                  <a:schemeClr val="dk1"/>
                </a:solidFill>
                <a:latin typeface="Calibri"/>
                <a:ea typeface="Calibri"/>
                <a:cs typeface="Calibri"/>
                <a:sym typeface="Calibri"/>
              </a:defRPr>
            </a:lvl3pPr>
            <a:lvl4pPr marL="6582629" marR="0" indent="-4029" algn="l" rtl="0">
              <a:spcBef>
                <a:spcPts val="0"/>
              </a:spcBef>
              <a:defRPr sz="8600" b="0" i="0" u="none" strike="noStrike" cap="none" baseline="0">
                <a:solidFill>
                  <a:schemeClr val="dk1"/>
                </a:solidFill>
                <a:latin typeface="Calibri"/>
                <a:ea typeface="Calibri"/>
                <a:cs typeface="Calibri"/>
                <a:sym typeface="Calibri"/>
              </a:defRPr>
            </a:lvl4pPr>
            <a:lvl5pPr marL="8776834" marR="0" indent="-1134" algn="l" rtl="0">
              <a:spcBef>
                <a:spcPts val="0"/>
              </a:spcBef>
              <a:defRPr sz="8600" b="0" i="0" u="none" strike="noStrike" cap="none" baseline="0">
                <a:solidFill>
                  <a:schemeClr val="dk1"/>
                </a:solidFill>
                <a:latin typeface="Calibri"/>
                <a:ea typeface="Calibri"/>
                <a:cs typeface="Calibri"/>
                <a:sym typeface="Calibri"/>
              </a:defRPr>
            </a:lvl5pPr>
            <a:lvl6pPr marL="10971043" marR="0" indent="-10942" algn="l" rtl="0">
              <a:spcBef>
                <a:spcPts val="0"/>
              </a:spcBef>
              <a:defRPr sz="8600" b="0" i="0" u="none" strike="noStrike" cap="none" baseline="0">
                <a:solidFill>
                  <a:schemeClr val="dk1"/>
                </a:solidFill>
                <a:latin typeface="Calibri"/>
                <a:ea typeface="Calibri"/>
                <a:cs typeface="Calibri"/>
                <a:sym typeface="Calibri"/>
              </a:defRPr>
            </a:lvl6pPr>
            <a:lvl7pPr marL="13165254" marR="0" indent="-8053" algn="l" rtl="0">
              <a:spcBef>
                <a:spcPts val="0"/>
              </a:spcBef>
              <a:defRPr sz="8600" b="0" i="0" u="none" strike="noStrike" cap="none" baseline="0">
                <a:solidFill>
                  <a:schemeClr val="dk1"/>
                </a:solidFill>
                <a:latin typeface="Calibri"/>
                <a:ea typeface="Calibri"/>
                <a:cs typeface="Calibri"/>
                <a:sym typeface="Calibri"/>
              </a:defRPr>
            </a:lvl7pPr>
            <a:lvl8pPr marL="15359462" marR="0" indent="-5162" algn="l" rtl="0">
              <a:spcBef>
                <a:spcPts val="0"/>
              </a:spcBef>
              <a:defRPr sz="8600" b="0" i="0" u="none" strike="noStrike" cap="none" baseline="0">
                <a:solidFill>
                  <a:schemeClr val="dk1"/>
                </a:solidFill>
                <a:latin typeface="Calibri"/>
                <a:ea typeface="Calibri"/>
                <a:cs typeface="Calibri"/>
                <a:sym typeface="Calibri"/>
              </a:defRPr>
            </a:lvl8pPr>
            <a:lvl9pPr marL="17553672" marR="0" indent="-2272" algn="l" rtl="0">
              <a:spcBef>
                <a:spcPts val="0"/>
              </a:spcBef>
              <a:defRPr sz="8600" b="0" i="0" u="none" strike="noStrike" cap="none" baseline="0">
                <a:solidFill>
                  <a:schemeClr val="dk1"/>
                </a:solidFill>
                <a:latin typeface="Calibri"/>
                <a:ea typeface="Calibri"/>
                <a:cs typeface="Calibri"/>
                <a:sym typeface="Calibri"/>
              </a:defRPr>
            </a:lvl9pPr>
          </a:lstStyle>
          <a:p>
            <a:endParaRPr/>
          </a:p>
        </p:txBody>
      </p:sp>
      <p:sp>
        <p:nvSpPr>
          <p:cNvPr id="66" name="Shape 66"/>
          <p:cNvSpPr txBox="1">
            <a:spLocks noGrp="1"/>
          </p:cNvSpPr>
          <p:nvPr>
            <p:ph type="sldNum" idx="12"/>
          </p:nvPr>
        </p:nvSpPr>
        <p:spPr>
          <a:xfrm>
            <a:off x="28834081" y="33900540"/>
            <a:ext cx="9387840" cy="1947332"/>
          </a:xfrm>
          <a:prstGeom prst="rect">
            <a:avLst/>
          </a:prstGeom>
          <a:noFill/>
          <a:ln>
            <a:noFill/>
          </a:ln>
        </p:spPr>
        <p:txBody>
          <a:bodyPr lIns="438825" tIns="219400" rIns="438825" bIns="219400" anchor="ctr" anchorCtr="0">
            <a:noAutofit/>
          </a:bodyPr>
          <a:lstStyle/>
          <a:p>
            <a:pPr marL="0" marR="0" lvl="0" indent="0" algn="r" rtl="0">
              <a:spcBef>
                <a:spcPts val="0"/>
              </a:spcBef>
              <a:buSzPct val="25000"/>
              <a:buNone/>
            </a:pPr>
            <a:fld id="{00000000-1234-1234-1234-123412341234}" type="slidenum">
              <a:rPr lang="en-US" sz="5800" b="0" i="0" u="none" strike="noStrike" cap="none" baseline="0">
                <a:solidFill>
                  <a:srgbClr val="888888"/>
                </a:solidFill>
                <a:latin typeface="Calibri"/>
                <a:ea typeface="Calibri"/>
                <a:cs typeface="Calibri"/>
                <a:sym typeface="Calibri"/>
              </a:rPr>
              <a:t>‹#›</a:t>
            </a:fld>
            <a:endParaRPr lang="en-US" sz="58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2011680" y="1464736"/>
            <a:ext cx="36210239" cy="6096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211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6" name="Shape 6"/>
          <p:cNvSpPr txBox="1">
            <a:spLocks noGrp="1"/>
          </p:cNvSpPr>
          <p:nvPr>
            <p:ph type="body" idx="1"/>
          </p:nvPr>
        </p:nvSpPr>
        <p:spPr>
          <a:xfrm>
            <a:off x="2011680" y="8534407"/>
            <a:ext cx="36210239" cy="24138467"/>
          </a:xfrm>
          <a:prstGeom prst="rect">
            <a:avLst/>
          </a:prstGeom>
          <a:noFill/>
          <a:ln>
            <a:noFill/>
          </a:ln>
        </p:spPr>
        <p:txBody>
          <a:bodyPr lIns="91425" tIns="91425" rIns="91425" bIns="91425" anchor="t" anchorCtr="0"/>
          <a:lstStyle>
            <a:lvl1pPr marL="1645656" marR="0" indent="-667755" algn="l" rtl="0">
              <a:spcBef>
                <a:spcPts val="3080"/>
              </a:spcBef>
              <a:buClr>
                <a:schemeClr val="dk1"/>
              </a:buClr>
              <a:buFont typeface="Arial"/>
              <a:buChar char="•"/>
              <a:defRPr sz="15400" b="0" i="0" u="none" strike="noStrike" cap="none" baseline="0">
                <a:solidFill>
                  <a:schemeClr val="dk1"/>
                </a:solidFill>
                <a:latin typeface="Calibri"/>
                <a:ea typeface="Calibri"/>
                <a:cs typeface="Calibri"/>
                <a:sym typeface="Calibri"/>
              </a:defRPr>
            </a:lvl1pPr>
            <a:lvl2pPr marL="3565589" marR="0" indent="-530288" algn="l" rtl="0">
              <a:spcBef>
                <a:spcPts val="2680"/>
              </a:spcBef>
              <a:buClr>
                <a:schemeClr val="dk1"/>
              </a:buClr>
              <a:buFont typeface="Arial"/>
              <a:buChar char="–"/>
              <a:defRPr sz="13400" b="0" i="0" u="none" strike="noStrike" cap="none" baseline="0">
                <a:solidFill>
                  <a:schemeClr val="dk1"/>
                </a:solidFill>
                <a:latin typeface="Calibri"/>
                <a:ea typeface="Calibri"/>
                <a:cs typeface="Calibri"/>
                <a:sym typeface="Calibri"/>
              </a:defRPr>
            </a:lvl2pPr>
            <a:lvl3pPr marL="5485522" marR="0" indent="-373772" algn="l" rtl="0">
              <a:spcBef>
                <a:spcPts val="2300"/>
              </a:spcBef>
              <a:buClr>
                <a:schemeClr val="dk1"/>
              </a:buClr>
              <a:buFont typeface="Arial"/>
              <a:buChar char="•"/>
              <a:defRPr sz="11500" b="0" i="0" u="none" strike="noStrike" cap="none" baseline="0">
                <a:solidFill>
                  <a:schemeClr val="dk1"/>
                </a:solidFill>
                <a:latin typeface="Calibri"/>
                <a:ea typeface="Calibri"/>
                <a:cs typeface="Calibri"/>
                <a:sym typeface="Calibri"/>
              </a:defRPr>
            </a:lvl3pPr>
            <a:lvl4pPr marL="7679731" marR="0" indent="-491531" algn="l" rtl="0">
              <a:spcBef>
                <a:spcPts val="1920"/>
              </a:spcBef>
              <a:buClr>
                <a:schemeClr val="dk1"/>
              </a:buClr>
              <a:buFont typeface="Arial"/>
              <a:buChar char="–"/>
              <a:defRPr sz="9600" b="0" i="0" u="none" strike="noStrike" cap="none" baseline="0">
                <a:solidFill>
                  <a:schemeClr val="dk1"/>
                </a:solidFill>
                <a:latin typeface="Calibri"/>
                <a:ea typeface="Calibri"/>
                <a:cs typeface="Calibri"/>
                <a:sym typeface="Calibri"/>
              </a:defRPr>
            </a:lvl4pPr>
            <a:lvl5pPr marL="9873941" marR="0" indent="-488640" algn="l" rtl="0">
              <a:spcBef>
                <a:spcPts val="1920"/>
              </a:spcBef>
              <a:buClr>
                <a:schemeClr val="dk1"/>
              </a:buClr>
              <a:buFont typeface="Arial"/>
              <a:buChar char="»"/>
              <a:defRPr sz="9600" b="0" i="0" u="none" strike="noStrike" cap="none" baseline="0">
                <a:solidFill>
                  <a:schemeClr val="dk1"/>
                </a:solidFill>
                <a:latin typeface="Calibri"/>
                <a:ea typeface="Calibri"/>
                <a:cs typeface="Calibri"/>
                <a:sym typeface="Calibri"/>
              </a:defRPr>
            </a:lvl5pPr>
            <a:lvl6pPr marL="12068150" marR="0" indent="-498450" algn="l" rtl="0">
              <a:spcBef>
                <a:spcPts val="1920"/>
              </a:spcBef>
              <a:buClr>
                <a:schemeClr val="dk1"/>
              </a:buClr>
              <a:buFont typeface="Arial"/>
              <a:buChar char="•"/>
              <a:defRPr sz="9600" b="0" i="0" u="none" strike="noStrike" cap="none" baseline="0">
                <a:solidFill>
                  <a:schemeClr val="dk1"/>
                </a:solidFill>
                <a:latin typeface="Calibri"/>
                <a:ea typeface="Calibri"/>
                <a:cs typeface="Calibri"/>
                <a:sym typeface="Calibri"/>
              </a:defRPr>
            </a:lvl6pPr>
            <a:lvl7pPr marL="14262360" marR="0" indent="-495560" algn="l" rtl="0">
              <a:spcBef>
                <a:spcPts val="1920"/>
              </a:spcBef>
              <a:buClr>
                <a:schemeClr val="dk1"/>
              </a:buClr>
              <a:buFont typeface="Arial"/>
              <a:buChar char="•"/>
              <a:defRPr sz="9600" b="0" i="0" u="none" strike="noStrike" cap="none" baseline="0">
                <a:solidFill>
                  <a:schemeClr val="dk1"/>
                </a:solidFill>
                <a:latin typeface="Calibri"/>
                <a:ea typeface="Calibri"/>
                <a:cs typeface="Calibri"/>
                <a:sym typeface="Calibri"/>
              </a:defRPr>
            </a:lvl7pPr>
            <a:lvl8pPr marL="16456565" marR="0" indent="-492664" algn="l" rtl="0">
              <a:spcBef>
                <a:spcPts val="1920"/>
              </a:spcBef>
              <a:buClr>
                <a:schemeClr val="dk1"/>
              </a:buClr>
              <a:buFont typeface="Arial"/>
              <a:buChar char="•"/>
              <a:defRPr sz="9600" b="0" i="0" u="none" strike="noStrike" cap="none" baseline="0">
                <a:solidFill>
                  <a:schemeClr val="dk1"/>
                </a:solidFill>
                <a:latin typeface="Calibri"/>
                <a:ea typeface="Calibri"/>
                <a:cs typeface="Calibri"/>
                <a:sym typeface="Calibri"/>
              </a:defRPr>
            </a:lvl8pPr>
            <a:lvl9pPr marL="18650774" marR="0" indent="-489774" algn="l" rtl="0">
              <a:spcBef>
                <a:spcPts val="1920"/>
              </a:spcBef>
              <a:buClr>
                <a:schemeClr val="dk1"/>
              </a:buClr>
              <a:buFont typeface="Arial"/>
              <a:buChar char="•"/>
              <a:defRPr sz="9600" b="0" i="0" u="none" strike="noStrike" cap="none" baseline="0">
                <a:solidFill>
                  <a:schemeClr val="dk1"/>
                </a:solidFill>
                <a:latin typeface="Calibri"/>
                <a:ea typeface="Calibri"/>
                <a:cs typeface="Calibri"/>
                <a:sym typeface="Calibri"/>
              </a:defRPr>
            </a:lvl9pPr>
          </a:lstStyle>
          <a:p>
            <a:endParaRPr/>
          </a:p>
        </p:txBody>
      </p:sp>
      <p:sp>
        <p:nvSpPr>
          <p:cNvPr id="7" name="Shape 7"/>
          <p:cNvSpPr txBox="1">
            <a:spLocks noGrp="1"/>
          </p:cNvSpPr>
          <p:nvPr>
            <p:ph type="dt" idx="10"/>
          </p:nvPr>
        </p:nvSpPr>
        <p:spPr>
          <a:xfrm>
            <a:off x="2011680" y="33900540"/>
            <a:ext cx="9387840" cy="1947332"/>
          </a:xfrm>
          <a:prstGeom prst="rect">
            <a:avLst/>
          </a:prstGeom>
          <a:noFill/>
          <a:ln>
            <a:noFill/>
          </a:ln>
        </p:spPr>
        <p:txBody>
          <a:bodyPr lIns="91425" tIns="91425" rIns="91425" bIns="91425" anchor="ctr" anchorCtr="0"/>
          <a:lstStyle>
            <a:lvl1pPr marL="0" marR="0" indent="0" algn="l" rtl="0">
              <a:spcBef>
                <a:spcPts val="0"/>
              </a:spcBef>
              <a:defRPr sz="5800" b="0" i="0" u="none" strike="noStrike" cap="none" baseline="0">
                <a:solidFill>
                  <a:srgbClr val="888888"/>
                </a:solidFill>
                <a:latin typeface="Calibri"/>
                <a:ea typeface="Calibri"/>
                <a:cs typeface="Calibri"/>
                <a:sym typeface="Calibri"/>
              </a:defRPr>
            </a:lvl1pPr>
            <a:lvl2pPr marL="2194210" marR="0" indent="-9810" algn="l" rtl="0">
              <a:spcBef>
                <a:spcPts val="0"/>
              </a:spcBef>
              <a:defRPr sz="8600" b="0" i="0" u="none" strike="noStrike" cap="none" baseline="0">
                <a:solidFill>
                  <a:schemeClr val="dk1"/>
                </a:solidFill>
                <a:latin typeface="Calibri"/>
                <a:ea typeface="Calibri"/>
                <a:cs typeface="Calibri"/>
                <a:sym typeface="Calibri"/>
              </a:defRPr>
            </a:lvl2pPr>
            <a:lvl3pPr marL="4388419" marR="0" indent="-6918" algn="l" rtl="0">
              <a:spcBef>
                <a:spcPts val="0"/>
              </a:spcBef>
              <a:defRPr sz="8600" b="0" i="0" u="none" strike="noStrike" cap="none" baseline="0">
                <a:solidFill>
                  <a:schemeClr val="dk1"/>
                </a:solidFill>
                <a:latin typeface="Calibri"/>
                <a:ea typeface="Calibri"/>
                <a:cs typeface="Calibri"/>
                <a:sym typeface="Calibri"/>
              </a:defRPr>
            </a:lvl3pPr>
            <a:lvl4pPr marL="6582629" marR="0" indent="-4029" algn="l" rtl="0">
              <a:spcBef>
                <a:spcPts val="0"/>
              </a:spcBef>
              <a:defRPr sz="8600" b="0" i="0" u="none" strike="noStrike" cap="none" baseline="0">
                <a:solidFill>
                  <a:schemeClr val="dk1"/>
                </a:solidFill>
                <a:latin typeface="Calibri"/>
                <a:ea typeface="Calibri"/>
                <a:cs typeface="Calibri"/>
                <a:sym typeface="Calibri"/>
              </a:defRPr>
            </a:lvl4pPr>
            <a:lvl5pPr marL="8776834" marR="0" indent="-1134" algn="l" rtl="0">
              <a:spcBef>
                <a:spcPts val="0"/>
              </a:spcBef>
              <a:defRPr sz="8600" b="0" i="0" u="none" strike="noStrike" cap="none" baseline="0">
                <a:solidFill>
                  <a:schemeClr val="dk1"/>
                </a:solidFill>
                <a:latin typeface="Calibri"/>
                <a:ea typeface="Calibri"/>
                <a:cs typeface="Calibri"/>
                <a:sym typeface="Calibri"/>
              </a:defRPr>
            </a:lvl5pPr>
            <a:lvl6pPr marL="10971043" marR="0" indent="-10942" algn="l" rtl="0">
              <a:spcBef>
                <a:spcPts val="0"/>
              </a:spcBef>
              <a:defRPr sz="8600" b="0" i="0" u="none" strike="noStrike" cap="none" baseline="0">
                <a:solidFill>
                  <a:schemeClr val="dk1"/>
                </a:solidFill>
                <a:latin typeface="Calibri"/>
                <a:ea typeface="Calibri"/>
                <a:cs typeface="Calibri"/>
                <a:sym typeface="Calibri"/>
              </a:defRPr>
            </a:lvl6pPr>
            <a:lvl7pPr marL="13165254" marR="0" indent="-8053" algn="l" rtl="0">
              <a:spcBef>
                <a:spcPts val="0"/>
              </a:spcBef>
              <a:defRPr sz="8600" b="0" i="0" u="none" strike="noStrike" cap="none" baseline="0">
                <a:solidFill>
                  <a:schemeClr val="dk1"/>
                </a:solidFill>
                <a:latin typeface="Calibri"/>
                <a:ea typeface="Calibri"/>
                <a:cs typeface="Calibri"/>
                <a:sym typeface="Calibri"/>
              </a:defRPr>
            </a:lvl7pPr>
            <a:lvl8pPr marL="15359462" marR="0" indent="-5162" algn="l" rtl="0">
              <a:spcBef>
                <a:spcPts val="0"/>
              </a:spcBef>
              <a:defRPr sz="8600" b="0" i="0" u="none" strike="noStrike" cap="none" baseline="0">
                <a:solidFill>
                  <a:schemeClr val="dk1"/>
                </a:solidFill>
                <a:latin typeface="Calibri"/>
                <a:ea typeface="Calibri"/>
                <a:cs typeface="Calibri"/>
                <a:sym typeface="Calibri"/>
              </a:defRPr>
            </a:lvl8pPr>
            <a:lvl9pPr marL="17553672" marR="0" indent="-2272" algn="l" rtl="0">
              <a:spcBef>
                <a:spcPts val="0"/>
              </a:spcBef>
              <a:defRPr sz="8600" b="0" i="0" u="none" strike="noStrike" cap="none" baseline="0">
                <a:solidFill>
                  <a:schemeClr val="dk1"/>
                </a:solidFill>
                <a:latin typeface="Calibri"/>
                <a:ea typeface="Calibri"/>
                <a:cs typeface="Calibri"/>
                <a:sym typeface="Calibri"/>
              </a:defRPr>
            </a:lvl9pPr>
          </a:lstStyle>
          <a:p>
            <a:endParaRPr/>
          </a:p>
        </p:txBody>
      </p:sp>
      <p:sp>
        <p:nvSpPr>
          <p:cNvPr id="8" name="Shape 8"/>
          <p:cNvSpPr txBox="1">
            <a:spLocks noGrp="1"/>
          </p:cNvSpPr>
          <p:nvPr>
            <p:ph type="ftr" idx="11"/>
          </p:nvPr>
        </p:nvSpPr>
        <p:spPr>
          <a:xfrm>
            <a:off x="13746479" y="33900540"/>
            <a:ext cx="12740640" cy="1947332"/>
          </a:xfrm>
          <a:prstGeom prst="rect">
            <a:avLst/>
          </a:prstGeom>
          <a:noFill/>
          <a:ln>
            <a:noFill/>
          </a:ln>
        </p:spPr>
        <p:txBody>
          <a:bodyPr lIns="91425" tIns="91425" rIns="91425" bIns="91425" anchor="ctr" anchorCtr="0"/>
          <a:lstStyle>
            <a:lvl1pPr marL="0" marR="0" indent="0" algn="ctr" rtl="0">
              <a:spcBef>
                <a:spcPts val="0"/>
              </a:spcBef>
              <a:defRPr sz="5800" b="0" i="0" u="none" strike="noStrike" cap="none" baseline="0">
                <a:solidFill>
                  <a:srgbClr val="888888"/>
                </a:solidFill>
                <a:latin typeface="Calibri"/>
                <a:ea typeface="Calibri"/>
                <a:cs typeface="Calibri"/>
                <a:sym typeface="Calibri"/>
              </a:defRPr>
            </a:lvl1pPr>
            <a:lvl2pPr marL="2194210" marR="0" indent="-9810" algn="l" rtl="0">
              <a:spcBef>
                <a:spcPts val="0"/>
              </a:spcBef>
              <a:defRPr sz="8600" b="0" i="0" u="none" strike="noStrike" cap="none" baseline="0">
                <a:solidFill>
                  <a:schemeClr val="dk1"/>
                </a:solidFill>
                <a:latin typeface="Calibri"/>
                <a:ea typeface="Calibri"/>
                <a:cs typeface="Calibri"/>
                <a:sym typeface="Calibri"/>
              </a:defRPr>
            </a:lvl2pPr>
            <a:lvl3pPr marL="4388419" marR="0" indent="-6918" algn="l" rtl="0">
              <a:spcBef>
                <a:spcPts val="0"/>
              </a:spcBef>
              <a:defRPr sz="8600" b="0" i="0" u="none" strike="noStrike" cap="none" baseline="0">
                <a:solidFill>
                  <a:schemeClr val="dk1"/>
                </a:solidFill>
                <a:latin typeface="Calibri"/>
                <a:ea typeface="Calibri"/>
                <a:cs typeface="Calibri"/>
                <a:sym typeface="Calibri"/>
              </a:defRPr>
            </a:lvl3pPr>
            <a:lvl4pPr marL="6582629" marR="0" indent="-4029" algn="l" rtl="0">
              <a:spcBef>
                <a:spcPts val="0"/>
              </a:spcBef>
              <a:defRPr sz="8600" b="0" i="0" u="none" strike="noStrike" cap="none" baseline="0">
                <a:solidFill>
                  <a:schemeClr val="dk1"/>
                </a:solidFill>
                <a:latin typeface="Calibri"/>
                <a:ea typeface="Calibri"/>
                <a:cs typeface="Calibri"/>
                <a:sym typeface="Calibri"/>
              </a:defRPr>
            </a:lvl4pPr>
            <a:lvl5pPr marL="8776834" marR="0" indent="-1134" algn="l" rtl="0">
              <a:spcBef>
                <a:spcPts val="0"/>
              </a:spcBef>
              <a:defRPr sz="8600" b="0" i="0" u="none" strike="noStrike" cap="none" baseline="0">
                <a:solidFill>
                  <a:schemeClr val="dk1"/>
                </a:solidFill>
                <a:latin typeface="Calibri"/>
                <a:ea typeface="Calibri"/>
                <a:cs typeface="Calibri"/>
                <a:sym typeface="Calibri"/>
              </a:defRPr>
            </a:lvl5pPr>
            <a:lvl6pPr marL="10971043" marR="0" indent="-10942" algn="l" rtl="0">
              <a:spcBef>
                <a:spcPts val="0"/>
              </a:spcBef>
              <a:defRPr sz="8600" b="0" i="0" u="none" strike="noStrike" cap="none" baseline="0">
                <a:solidFill>
                  <a:schemeClr val="dk1"/>
                </a:solidFill>
                <a:latin typeface="Calibri"/>
                <a:ea typeface="Calibri"/>
                <a:cs typeface="Calibri"/>
                <a:sym typeface="Calibri"/>
              </a:defRPr>
            </a:lvl6pPr>
            <a:lvl7pPr marL="13165254" marR="0" indent="-8053" algn="l" rtl="0">
              <a:spcBef>
                <a:spcPts val="0"/>
              </a:spcBef>
              <a:defRPr sz="8600" b="0" i="0" u="none" strike="noStrike" cap="none" baseline="0">
                <a:solidFill>
                  <a:schemeClr val="dk1"/>
                </a:solidFill>
                <a:latin typeface="Calibri"/>
                <a:ea typeface="Calibri"/>
                <a:cs typeface="Calibri"/>
                <a:sym typeface="Calibri"/>
              </a:defRPr>
            </a:lvl7pPr>
            <a:lvl8pPr marL="15359462" marR="0" indent="-5162" algn="l" rtl="0">
              <a:spcBef>
                <a:spcPts val="0"/>
              </a:spcBef>
              <a:defRPr sz="8600" b="0" i="0" u="none" strike="noStrike" cap="none" baseline="0">
                <a:solidFill>
                  <a:schemeClr val="dk1"/>
                </a:solidFill>
                <a:latin typeface="Calibri"/>
                <a:ea typeface="Calibri"/>
                <a:cs typeface="Calibri"/>
                <a:sym typeface="Calibri"/>
              </a:defRPr>
            </a:lvl8pPr>
            <a:lvl9pPr marL="17553672" marR="0" indent="-2272" algn="l" rtl="0">
              <a:spcBef>
                <a:spcPts val="0"/>
              </a:spcBef>
              <a:defRPr sz="8600" b="0" i="0" u="none" strike="noStrike" cap="none" baseline="0">
                <a:solidFill>
                  <a:schemeClr val="dk1"/>
                </a:solidFill>
                <a:latin typeface="Calibri"/>
                <a:ea typeface="Calibri"/>
                <a:cs typeface="Calibri"/>
                <a:sym typeface="Calibri"/>
              </a:defRPr>
            </a:lvl9pPr>
          </a:lstStyle>
          <a:p>
            <a:endParaRPr/>
          </a:p>
        </p:txBody>
      </p:sp>
      <p:sp>
        <p:nvSpPr>
          <p:cNvPr id="9" name="Shape 9"/>
          <p:cNvSpPr txBox="1">
            <a:spLocks noGrp="1"/>
          </p:cNvSpPr>
          <p:nvPr>
            <p:ph type="sldNum" idx="12"/>
          </p:nvPr>
        </p:nvSpPr>
        <p:spPr>
          <a:xfrm>
            <a:off x="28834081" y="33900540"/>
            <a:ext cx="9387840" cy="1947332"/>
          </a:xfrm>
          <a:prstGeom prst="rect">
            <a:avLst/>
          </a:prstGeom>
          <a:noFill/>
          <a:ln>
            <a:noFill/>
          </a:ln>
        </p:spPr>
        <p:txBody>
          <a:bodyPr lIns="438825" tIns="219400" rIns="438825" bIns="219400" anchor="ctr" anchorCtr="0">
            <a:noAutofit/>
          </a:bodyPr>
          <a:lstStyle/>
          <a:p>
            <a:pPr marL="0" marR="0" lvl="0" indent="0" algn="r" rtl="0">
              <a:spcBef>
                <a:spcPts val="0"/>
              </a:spcBef>
              <a:buSzPct val="25000"/>
              <a:buNone/>
            </a:pPr>
            <a:fld id="{00000000-1234-1234-1234-123412341234}" type="slidenum">
              <a:rPr lang="en-US" sz="5800" b="0" i="0" u="none" strike="noStrike" cap="none" baseline="0">
                <a:solidFill>
                  <a:srgbClr val="888888"/>
                </a:solidFill>
                <a:latin typeface="Calibri"/>
                <a:ea typeface="Calibri"/>
                <a:cs typeface="Calibri"/>
                <a:sym typeface="Calibri"/>
              </a:rPr>
              <a:t>‹#›</a:t>
            </a:fld>
            <a:endParaRPr lang="en-US" sz="5800" b="0" i="0" u="none" strike="noStrike" cap="none" baseline="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jpg"/><Relationship Id="rId9" Type="http://schemas.openxmlformats.org/officeDocument/2006/relationships/image" Target="../media/image7.png"/><Relationship Id="rId10"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101" name="Shape 101"/>
          <p:cNvPicPr preferRelativeResize="0"/>
          <p:nvPr/>
        </p:nvPicPr>
        <p:blipFill rotWithShape="1">
          <a:blip r:embed="rId3">
            <a:alphaModFix/>
          </a:blip>
          <a:srcRect t="13703"/>
          <a:stretch/>
        </p:blipFill>
        <p:spPr>
          <a:xfrm>
            <a:off x="11008631" y="15905208"/>
            <a:ext cx="12484614" cy="6339619"/>
          </a:xfrm>
          <a:prstGeom prst="rect">
            <a:avLst/>
          </a:prstGeom>
          <a:noFill/>
          <a:ln>
            <a:noFill/>
          </a:ln>
        </p:spPr>
      </p:pic>
      <p:pic>
        <p:nvPicPr>
          <p:cNvPr id="102" name="Shape 102"/>
          <p:cNvPicPr preferRelativeResize="0"/>
          <p:nvPr/>
        </p:nvPicPr>
        <p:blipFill rotWithShape="1">
          <a:blip r:embed="rId4">
            <a:alphaModFix/>
          </a:blip>
          <a:srcRect t="22660"/>
          <a:stretch/>
        </p:blipFill>
        <p:spPr>
          <a:xfrm>
            <a:off x="11464829" y="23565411"/>
            <a:ext cx="11567544" cy="5725836"/>
          </a:xfrm>
          <a:prstGeom prst="rect">
            <a:avLst/>
          </a:prstGeom>
          <a:noFill/>
          <a:ln>
            <a:noFill/>
          </a:ln>
        </p:spPr>
      </p:pic>
      <p:sp>
        <p:nvSpPr>
          <p:cNvPr id="83" name="Shape 83"/>
          <p:cNvSpPr txBox="1"/>
          <p:nvPr/>
        </p:nvSpPr>
        <p:spPr>
          <a:xfrm>
            <a:off x="8720163" y="210798"/>
            <a:ext cx="22783800" cy="64941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8800" b="0" i="0" u="none" strike="noStrike" cap="none" baseline="0" dirty="0">
                <a:solidFill>
                  <a:schemeClr val="dk1"/>
                </a:solidFill>
                <a:latin typeface="Helvetica Neue"/>
                <a:ea typeface="Helvetica Neue"/>
                <a:cs typeface="Helvetica Neue"/>
                <a:sym typeface="Helvetica Neue"/>
              </a:rPr>
              <a:t>Root Hydraulic Conductance in Laurel Sumac Experiencing Severe Dieback in the Santa Monica Mountains</a:t>
            </a:r>
          </a:p>
          <a:p>
            <a:pPr marL="0" marR="0" lvl="0" indent="0" algn="ctr" rtl="0">
              <a:spcBef>
                <a:spcPts val="0"/>
              </a:spcBef>
              <a:buSzPct val="25000"/>
              <a:buNone/>
            </a:pPr>
            <a:r>
              <a:rPr lang="en-US" sz="3800" b="0" i="0" u="none" strike="noStrike" cap="none" baseline="0" dirty="0">
                <a:solidFill>
                  <a:schemeClr val="dk1"/>
                </a:solidFill>
                <a:latin typeface="Calibri"/>
                <a:ea typeface="Calibri"/>
                <a:cs typeface="Calibri"/>
                <a:sym typeface="Calibri"/>
              </a:rPr>
              <a:t>Natalie </a:t>
            </a:r>
            <a:r>
              <a:rPr lang="en-US" sz="3800" b="0" i="0" u="none" strike="noStrike" cap="none" baseline="0" dirty="0" smtClean="0">
                <a:solidFill>
                  <a:schemeClr val="dk1"/>
                </a:solidFill>
                <a:latin typeface="Calibri"/>
                <a:ea typeface="Calibri"/>
                <a:cs typeface="Calibri"/>
                <a:sym typeface="Calibri"/>
              </a:rPr>
              <a:t>M. Aguirre</a:t>
            </a:r>
            <a:r>
              <a:rPr lang="en-US" sz="3800" b="0" i="0" u="none" strike="noStrike" cap="none" baseline="0" dirty="0">
                <a:solidFill>
                  <a:schemeClr val="dk1"/>
                </a:solidFill>
                <a:latin typeface="Calibri"/>
                <a:ea typeface="Calibri"/>
                <a:cs typeface="Calibri"/>
                <a:sym typeface="Calibri"/>
              </a:rPr>
              <a:t>, Avery </a:t>
            </a:r>
            <a:r>
              <a:rPr lang="en-US" sz="3800" b="0" i="0" u="none" strike="noStrike" cap="none" baseline="0" dirty="0" smtClean="0">
                <a:solidFill>
                  <a:schemeClr val="dk1"/>
                </a:solidFill>
                <a:latin typeface="Calibri"/>
                <a:ea typeface="Calibri"/>
                <a:cs typeface="Calibri"/>
                <a:sym typeface="Calibri"/>
              </a:rPr>
              <a:t>N. Davis</a:t>
            </a:r>
            <a:r>
              <a:rPr lang="en-US" sz="3800" b="0" i="0" u="none" strike="noStrike" cap="none" baseline="0" dirty="0">
                <a:solidFill>
                  <a:schemeClr val="dk1"/>
                </a:solidFill>
                <a:latin typeface="Calibri"/>
                <a:ea typeface="Calibri"/>
                <a:cs typeface="Calibri"/>
                <a:sym typeface="Calibri"/>
              </a:rPr>
              <a:t>, Sarah </a:t>
            </a:r>
            <a:r>
              <a:rPr lang="en-US" sz="3800" b="0" i="0" u="none" strike="noStrike" cap="none" baseline="0" dirty="0" smtClean="0">
                <a:solidFill>
                  <a:schemeClr val="dk1"/>
                </a:solidFill>
                <a:latin typeface="Calibri"/>
                <a:ea typeface="Calibri"/>
                <a:cs typeface="Calibri"/>
                <a:sym typeface="Calibri"/>
              </a:rPr>
              <a:t>B. </a:t>
            </a:r>
            <a:r>
              <a:rPr lang="en-US" sz="3800" b="0" i="0" u="none" strike="noStrike" cap="none" baseline="0" smtClean="0">
                <a:solidFill>
                  <a:schemeClr val="dk1"/>
                </a:solidFill>
                <a:latin typeface="Calibri"/>
                <a:ea typeface="Calibri"/>
                <a:cs typeface="Calibri"/>
                <a:sym typeface="Calibri"/>
              </a:rPr>
              <a:t>Nelson</a:t>
            </a:r>
            <a:endParaRPr lang="en-US" sz="3800" b="0" i="0" u="none" strike="noStrike" cap="none" baseline="0" dirty="0">
              <a:solidFill>
                <a:schemeClr val="dk1"/>
              </a:solidFill>
              <a:latin typeface="Calibri"/>
              <a:ea typeface="Calibri"/>
              <a:cs typeface="Calibri"/>
              <a:sym typeface="Calibri"/>
            </a:endParaRPr>
          </a:p>
          <a:p>
            <a:pPr marL="0" marR="0" lvl="0" indent="0" algn="ctr" rtl="0">
              <a:spcBef>
                <a:spcPts val="0"/>
              </a:spcBef>
              <a:buSzPct val="25000"/>
              <a:buNone/>
            </a:pPr>
            <a:r>
              <a:rPr lang="en-US" sz="3800" b="0" i="0" u="none" strike="noStrike" cap="none" baseline="0" dirty="0">
                <a:solidFill>
                  <a:schemeClr val="dk1"/>
                </a:solidFill>
                <a:latin typeface="Calibri"/>
                <a:ea typeface="Calibri"/>
                <a:cs typeface="Calibri"/>
                <a:sym typeface="Calibri"/>
              </a:rPr>
              <a:t>Biology 390, Plant Physiology, Fall 2015</a:t>
            </a:r>
          </a:p>
          <a:p>
            <a:pPr marL="0" marR="0" lvl="0" indent="0" algn="ctr" rtl="0">
              <a:spcBef>
                <a:spcPts val="0"/>
              </a:spcBef>
              <a:buSzPct val="25000"/>
              <a:buNone/>
            </a:pPr>
            <a:r>
              <a:rPr lang="en-US" sz="3800" b="0" i="0" u="none" strike="noStrike" cap="none" baseline="0" dirty="0">
                <a:solidFill>
                  <a:schemeClr val="dk1"/>
                </a:solidFill>
                <a:latin typeface="Calibri"/>
                <a:ea typeface="Calibri"/>
                <a:cs typeface="Calibri"/>
                <a:sym typeface="Calibri"/>
              </a:rPr>
              <a:t>Pepperdine University Malibu, California 90263</a:t>
            </a:r>
          </a:p>
          <a:p>
            <a:pPr marL="0" marR="0" lvl="0" indent="0" algn="ctr" rtl="0">
              <a:spcBef>
                <a:spcPts val="0"/>
              </a:spcBef>
              <a:buNone/>
            </a:pPr>
            <a:endParaRPr sz="3800" b="0" i="0" u="none" strike="noStrike" cap="none" baseline="0" dirty="0">
              <a:solidFill>
                <a:schemeClr val="dk1"/>
              </a:solidFill>
              <a:latin typeface="Calibri"/>
              <a:ea typeface="Calibri"/>
              <a:cs typeface="Calibri"/>
              <a:sym typeface="Calibri"/>
            </a:endParaRPr>
          </a:p>
        </p:txBody>
      </p:sp>
      <p:pic>
        <p:nvPicPr>
          <p:cNvPr id="84" name="Shape 84"/>
          <p:cNvPicPr preferRelativeResize="0"/>
          <p:nvPr/>
        </p:nvPicPr>
        <p:blipFill rotWithShape="1">
          <a:blip r:embed="rId5">
            <a:alphaModFix/>
          </a:blip>
          <a:srcRect/>
          <a:stretch/>
        </p:blipFill>
        <p:spPr>
          <a:xfrm>
            <a:off x="32918396" y="733995"/>
            <a:ext cx="4876802" cy="4876799"/>
          </a:xfrm>
          <a:prstGeom prst="rect">
            <a:avLst/>
          </a:prstGeom>
          <a:noFill/>
          <a:ln>
            <a:noFill/>
          </a:ln>
        </p:spPr>
      </p:pic>
      <p:graphicFrame>
        <p:nvGraphicFramePr>
          <p:cNvPr id="85" name="Shape 85"/>
          <p:cNvGraphicFramePr/>
          <p:nvPr>
            <p:extLst>
              <p:ext uri="{D42A27DB-BD31-4B8C-83A1-F6EECF244321}">
                <p14:modId xmlns:p14="http://schemas.microsoft.com/office/powerpoint/2010/main" val="2432025431"/>
              </p:ext>
            </p:extLst>
          </p:nvPr>
        </p:nvGraphicFramePr>
        <p:xfrm>
          <a:off x="495199" y="6197739"/>
          <a:ext cx="10756900" cy="746770"/>
        </p:xfrm>
        <a:graphic>
          <a:graphicData uri="http://schemas.openxmlformats.org/drawingml/2006/table">
            <a:tbl>
              <a:tblPr firstRow="1" bandRow="1">
                <a:noFill/>
                <a:tableStyleId>{EF91425B-439E-4C84-A054-6A1BEEE161C0}</a:tableStyleId>
              </a:tblPr>
              <a:tblGrid>
                <a:gridCol w="10756900"/>
              </a:tblGrid>
              <a:tr h="741675">
                <a:tc>
                  <a:txBody>
                    <a:bodyPr/>
                    <a:lstStyle/>
                    <a:p>
                      <a:pPr marL="0" marR="0" lvl="0" indent="0" algn="ctr" rtl="0">
                        <a:spcBef>
                          <a:spcPts val="0"/>
                        </a:spcBef>
                        <a:buSzPct val="25000"/>
                        <a:buNone/>
                      </a:pPr>
                      <a:r>
                        <a:rPr lang="en-US" sz="4300" u="none" strike="noStrike" cap="none" baseline="0" dirty="0"/>
                        <a:t>Abstract</a:t>
                      </a:r>
                    </a:p>
                  </a:txBody>
                  <a:tcPr marL="91450" marR="91450" marT="45725" marB="45725">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alpha val="0"/>
                      </a:srgbClr>
                    </a:solidFill>
                  </a:tcPr>
                </a:tc>
              </a:tr>
            </a:tbl>
          </a:graphicData>
        </a:graphic>
      </p:graphicFrame>
      <p:graphicFrame>
        <p:nvGraphicFramePr>
          <p:cNvPr id="86" name="Shape 86"/>
          <p:cNvGraphicFramePr/>
          <p:nvPr>
            <p:extLst>
              <p:ext uri="{D42A27DB-BD31-4B8C-83A1-F6EECF244321}">
                <p14:modId xmlns:p14="http://schemas.microsoft.com/office/powerpoint/2010/main" val="1959511104"/>
              </p:ext>
            </p:extLst>
          </p:nvPr>
        </p:nvGraphicFramePr>
        <p:xfrm>
          <a:off x="495199" y="20100326"/>
          <a:ext cx="10756900" cy="746770"/>
        </p:xfrm>
        <a:graphic>
          <a:graphicData uri="http://schemas.openxmlformats.org/drawingml/2006/table">
            <a:tbl>
              <a:tblPr firstRow="1" bandRow="1">
                <a:noFill/>
                <a:tableStyleId>{F9F617A9-7E52-43D9-84EC-A522107459C0}</a:tableStyleId>
              </a:tblPr>
              <a:tblGrid>
                <a:gridCol w="10756900"/>
              </a:tblGrid>
              <a:tr h="741675">
                <a:tc>
                  <a:txBody>
                    <a:bodyPr/>
                    <a:lstStyle/>
                    <a:p>
                      <a:pPr marL="0" marR="0" lvl="0" indent="0" algn="ctr" rtl="0">
                        <a:spcBef>
                          <a:spcPts val="0"/>
                        </a:spcBef>
                        <a:buSzPct val="25000"/>
                        <a:buNone/>
                      </a:pPr>
                      <a:r>
                        <a:rPr lang="en-US" sz="4300" u="none" strike="noStrike" cap="none" baseline="0" dirty="0"/>
                        <a:t>Introduction</a:t>
                      </a:r>
                    </a:p>
                  </a:txBody>
                  <a:tcPr marL="91450" marR="91450" marT="45725" marB="45725">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0000">
                        <a:alpha val="0"/>
                      </a:srgbClr>
                    </a:solidFill>
                  </a:tcPr>
                </a:tc>
              </a:tr>
            </a:tbl>
          </a:graphicData>
        </a:graphic>
      </p:graphicFrame>
      <p:graphicFrame>
        <p:nvGraphicFramePr>
          <p:cNvPr id="87" name="Shape 87"/>
          <p:cNvGraphicFramePr/>
          <p:nvPr>
            <p:extLst>
              <p:ext uri="{D42A27DB-BD31-4B8C-83A1-F6EECF244321}">
                <p14:modId xmlns:p14="http://schemas.microsoft.com/office/powerpoint/2010/main" val="49590024"/>
              </p:ext>
            </p:extLst>
          </p:nvPr>
        </p:nvGraphicFramePr>
        <p:xfrm>
          <a:off x="11744125" y="6191764"/>
          <a:ext cx="17932400" cy="746770"/>
        </p:xfrm>
        <a:graphic>
          <a:graphicData uri="http://schemas.openxmlformats.org/drawingml/2006/table">
            <a:tbl>
              <a:tblPr firstRow="1" bandRow="1">
                <a:noFill/>
                <a:tableStyleId>{3E95617B-2AE3-440F-912D-1A8BBC346F25}</a:tableStyleId>
              </a:tblPr>
              <a:tblGrid>
                <a:gridCol w="17932400"/>
              </a:tblGrid>
              <a:tr h="741675">
                <a:tc>
                  <a:txBody>
                    <a:bodyPr/>
                    <a:lstStyle/>
                    <a:p>
                      <a:pPr marL="0" marR="0" lvl="0" indent="0" algn="ctr" rtl="0">
                        <a:spcBef>
                          <a:spcPts val="0"/>
                        </a:spcBef>
                        <a:buSzPct val="25000"/>
                        <a:buNone/>
                      </a:pPr>
                      <a:r>
                        <a:rPr lang="en-US" sz="4300" u="none" strike="noStrike" cap="none" baseline="0" dirty="0"/>
                        <a:t>Results</a:t>
                      </a:r>
                    </a:p>
                  </a:txBody>
                  <a:tcPr marL="91450" marR="91450" marT="45725" marB="45725">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alpha val="0"/>
                      </a:srgbClr>
                    </a:solidFill>
                  </a:tcPr>
                </a:tc>
              </a:tr>
            </a:tbl>
          </a:graphicData>
        </a:graphic>
      </p:graphicFrame>
      <p:graphicFrame>
        <p:nvGraphicFramePr>
          <p:cNvPr id="88" name="Shape 88"/>
          <p:cNvGraphicFramePr/>
          <p:nvPr>
            <p:extLst>
              <p:ext uri="{D42A27DB-BD31-4B8C-83A1-F6EECF244321}">
                <p14:modId xmlns:p14="http://schemas.microsoft.com/office/powerpoint/2010/main" val="2544321165"/>
              </p:ext>
            </p:extLst>
          </p:nvPr>
        </p:nvGraphicFramePr>
        <p:xfrm>
          <a:off x="30126830" y="6197739"/>
          <a:ext cx="9566720" cy="746770"/>
        </p:xfrm>
        <a:graphic>
          <a:graphicData uri="http://schemas.openxmlformats.org/drawingml/2006/table">
            <a:tbl>
              <a:tblPr firstRow="1" bandRow="1">
                <a:noFill/>
                <a:tableStyleId>{370F0246-0E2D-4D5B-AC6C-8DEA00D02BE6}</a:tableStyleId>
              </a:tblPr>
              <a:tblGrid>
                <a:gridCol w="9566720"/>
              </a:tblGrid>
              <a:tr h="741675">
                <a:tc>
                  <a:txBody>
                    <a:bodyPr/>
                    <a:lstStyle/>
                    <a:p>
                      <a:pPr marL="0" marR="0" lvl="0" indent="0" algn="ctr" rtl="0">
                        <a:spcBef>
                          <a:spcPts val="0"/>
                        </a:spcBef>
                        <a:buSzPct val="25000"/>
                        <a:buNone/>
                      </a:pPr>
                      <a:r>
                        <a:rPr lang="en-US" sz="4300" u="none" strike="noStrike" cap="none" baseline="0" dirty="0"/>
                        <a:t>Conclusion</a:t>
                      </a:r>
                    </a:p>
                  </a:txBody>
                  <a:tcPr marL="91450" marR="91450" marT="45725" marB="45725">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alpha val="0"/>
                      </a:srgbClr>
                    </a:solidFill>
                  </a:tcPr>
                </a:tc>
              </a:tr>
            </a:tbl>
          </a:graphicData>
        </a:graphic>
      </p:graphicFrame>
      <p:graphicFrame>
        <p:nvGraphicFramePr>
          <p:cNvPr id="89" name="Shape 89"/>
          <p:cNvGraphicFramePr/>
          <p:nvPr>
            <p:extLst>
              <p:ext uri="{D42A27DB-BD31-4B8C-83A1-F6EECF244321}">
                <p14:modId xmlns:p14="http://schemas.microsoft.com/office/powerpoint/2010/main" val="3916255404"/>
              </p:ext>
            </p:extLst>
          </p:nvPr>
        </p:nvGraphicFramePr>
        <p:xfrm>
          <a:off x="30126830" y="32341363"/>
          <a:ext cx="9566719" cy="769450"/>
        </p:xfrm>
        <a:graphic>
          <a:graphicData uri="http://schemas.openxmlformats.org/drawingml/2006/table">
            <a:tbl>
              <a:tblPr firstRow="1" bandRow="1">
                <a:noFill/>
                <a:tableStyleId>{2A43F847-132A-45F8-B79C-301BE1926797}</a:tableStyleId>
              </a:tblPr>
              <a:tblGrid>
                <a:gridCol w="9566719"/>
              </a:tblGrid>
              <a:tr h="769450">
                <a:tc>
                  <a:txBody>
                    <a:bodyPr/>
                    <a:lstStyle/>
                    <a:p>
                      <a:pPr marL="0" marR="0" lvl="0" indent="0" algn="ctr" rtl="0">
                        <a:spcBef>
                          <a:spcPts val="0"/>
                        </a:spcBef>
                        <a:buSzPct val="25000"/>
                        <a:buNone/>
                      </a:pPr>
                      <a:r>
                        <a:rPr lang="en-US" sz="3700" u="none" strike="noStrike" cap="none" baseline="0" dirty="0"/>
                        <a:t>Acknowledgments</a:t>
                      </a:r>
                    </a:p>
                  </a:txBody>
                  <a:tcPr marL="91450" marR="91450" marT="45725" marB="45725">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alpha val="0"/>
                      </a:srgbClr>
                    </a:solidFill>
                  </a:tcPr>
                </a:tc>
              </a:tr>
            </a:tbl>
          </a:graphicData>
        </a:graphic>
      </p:graphicFrame>
      <p:graphicFrame>
        <p:nvGraphicFramePr>
          <p:cNvPr id="90" name="Shape 90"/>
          <p:cNvGraphicFramePr/>
          <p:nvPr>
            <p:extLst>
              <p:ext uri="{D42A27DB-BD31-4B8C-83A1-F6EECF244321}">
                <p14:modId xmlns:p14="http://schemas.microsoft.com/office/powerpoint/2010/main" val="2161516813"/>
              </p:ext>
            </p:extLst>
          </p:nvPr>
        </p:nvGraphicFramePr>
        <p:xfrm>
          <a:off x="11874952" y="29571872"/>
          <a:ext cx="17656748" cy="746770"/>
        </p:xfrm>
        <a:graphic>
          <a:graphicData uri="http://schemas.openxmlformats.org/drawingml/2006/table">
            <a:tbl>
              <a:tblPr firstRow="1" bandRow="1">
                <a:noFill/>
                <a:tableStyleId>{F9066F00-64DC-4394-8180-DCEA788923C4}</a:tableStyleId>
              </a:tblPr>
              <a:tblGrid>
                <a:gridCol w="17656748"/>
              </a:tblGrid>
              <a:tr h="741675">
                <a:tc>
                  <a:txBody>
                    <a:bodyPr/>
                    <a:lstStyle/>
                    <a:p>
                      <a:pPr marL="0" marR="0" lvl="0" indent="0" algn="ctr" rtl="0">
                        <a:spcBef>
                          <a:spcPts val="0"/>
                        </a:spcBef>
                        <a:buSzPct val="25000"/>
                        <a:buNone/>
                      </a:pPr>
                      <a:r>
                        <a:rPr lang="en-US" sz="4300" u="none" strike="noStrike" cap="none" baseline="0" dirty="0"/>
                        <a:t>Works Cited</a:t>
                      </a:r>
                    </a:p>
                  </a:txBody>
                  <a:tcPr marL="91450" marR="91450" marT="45725" marB="45725">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91" name="Shape 91"/>
          <p:cNvSpPr txBox="1"/>
          <p:nvPr/>
        </p:nvSpPr>
        <p:spPr>
          <a:xfrm>
            <a:off x="30168550" y="33406538"/>
            <a:ext cx="9603156" cy="2845221"/>
          </a:xfrm>
          <a:prstGeom prst="rect">
            <a:avLst/>
          </a:prstGeom>
          <a:no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2600" b="0" i="0" u="none" strike="noStrike" cap="none" baseline="0" dirty="0">
                <a:solidFill>
                  <a:schemeClr val="dk1"/>
                </a:solidFill>
                <a:latin typeface="Helvetica Neue"/>
                <a:ea typeface="Helvetica Neue"/>
                <a:cs typeface="Helvetica Neue"/>
                <a:sym typeface="Helvetica Neue"/>
              </a:rPr>
              <a:t>Our research was funded by the Natural Science Division of Pepperdine University, </a:t>
            </a:r>
            <a:r>
              <a:rPr lang="en-US" sz="2600" b="0" i="0" u="none" strike="noStrike" cap="none" baseline="0" dirty="0" err="1">
                <a:solidFill>
                  <a:schemeClr val="dk1"/>
                </a:solidFill>
                <a:latin typeface="Helvetica Neue"/>
                <a:ea typeface="Helvetica Neue"/>
                <a:cs typeface="Helvetica Neue"/>
                <a:sym typeface="Helvetica Neue"/>
              </a:rPr>
              <a:t>Seaver</a:t>
            </a:r>
            <a:r>
              <a:rPr lang="en-US" sz="2600" b="0" i="0" u="none" strike="noStrike" cap="none" baseline="0" dirty="0">
                <a:solidFill>
                  <a:schemeClr val="dk1"/>
                </a:solidFill>
                <a:latin typeface="Helvetica Neue"/>
                <a:ea typeface="Helvetica Neue"/>
                <a:cs typeface="Helvetica Neue"/>
                <a:sym typeface="Helvetica Neue"/>
              </a:rPr>
              <a:t> college.  We would like to thank Dr. Davis for providing us with the knowledge </a:t>
            </a:r>
            <a:r>
              <a:rPr lang="en-US" sz="2600" b="0" i="0" u="none" strike="noStrike" cap="none" baseline="0" dirty="0">
                <a:solidFill>
                  <a:srgbClr val="000000"/>
                </a:solidFill>
                <a:latin typeface="Helvetica Neue"/>
                <a:ea typeface="Helvetica Neue"/>
                <a:cs typeface="Helvetica Neue"/>
                <a:sym typeface="Helvetica Neue"/>
              </a:rPr>
              <a:t>necessary</a:t>
            </a:r>
            <a:r>
              <a:rPr lang="en-US" sz="2600" b="0" i="0" u="none" strike="noStrike" cap="none" baseline="0" dirty="0">
                <a:solidFill>
                  <a:schemeClr val="dk1"/>
                </a:solidFill>
                <a:latin typeface="Helvetica Neue"/>
                <a:ea typeface="Helvetica Neue"/>
                <a:cs typeface="Helvetica Neue"/>
                <a:sym typeface="Helvetica Neue"/>
              </a:rPr>
              <a:t> to ask questions worthy of scientific research. We would also like to thank </a:t>
            </a:r>
            <a:r>
              <a:rPr lang="en-US" sz="2600" dirty="0">
                <a:solidFill>
                  <a:schemeClr val="dk1"/>
                </a:solidFill>
                <a:latin typeface="Helvetica Neue"/>
                <a:ea typeface="Helvetica Neue"/>
                <a:cs typeface="Helvetica Neue"/>
                <a:sym typeface="Helvetica Neue"/>
              </a:rPr>
              <a:t>our classmates for helping us dig up roots on several occasions. </a:t>
            </a:r>
          </a:p>
        </p:txBody>
      </p:sp>
      <p:sp>
        <p:nvSpPr>
          <p:cNvPr id="92" name="Shape 92"/>
          <p:cNvSpPr/>
          <p:nvPr/>
        </p:nvSpPr>
        <p:spPr>
          <a:xfrm>
            <a:off x="495400" y="21139299"/>
            <a:ext cx="10756799" cy="11314637"/>
          </a:xfrm>
          <a:prstGeom prst="rect">
            <a:avLst/>
          </a:prstGeom>
          <a:no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lvl="0">
              <a:buSzPct val="25000"/>
            </a:pPr>
            <a:r>
              <a:rPr lang="en-US" sz="2800" i="1" dirty="0" err="1"/>
              <a:t>Malosma</a:t>
            </a:r>
            <a:r>
              <a:rPr lang="en-US" sz="2800" i="1" dirty="0"/>
              <a:t> </a:t>
            </a:r>
            <a:r>
              <a:rPr lang="en-US" sz="2800" i="1" dirty="0" err="1"/>
              <a:t>laurina</a:t>
            </a:r>
            <a:r>
              <a:rPr lang="en-US" sz="2800" i="1" dirty="0"/>
              <a:t> </a:t>
            </a:r>
            <a:r>
              <a:rPr lang="en-US" sz="2800" dirty="0"/>
              <a:t>plays an important ecological role in the Santa Monica Mountains. Its deep roots, which are able to tap the water table and provide drought tolerance, also provide </a:t>
            </a:r>
            <a:r>
              <a:rPr lang="en-US" sz="2800" dirty="0" smtClean="0"/>
              <a:t>important </a:t>
            </a:r>
            <a:r>
              <a:rPr lang="en-US" sz="2800" dirty="0"/>
              <a:t>structural soil support. In the past year, however, </a:t>
            </a:r>
            <a:r>
              <a:rPr lang="en-US" sz="2800" i="1" dirty="0"/>
              <a:t>M. </a:t>
            </a:r>
            <a:r>
              <a:rPr lang="en-US" sz="2800" i="1" dirty="0" err="1"/>
              <a:t>laurina</a:t>
            </a:r>
            <a:r>
              <a:rPr lang="en-US" sz="2800" i="1" dirty="0"/>
              <a:t> </a:t>
            </a:r>
            <a:r>
              <a:rPr lang="en-US" sz="2800" dirty="0"/>
              <a:t>has been experiencing dramatic dieback, which could deeply affect the ecology and community structure of the Santa Monica Mountains. Dieback has been attributed to the fungal pathogen </a:t>
            </a:r>
            <a:r>
              <a:rPr lang="en-US" sz="2800" i="1" dirty="0" err="1"/>
              <a:t>Botryosphaeria</a:t>
            </a:r>
            <a:r>
              <a:rPr lang="en-US" sz="2800" i="1" dirty="0"/>
              <a:t> </a:t>
            </a:r>
            <a:r>
              <a:rPr lang="en-US" sz="2800" i="1" dirty="0" err="1"/>
              <a:t>dothidea</a:t>
            </a:r>
            <a:r>
              <a:rPr lang="en-US" sz="2800" dirty="0"/>
              <a:t>, which may invade as a result of major water stress</a:t>
            </a:r>
            <a:r>
              <a:rPr lang="en-US" sz="2800" dirty="0" smtClean="0"/>
              <a:t>. </a:t>
            </a:r>
            <a:r>
              <a:rPr lang="en-US" sz="2800" i="1" dirty="0" smtClean="0">
                <a:solidFill>
                  <a:schemeClr val="dk1"/>
                </a:solidFill>
                <a:latin typeface="Helvetica Neue"/>
                <a:ea typeface="Helvetica Neue"/>
                <a:cs typeface="Helvetica Neue"/>
                <a:sym typeface="Helvetica Neue"/>
              </a:rPr>
              <a:t>M</a:t>
            </a:r>
            <a:r>
              <a:rPr lang="en-US" sz="2800" i="1" dirty="0">
                <a:solidFill>
                  <a:schemeClr val="dk1"/>
                </a:solidFill>
                <a:latin typeface="Helvetica Neue"/>
                <a:ea typeface="Helvetica Neue"/>
                <a:cs typeface="Helvetica Neue"/>
                <a:sym typeface="Helvetica Neue"/>
              </a:rPr>
              <a:t>. </a:t>
            </a:r>
            <a:r>
              <a:rPr lang="en-US" sz="2800" i="1" dirty="0" err="1">
                <a:solidFill>
                  <a:schemeClr val="dk1"/>
                </a:solidFill>
                <a:latin typeface="Helvetica Neue"/>
                <a:ea typeface="Helvetica Neue"/>
                <a:cs typeface="Helvetica Neue"/>
                <a:sym typeface="Helvetica Neue"/>
              </a:rPr>
              <a:t>laurina</a:t>
            </a:r>
            <a:r>
              <a:rPr lang="en-US" sz="2800" i="1" dirty="0">
                <a:solidFill>
                  <a:schemeClr val="dk1"/>
                </a:solidFill>
                <a:latin typeface="Helvetica Neue"/>
                <a:ea typeface="Helvetica Neue"/>
                <a:cs typeface="Helvetica Neue"/>
                <a:sym typeface="Helvetica Neue"/>
              </a:rPr>
              <a:t> </a:t>
            </a:r>
            <a:r>
              <a:rPr lang="en-US" sz="2800" dirty="0">
                <a:solidFill>
                  <a:schemeClr val="dk1"/>
                </a:solidFill>
                <a:latin typeface="Helvetica Neue"/>
                <a:ea typeface="Helvetica Neue"/>
                <a:cs typeface="Helvetica Neue"/>
                <a:sym typeface="Helvetica Neue"/>
              </a:rPr>
              <a:t>dieback is significant as it is one of the remaining keystone species in the Santa Monica Mountains, as other species, such as </a:t>
            </a:r>
            <a:r>
              <a:rPr lang="en-US" sz="2800" i="1" dirty="0">
                <a:solidFill>
                  <a:schemeClr val="dk1"/>
                </a:solidFill>
                <a:latin typeface="Helvetica Neue"/>
                <a:ea typeface="Helvetica Neue"/>
                <a:cs typeface="Helvetica Neue"/>
                <a:sym typeface="Helvetica Neue"/>
              </a:rPr>
              <a:t>Ceanothus </a:t>
            </a:r>
            <a:r>
              <a:rPr lang="en-US" sz="2800" i="1" dirty="0" err="1">
                <a:solidFill>
                  <a:schemeClr val="dk1"/>
                </a:solidFill>
                <a:latin typeface="Helvetica Neue"/>
                <a:ea typeface="Helvetica Neue"/>
                <a:cs typeface="Helvetica Neue"/>
                <a:sym typeface="Helvetica Neue"/>
              </a:rPr>
              <a:t>crassifolis</a:t>
            </a:r>
            <a:r>
              <a:rPr lang="en-US" sz="2800" i="1" dirty="0">
                <a:solidFill>
                  <a:schemeClr val="dk1"/>
                </a:solidFill>
                <a:latin typeface="Helvetica Neue"/>
                <a:ea typeface="Helvetica Neue"/>
                <a:cs typeface="Helvetica Neue"/>
                <a:sym typeface="Helvetica Neue"/>
              </a:rPr>
              <a:t> </a:t>
            </a:r>
            <a:r>
              <a:rPr lang="en-US" sz="2800" dirty="0">
                <a:solidFill>
                  <a:schemeClr val="dk1"/>
                </a:solidFill>
                <a:latin typeface="Helvetica Neue"/>
                <a:ea typeface="Helvetica Neue"/>
                <a:cs typeface="Helvetica Neue"/>
                <a:sym typeface="Helvetica Neue"/>
              </a:rPr>
              <a:t>has experienced dieback as a result of drought and wildfire (Davis et al., 2002).  Research has been performed on the effect of infection on stem hydraulic conductance in </a:t>
            </a:r>
            <a:r>
              <a:rPr lang="en-US" sz="2800" i="1" dirty="0">
                <a:solidFill>
                  <a:schemeClr val="dk1"/>
                </a:solidFill>
                <a:latin typeface="Helvetica Neue"/>
                <a:ea typeface="Helvetica Neue"/>
                <a:cs typeface="Helvetica Neue"/>
                <a:sym typeface="Helvetica Neue"/>
              </a:rPr>
              <a:t>M. </a:t>
            </a:r>
            <a:r>
              <a:rPr lang="en-US" sz="2800" i="1" dirty="0" err="1">
                <a:solidFill>
                  <a:schemeClr val="dk1"/>
                </a:solidFill>
                <a:latin typeface="Helvetica Neue"/>
                <a:ea typeface="Helvetica Neue"/>
                <a:cs typeface="Helvetica Neue"/>
                <a:sym typeface="Helvetica Neue"/>
              </a:rPr>
              <a:t>laurina</a:t>
            </a:r>
            <a:r>
              <a:rPr lang="en-US" sz="2800" dirty="0">
                <a:solidFill>
                  <a:schemeClr val="dk1"/>
                </a:solidFill>
                <a:latin typeface="Helvetica Neue"/>
                <a:ea typeface="Helvetica Neue"/>
                <a:cs typeface="Helvetica Neue"/>
                <a:sym typeface="Helvetica Neue"/>
              </a:rPr>
              <a:t>, but no study has examined the effect of the fungus on root hydraulic conductance. Impaired root function may be devastating to the plant, as it relies on its deep taproot to provide water and nutrients to its shoot and post-wildfire </a:t>
            </a:r>
            <a:r>
              <a:rPr lang="en-US" sz="2800" dirty="0" err="1">
                <a:solidFill>
                  <a:schemeClr val="dk1"/>
                </a:solidFill>
                <a:latin typeface="Helvetica Neue"/>
                <a:ea typeface="Helvetica Neue"/>
                <a:cs typeface="Helvetica Neue"/>
                <a:sym typeface="Helvetica Neue"/>
              </a:rPr>
              <a:t>resprouts</a:t>
            </a:r>
            <a:r>
              <a:rPr lang="en-US" sz="2800" dirty="0">
                <a:solidFill>
                  <a:schemeClr val="dk1"/>
                </a:solidFill>
                <a:latin typeface="Helvetica Neue"/>
                <a:ea typeface="Helvetica Neue"/>
                <a:cs typeface="Helvetica Neue"/>
                <a:sym typeface="Helvetica Neue"/>
              </a:rPr>
              <a:t>. We hypothesized (1) that root hydraulic function will be greatly reduced in individuals experiencing high levels of shoot dieback, compared to irrigated control plants, and (2) that decreased hydraulic conductance will be due to physical blockage rather than air embolism. Testing of native and maximum xylem-specific hydraulic conductance in roots (Sperry et al., 1998) will give us an idea of the amount of physical (potentially fungal) blockage in the root xylem.</a:t>
            </a:r>
          </a:p>
        </p:txBody>
      </p:sp>
      <p:sp>
        <p:nvSpPr>
          <p:cNvPr id="93" name="Shape 93"/>
          <p:cNvSpPr txBox="1"/>
          <p:nvPr/>
        </p:nvSpPr>
        <p:spPr>
          <a:xfrm>
            <a:off x="11874952" y="30634745"/>
            <a:ext cx="17577342" cy="5617015"/>
          </a:xfrm>
          <a:prstGeom prst="rect">
            <a:avLst/>
          </a:prstGeom>
          <a:no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2000" b="0" i="0" u="none" strike="noStrike" cap="none" baseline="0" dirty="0">
                <a:solidFill>
                  <a:schemeClr val="dk1"/>
                </a:solidFill>
                <a:latin typeface="Helvetica Neue"/>
                <a:ea typeface="Helvetica Neue"/>
                <a:cs typeface="Helvetica Neue"/>
                <a:sym typeface="Helvetica Neue"/>
              </a:rPr>
              <a:t>Brooks, F. E., &amp; </a:t>
            </a:r>
            <a:r>
              <a:rPr lang="en-US" sz="2000" b="0" i="0" u="none" strike="noStrike" cap="none" baseline="0" dirty="0" err="1">
                <a:solidFill>
                  <a:schemeClr val="dk1"/>
                </a:solidFill>
                <a:latin typeface="Helvetica Neue"/>
                <a:ea typeface="Helvetica Neue"/>
                <a:cs typeface="Helvetica Neue"/>
                <a:sym typeface="Helvetica Neue"/>
              </a:rPr>
              <a:t>Ferrin</a:t>
            </a:r>
            <a:r>
              <a:rPr lang="en-US" sz="2000" b="0" i="0" u="none" strike="noStrike" cap="none" baseline="0" dirty="0">
                <a:solidFill>
                  <a:schemeClr val="dk1"/>
                </a:solidFill>
                <a:latin typeface="Helvetica Neue"/>
                <a:ea typeface="Helvetica Neue"/>
                <a:cs typeface="Helvetica Neue"/>
                <a:sym typeface="Helvetica Neue"/>
              </a:rPr>
              <a:t>, D. M. (January 01, 1994). Branch Dieback of Southern California Chaparral Vegetation Caused by </a:t>
            </a:r>
            <a:r>
              <a:rPr lang="en-US" sz="2000" b="0" i="1" u="none" strike="noStrike" cap="none" baseline="0" dirty="0" err="1">
                <a:solidFill>
                  <a:schemeClr val="dk1"/>
                </a:solidFill>
                <a:latin typeface="Helvetica Neue"/>
                <a:ea typeface="Helvetica Neue"/>
                <a:cs typeface="Helvetica Neue"/>
                <a:sym typeface="Helvetica Neue"/>
              </a:rPr>
              <a:t>Botryosphaeria</a:t>
            </a:r>
            <a:r>
              <a:rPr lang="en-US" sz="2000" b="0" i="1" u="none" strike="noStrike" cap="none" baseline="0" dirty="0">
                <a:solidFill>
                  <a:schemeClr val="dk1"/>
                </a:solidFill>
                <a:latin typeface="Helvetica Neue"/>
                <a:ea typeface="Helvetica Neue"/>
                <a:cs typeface="Helvetica Neue"/>
                <a:sym typeface="Helvetica Neue"/>
              </a:rPr>
              <a:t> </a:t>
            </a:r>
            <a:r>
              <a:rPr lang="en-US" sz="2000" b="0" i="1" u="none" strike="noStrike" cap="none" baseline="0" dirty="0" err="1">
                <a:solidFill>
                  <a:schemeClr val="dk1"/>
                </a:solidFill>
                <a:latin typeface="Helvetica Neue"/>
                <a:ea typeface="Helvetica Neue"/>
                <a:cs typeface="Helvetica Neue"/>
                <a:sym typeface="Helvetica Neue"/>
              </a:rPr>
              <a:t>dothidea</a:t>
            </a:r>
            <a:r>
              <a:rPr lang="en-US" sz="2000" b="0" i="0" u="none" strike="noStrike" cap="none" baseline="0" dirty="0">
                <a:solidFill>
                  <a:schemeClr val="dk1"/>
                </a:solidFill>
                <a:latin typeface="Helvetica Neue"/>
                <a:ea typeface="Helvetica Neue"/>
                <a:cs typeface="Helvetica Neue"/>
                <a:sym typeface="Helvetica Neue"/>
              </a:rPr>
              <a:t>. Phytopathology New York and Baltimore Then St Paul-, 84, 1, 78.</a:t>
            </a:r>
          </a:p>
          <a:p>
            <a:pPr marL="0" marR="0" lvl="0" indent="0" algn="l" rtl="0">
              <a:spcBef>
                <a:spcPts val="0"/>
              </a:spcBef>
              <a:buNone/>
            </a:pPr>
            <a:endParaRPr sz="2000" dirty="0">
              <a:solidFill>
                <a:schemeClr val="dk1"/>
              </a:solidFill>
              <a:latin typeface="Helvetica Neue"/>
              <a:ea typeface="Helvetica Neue"/>
              <a:cs typeface="Helvetica Neue"/>
              <a:sym typeface="Helvetica Neue"/>
            </a:endParaRPr>
          </a:p>
          <a:p>
            <a:pPr marL="0" marR="0" lvl="0" indent="0" algn="l" rtl="0">
              <a:spcBef>
                <a:spcPts val="0"/>
              </a:spcBef>
              <a:buSzPct val="25000"/>
              <a:buNone/>
            </a:pPr>
            <a:r>
              <a:rPr lang="en-US" sz="2000" dirty="0">
                <a:solidFill>
                  <a:schemeClr val="dk1"/>
                </a:solidFill>
                <a:highlight>
                  <a:srgbClr val="FFFFFF"/>
                </a:highlight>
                <a:latin typeface="Helvetica Neue"/>
                <a:ea typeface="Helvetica Neue"/>
                <a:cs typeface="Helvetica Neue"/>
                <a:sym typeface="Helvetica Neue"/>
              </a:rPr>
              <a:t>Davis, S. D., Kimberly, A. P., Michelle, C. C., Ewers, F. W., Sperry, J. S., &amp; Adams, G. C. (May 01, 2002). Shoot Dieback during Prolonged Drought in Ceanothus (</a:t>
            </a:r>
            <a:r>
              <a:rPr lang="en-US" sz="2000" dirty="0" err="1">
                <a:solidFill>
                  <a:schemeClr val="dk1"/>
                </a:solidFill>
                <a:highlight>
                  <a:srgbClr val="FFFFFF"/>
                </a:highlight>
                <a:latin typeface="Helvetica Neue"/>
                <a:ea typeface="Helvetica Neue"/>
                <a:cs typeface="Helvetica Neue"/>
                <a:sym typeface="Helvetica Neue"/>
              </a:rPr>
              <a:t>Rhamnaceae</a:t>
            </a:r>
            <a:r>
              <a:rPr lang="en-US" sz="2000" dirty="0">
                <a:solidFill>
                  <a:schemeClr val="dk1"/>
                </a:solidFill>
                <a:highlight>
                  <a:srgbClr val="FFFFFF"/>
                </a:highlight>
                <a:latin typeface="Helvetica Neue"/>
                <a:ea typeface="Helvetica Neue"/>
                <a:cs typeface="Helvetica Neue"/>
                <a:sym typeface="Helvetica Neue"/>
              </a:rPr>
              <a:t>) Chaparral of California: A Possible Case of Hydraulic Failure. </a:t>
            </a:r>
            <a:r>
              <a:rPr lang="en-US" sz="2000" i="1" dirty="0">
                <a:solidFill>
                  <a:schemeClr val="dk1"/>
                </a:solidFill>
                <a:latin typeface="Helvetica Neue"/>
                <a:ea typeface="Helvetica Neue"/>
                <a:cs typeface="Helvetica Neue"/>
                <a:sym typeface="Helvetica Neue"/>
              </a:rPr>
              <a:t>American Journal of Botany, 89, </a:t>
            </a:r>
            <a:r>
              <a:rPr lang="en-US" sz="2000" dirty="0">
                <a:solidFill>
                  <a:schemeClr val="dk1"/>
                </a:solidFill>
                <a:highlight>
                  <a:srgbClr val="FFFFFF"/>
                </a:highlight>
                <a:latin typeface="Helvetica Neue"/>
                <a:ea typeface="Helvetica Neue"/>
                <a:cs typeface="Helvetica Neue"/>
                <a:sym typeface="Helvetica Neue"/>
              </a:rPr>
              <a:t>5, 820-828.</a:t>
            </a:r>
          </a:p>
          <a:p>
            <a:pPr marL="0" marR="0" lvl="0" indent="0" algn="l" rtl="0">
              <a:spcBef>
                <a:spcPts val="0"/>
              </a:spcBef>
              <a:buNone/>
            </a:pPr>
            <a:endParaRPr sz="2000" b="0" i="0" u="none" strike="noStrike" cap="none" baseline="0" dirty="0">
              <a:solidFill>
                <a:schemeClr val="dk1"/>
              </a:solidFill>
              <a:latin typeface="Helvetica Neue"/>
              <a:ea typeface="Helvetica Neue"/>
              <a:cs typeface="Helvetica Neue"/>
              <a:sym typeface="Helvetica Neue"/>
            </a:endParaRPr>
          </a:p>
          <a:p>
            <a:pPr marL="0" marR="0" lvl="0" indent="0" algn="l" rtl="0">
              <a:spcBef>
                <a:spcPts val="0"/>
              </a:spcBef>
              <a:buSzPct val="25000"/>
              <a:buNone/>
            </a:pPr>
            <a:r>
              <a:rPr lang="en-US" sz="2000" b="0" i="0" u="none" strike="noStrike" cap="none" baseline="0" dirty="0" err="1">
                <a:solidFill>
                  <a:schemeClr val="dk1"/>
                </a:solidFill>
                <a:latin typeface="Helvetica Neue"/>
                <a:ea typeface="Helvetica Neue"/>
                <a:cs typeface="Helvetica Neue"/>
                <a:sym typeface="Helvetica Neue"/>
              </a:rPr>
              <a:t>Palmeri</a:t>
            </a:r>
            <a:r>
              <a:rPr lang="en-US" sz="2000" b="0" i="0" u="none" strike="noStrike" cap="none" baseline="0" dirty="0">
                <a:solidFill>
                  <a:schemeClr val="dk1"/>
                </a:solidFill>
                <a:latin typeface="Helvetica Neue"/>
                <a:ea typeface="Helvetica Neue"/>
                <a:cs typeface="Helvetica Neue"/>
                <a:sym typeface="Helvetica Neue"/>
              </a:rPr>
              <a:t>, G. N., (2015). </a:t>
            </a:r>
            <a:r>
              <a:rPr lang="en-US" sz="2000" b="0" i="0" u="none" strike="noStrike" cap="none" baseline="0" dirty="0" err="1">
                <a:solidFill>
                  <a:schemeClr val="dk1"/>
                </a:solidFill>
                <a:latin typeface="Helvetica Neue"/>
                <a:ea typeface="Helvetica Neue"/>
                <a:cs typeface="Helvetica Neue"/>
                <a:sym typeface="Helvetica Neue"/>
              </a:rPr>
              <a:t>Malosma</a:t>
            </a:r>
            <a:r>
              <a:rPr lang="en-US" sz="2000" b="0" i="0" u="none" strike="noStrike" cap="none" baseline="0" dirty="0">
                <a:solidFill>
                  <a:schemeClr val="dk1"/>
                </a:solidFill>
                <a:latin typeface="Helvetica Neue"/>
                <a:ea typeface="Helvetica Neue"/>
                <a:cs typeface="Helvetica Neue"/>
                <a:sym typeface="Helvetica Neue"/>
              </a:rPr>
              <a:t> </a:t>
            </a:r>
            <a:r>
              <a:rPr lang="en-US" sz="2000" b="0" i="0" u="none" strike="noStrike" cap="none" baseline="0" dirty="0" err="1">
                <a:solidFill>
                  <a:schemeClr val="dk1"/>
                </a:solidFill>
                <a:latin typeface="Helvetica Neue"/>
                <a:ea typeface="Helvetica Neue"/>
                <a:cs typeface="Helvetica Neue"/>
                <a:sym typeface="Helvetica Neue"/>
              </a:rPr>
              <a:t>laurina</a:t>
            </a:r>
            <a:r>
              <a:rPr lang="en-US" sz="2000" b="0" i="0" u="none" strike="noStrike" cap="none" baseline="0" dirty="0">
                <a:solidFill>
                  <a:schemeClr val="dk1"/>
                </a:solidFill>
                <a:latin typeface="Helvetica Neue"/>
                <a:ea typeface="Helvetica Neue"/>
                <a:cs typeface="Helvetica Neue"/>
                <a:sym typeface="Helvetica Neue"/>
              </a:rPr>
              <a:t> dieback is associated with Fungal induces loss of hydraulic conductivity. </a:t>
            </a:r>
          </a:p>
          <a:p>
            <a:pPr marL="0" marR="0" lvl="0" indent="0" algn="l" rtl="0">
              <a:spcBef>
                <a:spcPts val="0"/>
              </a:spcBef>
              <a:buNone/>
            </a:pPr>
            <a:endParaRPr sz="2000" b="0" i="0" u="none" strike="noStrike" cap="none" baseline="0" dirty="0">
              <a:solidFill>
                <a:schemeClr val="dk1"/>
              </a:solidFill>
              <a:latin typeface="Helvetica Neue"/>
              <a:ea typeface="Helvetica Neue"/>
              <a:cs typeface="Helvetica Neue"/>
              <a:sym typeface="Helvetica Neue"/>
            </a:endParaRPr>
          </a:p>
          <a:p>
            <a:pPr marL="0" marR="0" lvl="0" indent="0" algn="l" rtl="0">
              <a:spcBef>
                <a:spcPts val="0"/>
              </a:spcBef>
              <a:buSzPct val="25000"/>
              <a:buNone/>
            </a:pPr>
            <a:r>
              <a:rPr lang="en-US" sz="2000" b="0" i="0" u="none" strike="noStrike" cap="none" baseline="0" dirty="0">
                <a:solidFill>
                  <a:schemeClr val="dk1"/>
                </a:solidFill>
                <a:latin typeface="Helvetica Neue"/>
                <a:ea typeface="Helvetica Neue"/>
                <a:cs typeface="Helvetica Neue"/>
                <a:sym typeface="Helvetica Neue"/>
              </a:rPr>
              <a:t>Sinclair, W. A., &amp; Lyon, H. H. (2005). Diseases of trees and shrubs. Ithaca: Comstock Pub. Associates</a:t>
            </a:r>
            <a:r>
              <a:rPr lang="en-US" sz="2000" b="0" i="0" u="none" strike="noStrike" cap="none" baseline="0" dirty="0" smtClean="0">
                <a:solidFill>
                  <a:schemeClr val="dk1"/>
                </a:solidFill>
                <a:latin typeface="Helvetica Neue"/>
                <a:ea typeface="Helvetica Neue"/>
                <a:cs typeface="Helvetica Neue"/>
                <a:sym typeface="Helvetica Neue"/>
              </a:rPr>
              <a:t>.</a:t>
            </a:r>
            <a:endParaRPr sz="2000" b="0" i="0" u="none" strike="noStrike" cap="none" baseline="0" dirty="0">
              <a:solidFill>
                <a:schemeClr val="dk1"/>
              </a:solidFill>
              <a:latin typeface="Helvetica Neue"/>
              <a:ea typeface="Helvetica Neue"/>
              <a:cs typeface="Helvetica Neue"/>
              <a:sym typeface="Helvetica Neue"/>
            </a:endParaRPr>
          </a:p>
          <a:p>
            <a:pPr marL="0" marR="0" lvl="0" indent="0" algn="l" rtl="0">
              <a:spcBef>
                <a:spcPts val="0"/>
              </a:spcBef>
              <a:buNone/>
            </a:pPr>
            <a:endParaRPr sz="2000" b="0" i="0" u="none" strike="noStrike" cap="none" baseline="0" dirty="0">
              <a:solidFill>
                <a:schemeClr val="dk1"/>
              </a:solidFill>
              <a:latin typeface="Helvetica Neue"/>
              <a:ea typeface="Helvetica Neue"/>
              <a:cs typeface="Helvetica Neue"/>
              <a:sym typeface="Helvetica Neue"/>
            </a:endParaRPr>
          </a:p>
          <a:p>
            <a:pPr marL="0" marR="0" lvl="0" indent="0" algn="l" rtl="0">
              <a:spcBef>
                <a:spcPts val="0"/>
              </a:spcBef>
              <a:buSzPct val="25000"/>
              <a:buNone/>
            </a:pPr>
            <a:r>
              <a:rPr lang="en-US" sz="2000" b="0" i="0" u="none" strike="noStrike" cap="none" baseline="0" dirty="0">
                <a:solidFill>
                  <a:schemeClr val="dk1"/>
                </a:solidFill>
                <a:latin typeface="Helvetica Neue"/>
                <a:ea typeface="Helvetica Neue"/>
                <a:cs typeface="Helvetica Neue"/>
                <a:sym typeface="Helvetica Neue"/>
              </a:rPr>
              <a:t>Sperry JS, Donnelly JR, Tyree MT. "A method for measuring hydraulic conductivity and embolism in xylem." Plant Cell &amp; Environment 11.1 (1988): 35-40. </a:t>
            </a:r>
          </a:p>
          <a:p>
            <a:pPr marL="0" marR="0" lvl="0" indent="0" algn="l" rtl="0">
              <a:spcBef>
                <a:spcPts val="0"/>
              </a:spcBef>
              <a:buNone/>
            </a:pPr>
            <a:endParaRPr sz="2000" b="0" i="0" u="none" strike="noStrike" cap="none" baseline="0" dirty="0">
              <a:solidFill>
                <a:schemeClr val="dk1"/>
              </a:solidFill>
              <a:latin typeface="Helvetica Neue"/>
              <a:ea typeface="Helvetica Neue"/>
              <a:cs typeface="Helvetica Neue"/>
              <a:sym typeface="Helvetica Neue"/>
            </a:endParaRPr>
          </a:p>
          <a:p>
            <a:pPr marL="0" marR="0" lvl="0" indent="0" algn="l" rtl="0">
              <a:spcBef>
                <a:spcPts val="0"/>
              </a:spcBef>
              <a:buSzPct val="25000"/>
              <a:buNone/>
            </a:pPr>
            <a:r>
              <a:rPr lang="en-US" sz="2000" b="0" i="0" u="none" strike="noStrike" cap="none" baseline="0" dirty="0" err="1">
                <a:solidFill>
                  <a:schemeClr val="dk1"/>
                </a:solidFill>
                <a:latin typeface="Helvetica Neue"/>
                <a:ea typeface="Helvetica Neue"/>
                <a:cs typeface="Helvetica Neue"/>
                <a:sym typeface="Helvetica Neue"/>
              </a:rPr>
              <a:t>Venturas</a:t>
            </a:r>
            <a:r>
              <a:rPr lang="en-US" sz="2000" b="0" i="0" u="none" strike="noStrike" cap="none" baseline="0" dirty="0">
                <a:solidFill>
                  <a:schemeClr val="dk1"/>
                </a:solidFill>
                <a:latin typeface="Helvetica Neue"/>
                <a:ea typeface="Helvetica Neue"/>
                <a:cs typeface="Helvetica Neue"/>
                <a:sym typeface="Helvetica Neue"/>
              </a:rPr>
              <a:t> MD, </a:t>
            </a:r>
            <a:r>
              <a:rPr lang="en-US" sz="2000" b="0" i="0" u="none" strike="noStrike" cap="none" baseline="0" dirty="0" err="1">
                <a:solidFill>
                  <a:schemeClr val="dk1"/>
                </a:solidFill>
                <a:latin typeface="Helvetica Neue"/>
                <a:ea typeface="Helvetica Neue"/>
                <a:cs typeface="Helvetica Neue"/>
                <a:sym typeface="Helvetica Neue"/>
              </a:rPr>
              <a:t>MacKinon</a:t>
            </a:r>
            <a:r>
              <a:rPr lang="en-US" sz="2000" b="0" i="0" u="none" strike="noStrike" cap="none" baseline="0" dirty="0">
                <a:solidFill>
                  <a:schemeClr val="dk1"/>
                </a:solidFill>
                <a:latin typeface="Helvetica Neue"/>
                <a:ea typeface="Helvetica Neue"/>
                <a:cs typeface="Helvetica Neue"/>
                <a:sym typeface="Helvetica Neue"/>
              </a:rPr>
              <a:t> ED, Jacobsen AL, Pratt RB. “Excising stem samples underwater at native tension does not induce xylem cavitation.” Plant, cell &amp; environment 38.6 (2015)1060-</a:t>
            </a:r>
            <a:r>
              <a:rPr lang="en-US" sz="2000" b="0" i="0" u="none" strike="noStrike" cap="none" baseline="0" dirty="0" smtClean="0">
                <a:solidFill>
                  <a:schemeClr val="dk1"/>
                </a:solidFill>
                <a:latin typeface="Helvetica Neue"/>
                <a:ea typeface="Helvetica Neue"/>
                <a:cs typeface="Helvetica Neue"/>
                <a:sym typeface="Helvetica Neue"/>
              </a:rPr>
              <a:t>1068.</a:t>
            </a:r>
          </a:p>
          <a:p>
            <a:pPr marL="0" marR="0" lvl="0" indent="0" algn="l" rtl="0">
              <a:spcBef>
                <a:spcPts val="0"/>
              </a:spcBef>
              <a:buSzPct val="25000"/>
              <a:buNone/>
            </a:pPr>
            <a:endParaRPr lang="en-US" sz="2000" dirty="0" smtClean="0">
              <a:solidFill>
                <a:schemeClr val="dk1"/>
              </a:solidFill>
              <a:latin typeface="Helvetica Neue"/>
              <a:ea typeface="Helvetica Neue"/>
              <a:cs typeface="Helvetica Neue"/>
              <a:sym typeface="Helvetica Neue"/>
            </a:endParaRPr>
          </a:p>
          <a:p>
            <a:pPr marL="0" marR="0" lvl="0" indent="0" algn="l" rtl="0">
              <a:spcBef>
                <a:spcPts val="0"/>
              </a:spcBef>
              <a:buSzPct val="25000"/>
              <a:buNone/>
            </a:pPr>
            <a:r>
              <a:rPr lang="en-US" sz="2000" dirty="0" err="1" smtClean="0">
                <a:solidFill>
                  <a:schemeClr val="dk1"/>
                </a:solidFill>
                <a:latin typeface="Helvetica Neue"/>
                <a:ea typeface="Helvetica Neue"/>
                <a:cs typeface="Helvetica Neue"/>
                <a:sym typeface="Helvetica Neue"/>
              </a:rPr>
              <a:t>Venturas</a:t>
            </a:r>
            <a:r>
              <a:rPr lang="en-US" sz="2000" dirty="0" smtClean="0">
                <a:solidFill>
                  <a:schemeClr val="dk1"/>
                </a:solidFill>
                <a:latin typeface="Helvetica Neue"/>
                <a:ea typeface="Helvetica Neue"/>
                <a:cs typeface="Helvetica Neue"/>
                <a:sym typeface="Helvetica Neue"/>
              </a:rPr>
              <a:t> M.D., MacKinnon E.D., Dario H.L., Jacobsen A.L., Pratt B.R., Davis S.D., (2015). “Chaparral shrub hydraulic traits, size, and life history types relate to species mortality during California’s historic drought of 2014. Personal Contact. </a:t>
            </a:r>
            <a:endParaRPr lang="en-US" sz="2000" dirty="0">
              <a:solidFill>
                <a:schemeClr val="dk1"/>
              </a:solidFill>
              <a:latin typeface="Helvetica Neue"/>
              <a:ea typeface="Helvetica Neue"/>
              <a:cs typeface="Helvetica Neue"/>
              <a:sym typeface="Helvetica Neue"/>
            </a:endParaRPr>
          </a:p>
          <a:p>
            <a:pPr marL="0" marR="0" lvl="0" indent="0" algn="l" rtl="0">
              <a:spcBef>
                <a:spcPts val="0"/>
              </a:spcBef>
              <a:buSzPct val="25000"/>
              <a:buNone/>
            </a:pPr>
            <a:r>
              <a:rPr lang="en-US" sz="2000" b="0" i="0" u="none" strike="noStrike" cap="none" baseline="0" dirty="0" smtClean="0">
                <a:solidFill>
                  <a:schemeClr val="dk1"/>
                </a:solidFill>
                <a:latin typeface="Helvetica Neue"/>
                <a:ea typeface="Helvetica Neue"/>
                <a:cs typeface="Helvetica Neue"/>
                <a:sym typeface="Helvetica Neue"/>
              </a:rPr>
              <a:t> </a:t>
            </a:r>
            <a:endParaRPr lang="en-US" sz="2000" b="0" i="0" u="none" strike="noStrike" cap="none" baseline="0" dirty="0">
              <a:solidFill>
                <a:schemeClr val="dk1"/>
              </a:solidFill>
              <a:latin typeface="Helvetica Neue"/>
              <a:ea typeface="Helvetica Neue"/>
              <a:cs typeface="Helvetica Neue"/>
              <a:sym typeface="Helvetica Neue"/>
            </a:endParaRPr>
          </a:p>
          <a:p>
            <a:pPr marL="0" marR="0" lvl="0" indent="0" algn="l" rtl="0">
              <a:spcBef>
                <a:spcPts val="0"/>
              </a:spcBef>
              <a:buNone/>
            </a:pPr>
            <a:endParaRPr sz="2000" b="0" i="0" u="none" strike="noStrike" cap="none" baseline="0" dirty="0">
              <a:solidFill>
                <a:schemeClr val="dk1"/>
              </a:solidFill>
              <a:latin typeface="Helvetica Neue"/>
              <a:ea typeface="Helvetica Neue"/>
              <a:cs typeface="Helvetica Neue"/>
              <a:sym typeface="Helvetica Neue"/>
            </a:endParaRPr>
          </a:p>
        </p:txBody>
      </p:sp>
      <p:sp>
        <p:nvSpPr>
          <p:cNvPr id="94" name="Shape 94"/>
          <p:cNvSpPr txBox="1"/>
          <p:nvPr/>
        </p:nvSpPr>
        <p:spPr>
          <a:xfrm>
            <a:off x="474175" y="7236725"/>
            <a:ext cx="10756799" cy="12573300"/>
          </a:xfrm>
          <a:prstGeom prst="rect">
            <a:avLst/>
          </a:prstGeom>
          <a:no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2800" b="0" i="1" u="none" strike="noStrike" cap="none" baseline="0" dirty="0" err="1">
                <a:solidFill>
                  <a:schemeClr val="dk1"/>
                </a:solidFill>
                <a:latin typeface="Helvetica Neue"/>
                <a:ea typeface="Helvetica Neue"/>
                <a:cs typeface="Helvetica Neue"/>
                <a:sym typeface="Helvetica Neue"/>
              </a:rPr>
              <a:t>Malosma</a:t>
            </a:r>
            <a:r>
              <a:rPr lang="en-US" sz="2800" b="0" i="1" u="none" strike="noStrike" cap="none" baseline="0" dirty="0">
                <a:solidFill>
                  <a:schemeClr val="dk1"/>
                </a:solidFill>
                <a:latin typeface="Helvetica Neue"/>
                <a:ea typeface="Helvetica Neue"/>
                <a:cs typeface="Helvetica Neue"/>
                <a:sym typeface="Helvetica Neue"/>
              </a:rPr>
              <a:t> </a:t>
            </a:r>
            <a:r>
              <a:rPr lang="en-US" sz="2800" b="0" i="1" u="none" strike="noStrike" cap="none" baseline="0" dirty="0" err="1">
                <a:solidFill>
                  <a:schemeClr val="dk1"/>
                </a:solidFill>
                <a:latin typeface="Helvetica Neue"/>
                <a:ea typeface="Helvetica Neue"/>
                <a:cs typeface="Helvetica Neue"/>
                <a:sym typeface="Helvetica Neue"/>
              </a:rPr>
              <a:t>laurina</a:t>
            </a:r>
            <a:r>
              <a:rPr lang="en-US" sz="2800" b="0" i="1" u="none" strike="noStrike" cap="none" baseline="0" dirty="0">
                <a:solidFill>
                  <a:schemeClr val="dk1"/>
                </a:solidFill>
                <a:latin typeface="Helvetica Neue"/>
                <a:ea typeface="Helvetica Neue"/>
                <a:cs typeface="Helvetica Neue"/>
                <a:sym typeface="Helvetica Neue"/>
              </a:rPr>
              <a:t> </a:t>
            </a:r>
            <a:r>
              <a:rPr lang="en-US" sz="2800" b="0" i="0" u="none" strike="noStrike" cap="none" baseline="0" dirty="0">
                <a:solidFill>
                  <a:schemeClr val="dk1"/>
                </a:solidFill>
                <a:latin typeface="Helvetica Neue"/>
                <a:ea typeface="Helvetica Neue"/>
                <a:cs typeface="Helvetica Neue"/>
                <a:sym typeface="Helvetica Neue"/>
              </a:rPr>
              <a:t>(laurel sumac) is a dominant species in coastal chaparral ecosystems, extending its roots down to an average of 40 feet in rocky, sandy soils. The deep root systems of </a:t>
            </a:r>
            <a:r>
              <a:rPr lang="en-US" sz="2800" b="0" i="1" u="none" strike="noStrike" cap="none" baseline="0" dirty="0">
                <a:solidFill>
                  <a:schemeClr val="dk1"/>
                </a:solidFill>
                <a:latin typeface="Helvetica Neue"/>
                <a:ea typeface="Helvetica Neue"/>
                <a:cs typeface="Helvetica Neue"/>
                <a:sym typeface="Helvetica Neue"/>
              </a:rPr>
              <a:t>M. </a:t>
            </a:r>
            <a:r>
              <a:rPr lang="en-US" sz="2800" b="0" i="1" u="none" strike="noStrike" cap="none" baseline="0" dirty="0" err="1">
                <a:solidFill>
                  <a:schemeClr val="dk1"/>
                </a:solidFill>
                <a:latin typeface="Helvetica Neue"/>
                <a:ea typeface="Helvetica Neue"/>
                <a:cs typeface="Helvetica Neue"/>
                <a:sym typeface="Helvetica Neue"/>
              </a:rPr>
              <a:t>laurina</a:t>
            </a:r>
            <a:r>
              <a:rPr lang="en-US" sz="2800" b="0" i="1" u="none" strike="noStrike" cap="none" baseline="0" dirty="0">
                <a:solidFill>
                  <a:schemeClr val="dk1"/>
                </a:solidFill>
                <a:latin typeface="Helvetica Neue"/>
                <a:ea typeface="Helvetica Neue"/>
                <a:cs typeface="Helvetica Neue"/>
                <a:sym typeface="Helvetica Neue"/>
              </a:rPr>
              <a:t> </a:t>
            </a:r>
            <a:r>
              <a:rPr lang="en-US" sz="2800" b="0" i="0" u="none" strike="noStrike" cap="none" baseline="0" dirty="0">
                <a:solidFill>
                  <a:schemeClr val="dk1"/>
                </a:solidFill>
                <a:latin typeface="Helvetica Neue"/>
                <a:ea typeface="Helvetica Neue"/>
                <a:cs typeface="Helvetica Neue"/>
                <a:sym typeface="Helvetica Neue"/>
              </a:rPr>
              <a:t>provide structural support for the steep Santa Monica Mountains. The roots also allow </a:t>
            </a:r>
            <a:r>
              <a:rPr lang="en-US" sz="2800" b="0" i="1" u="none" strike="noStrike" cap="none" baseline="0" dirty="0">
                <a:solidFill>
                  <a:schemeClr val="dk1"/>
                </a:solidFill>
                <a:latin typeface="Helvetica Neue"/>
                <a:ea typeface="Helvetica Neue"/>
                <a:cs typeface="Helvetica Neue"/>
                <a:sym typeface="Helvetica Neue"/>
              </a:rPr>
              <a:t>M. </a:t>
            </a:r>
            <a:r>
              <a:rPr lang="en-US" sz="2800" b="0" i="1" u="none" strike="noStrike" cap="none" baseline="0" dirty="0" err="1">
                <a:solidFill>
                  <a:schemeClr val="dk1"/>
                </a:solidFill>
                <a:latin typeface="Helvetica Neue"/>
                <a:ea typeface="Helvetica Neue"/>
                <a:cs typeface="Helvetica Neue"/>
                <a:sym typeface="Helvetica Neue"/>
              </a:rPr>
              <a:t>laurina</a:t>
            </a:r>
            <a:r>
              <a:rPr lang="en-US" sz="2800" b="0" i="1" u="none" strike="noStrike" cap="none" baseline="0" dirty="0">
                <a:solidFill>
                  <a:schemeClr val="dk1"/>
                </a:solidFill>
                <a:latin typeface="Helvetica Neue"/>
                <a:ea typeface="Helvetica Neue"/>
                <a:cs typeface="Helvetica Neue"/>
                <a:sym typeface="Helvetica Neue"/>
              </a:rPr>
              <a:t> </a:t>
            </a:r>
            <a:r>
              <a:rPr lang="en-US" sz="2800" b="0" i="0" u="none" strike="noStrike" cap="none" baseline="0" dirty="0">
                <a:solidFill>
                  <a:schemeClr val="dk1"/>
                </a:solidFill>
                <a:latin typeface="Helvetica Neue"/>
                <a:ea typeface="Helvetica Neue"/>
                <a:cs typeface="Helvetica Neue"/>
                <a:sym typeface="Helvetica Neue"/>
              </a:rPr>
              <a:t>to draw from the deep water table, increasing its drought tolerance. </a:t>
            </a:r>
            <a:r>
              <a:rPr lang="en-US" sz="2800" b="0" i="1" u="none" strike="noStrike" cap="none" baseline="0" dirty="0">
                <a:solidFill>
                  <a:schemeClr val="dk1"/>
                </a:solidFill>
                <a:latin typeface="Helvetica Neue"/>
                <a:ea typeface="Helvetica Neue"/>
                <a:cs typeface="Helvetica Neue"/>
                <a:sym typeface="Helvetica Neue"/>
              </a:rPr>
              <a:t>M. </a:t>
            </a:r>
            <a:r>
              <a:rPr lang="en-US" sz="2800" b="0" i="1" u="none" strike="noStrike" cap="none" baseline="0" dirty="0" err="1">
                <a:solidFill>
                  <a:schemeClr val="dk1"/>
                </a:solidFill>
                <a:latin typeface="Helvetica Neue"/>
                <a:ea typeface="Helvetica Neue"/>
                <a:cs typeface="Helvetica Neue"/>
                <a:sym typeface="Helvetica Neue"/>
              </a:rPr>
              <a:t>laurina</a:t>
            </a:r>
            <a:r>
              <a:rPr lang="en-US" sz="2800" b="0" i="1" u="none" strike="noStrike" cap="none" baseline="0" dirty="0">
                <a:solidFill>
                  <a:schemeClr val="dk1"/>
                </a:solidFill>
                <a:latin typeface="Helvetica Neue"/>
                <a:ea typeface="Helvetica Neue"/>
                <a:cs typeface="Helvetica Neue"/>
                <a:sym typeface="Helvetica Neue"/>
              </a:rPr>
              <a:t> </a:t>
            </a:r>
            <a:r>
              <a:rPr lang="en-US" sz="2800" b="0" i="0" u="none" strike="noStrike" cap="none" baseline="0" dirty="0">
                <a:solidFill>
                  <a:schemeClr val="dk1"/>
                </a:solidFill>
                <a:latin typeface="Helvetica Neue"/>
                <a:ea typeface="Helvetica Neue"/>
                <a:cs typeface="Helvetica Neue"/>
                <a:sym typeface="Helvetica Neue"/>
              </a:rPr>
              <a:t>dieback is prevalent in coastal exposures of the Santa Monica Mountains presumably due to historic drought predisposing plant tissues to infection by the fungal pathogen </a:t>
            </a:r>
            <a:r>
              <a:rPr lang="en-US" sz="2800" b="0" i="1" u="none" strike="noStrike" cap="none" baseline="0" dirty="0" err="1">
                <a:solidFill>
                  <a:schemeClr val="dk1"/>
                </a:solidFill>
                <a:latin typeface="Helvetica Neue"/>
                <a:ea typeface="Helvetica Neue"/>
                <a:cs typeface="Helvetica Neue"/>
                <a:sym typeface="Helvetica Neue"/>
              </a:rPr>
              <a:t>Botryosphaeria</a:t>
            </a:r>
            <a:r>
              <a:rPr lang="en-US" sz="2800" b="0" i="1" u="none" strike="noStrike" cap="none" baseline="0" dirty="0">
                <a:solidFill>
                  <a:schemeClr val="dk1"/>
                </a:solidFill>
                <a:latin typeface="Helvetica Neue"/>
                <a:ea typeface="Helvetica Neue"/>
                <a:cs typeface="Helvetica Neue"/>
                <a:sym typeface="Helvetica Neue"/>
              </a:rPr>
              <a:t> </a:t>
            </a:r>
            <a:r>
              <a:rPr lang="en-US" sz="2800" b="0" i="1" u="none" strike="noStrike" cap="none" baseline="0" dirty="0" err="1">
                <a:solidFill>
                  <a:schemeClr val="dk1"/>
                </a:solidFill>
                <a:latin typeface="Helvetica Neue"/>
                <a:ea typeface="Helvetica Neue"/>
                <a:cs typeface="Helvetica Neue"/>
                <a:sym typeface="Helvetica Neue"/>
              </a:rPr>
              <a:t>dothidea</a:t>
            </a:r>
            <a:r>
              <a:rPr lang="en-US" sz="2800" b="0" i="0" u="none" strike="noStrike" cap="none" baseline="0" dirty="0">
                <a:solidFill>
                  <a:schemeClr val="dk1"/>
                </a:solidFill>
                <a:latin typeface="Helvetica Neue"/>
                <a:ea typeface="Helvetica Neue"/>
                <a:cs typeface="Helvetica Neue"/>
                <a:sym typeface="Helvetica Neue"/>
              </a:rPr>
              <a:t>. In ecosystems that experience annual dry periods, a high hydraulic conductance in roots is necessary to provide plants with sufficient water to sustain them until the next rainfall. A recent study has examined the effect of </a:t>
            </a:r>
            <a:r>
              <a:rPr lang="en-US" sz="2800" b="0" i="1" u="none" strike="noStrike" cap="none" baseline="0" dirty="0" err="1">
                <a:solidFill>
                  <a:schemeClr val="dk1"/>
                </a:solidFill>
                <a:latin typeface="Helvetica Neue"/>
                <a:ea typeface="Helvetica Neue"/>
                <a:cs typeface="Helvetica Neue"/>
                <a:sym typeface="Helvetica Neue"/>
              </a:rPr>
              <a:t>Botryosphaeria</a:t>
            </a:r>
            <a:r>
              <a:rPr lang="en-US" sz="2800" b="0" i="0" u="none" strike="noStrike" cap="none" baseline="0" dirty="0">
                <a:solidFill>
                  <a:schemeClr val="dk1"/>
                </a:solidFill>
                <a:latin typeface="Helvetica Neue"/>
                <a:ea typeface="Helvetica Neue"/>
                <a:cs typeface="Helvetica Neue"/>
                <a:sym typeface="Helvetica Neue"/>
              </a:rPr>
              <a:t> on the hydraulic conductance of </a:t>
            </a:r>
            <a:r>
              <a:rPr lang="en-US" sz="2800" b="0" i="1" u="none" strike="noStrike" cap="none" baseline="0" dirty="0">
                <a:solidFill>
                  <a:schemeClr val="dk1"/>
                </a:solidFill>
                <a:latin typeface="Helvetica Neue"/>
                <a:ea typeface="Helvetica Neue"/>
                <a:cs typeface="Helvetica Neue"/>
                <a:sym typeface="Helvetica Neue"/>
              </a:rPr>
              <a:t>M. </a:t>
            </a:r>
            <a:r>
              <a:rPr lang="en-US" sz="2800" b="0" i="1" u="none" strike="noStrike" cap="none" baseline="0" dirty="0" err="1">
                <a:solidFill>
                  <a:schemeClr val="dk1"/>
                </a:solidFill>
                <a:latin typeface="Helvetica Neue"/>
                <a:ea typeface="Helvetica Neue"/>
                <a:cs typeface="Helvetica Neue"/>
                <a:sym typeface="Helvetica Neue"/>
              </a:rPr>
              <a:t>laurina</a:t>
            </a:r>
            <a:r>
              <a:rPr lang="en-US" sz="2800" b="0" i="1" u="none" strike="noStrike" cap="none" baseline="0" dirty="0">
                <a:solidFill>
                  <a:schemeClr val="dk1"/>
                </a:solidFill>
                <a:latin typeface="Helvetica Neue"/>
                <a:ea typeface="Helvetica Neue"/>
                <a:cs typeface="Helvetica Neue"/>
                <a:sym typeface="Helvetica Neue"/>
              </a:rPr>
              <a:t> </a:t>
            </a:r>
            <a:r>
              <a:rPr lang="en-US" sz="2800" b="0" i="0" u="none" strike="noStrike" cap="none" baseline="0" dirty="0">
                <a:solidFill>
                  <a:schemeClr val="dk1"/>
                </a:solidFill>
                <a:latin typeface="Helvetica Neue"/>
                <a:ea typeface="Helvetica Neue"/>
                <a:cs typeface="Helvetica Neue"/>
                <a:sym typeface="Helvetica Neue"/>
              </a:rPr>
              <a:t>stems, but no research has been performed on roots. This study looks at the effect of the fungus </a:t>
            </a:r>
            <a:r>
              <a:rPr lang="en-US" sz="2800" b="0" i="1" u="none" strike="noStrike" cap="none" baseline="0" dirty="0" err="1">
                <a:solidFill>
                  <a:schemeClr val="dk1"/>
                </a:solidFill>
                <a:latin typeface="Helvetica Neue"/>
                <a:ea typeface="Helvetica Neue"/>
                <a:cs typeface="Helvetica Neue"/>
                <a:sym typeface="Helvetica Neue"/>
              </a:rPr>
              <a:t>Botryosphaeria</a:t>
            </a:r>
            <a:r>
              <a:rPr lang="en-US" sz="2800" b="0" i="0" u="none" strike="noStrike" cap="none" baseline="0" dirty="0">
                <a:solidFill>
                  <a:schemeClr val="dk1"/>
                </a:solidFill>
                <a:latin typeface="Helvetica Neue"/>
                <a:ea typeface="Helvetica Neue"/>
                <a:cs typeface="Helvetica Neue"/>
                <a:sym typeface="Helvetica Neue"/>
              </a:rPr>
              <a:t> on the root system of infected </a:t>
            </a:r>
            <a:r>
              <a:rPr lang="en-US" sz="2800" b="0" i="1" u="none" strike="noStrike" cap="none" baseline="0" dirty="0">
                <a:solidFill>
                  <a:schemeClr val="dk1"/>
                </a:solidFill>
                <a:latin typeface="Helvetica Neue"/>
                <a:ea typeface="Helvetica Neue"/>
                <a:cs typeface="Helvetica Neue"/>
                <a:sym typeface="Helvetica Neue"/>
              </a:rPr>
              <a:t>M. </a:t>
            </a:r>
            <a:r>
              <a:rPr lang="en-US" sz="2800" b="0" i="1" u="none" strike="noStrike" cap="none" baseline="0" dirty="0" err="1">
                <a:solidFill>
                  <a:schemeClr val="dk1"/>
                </a:solidFill>
                <a:latin typeface="Helvetica Neue"/>
                <a:ea typeface="Helvetica Neue"/>
                <a:cs typeface="Helvetica Neue"/>
                <a:sym typeface="Helvetica Neue"/>
              </a:rPr>
              <a:t>laurina</a:t>
            </a:r>
            <a:r>
              <a:rPr lang="en-US" sz="2800" b="0" i="1" u="none" strike="noStrike" cap="none" baseline="0" dirty="0">
                <a:solidFill>
                  <a:schemeClr val="dk1"/>
                </a:solidFill>
                <a:latin typeface="Helvetica Neue"/>
                <a:ea typeface="Helvetica Neue"/>
                <a:cs typeface="Helvetica Neue"/>
                <a:sym typeface="Helvetica Neue"/>
              </a:rPr>
              <a:t> </a:t>
            </a:r>
            <a:r>
              <a:rPr lang="en-US" sz="2800" b="0" i="0" u="none" strike="noStrike" cap="none" baseline="0" dirty="0">
                <a:solidFill>
                  <a:schemeClr val="dk1"/>
                </a:solidFill>
                <a:latin typeface="Helvetica Neue"/>
                <a:ea typeface="Helvetica Neue"/>
                <a:cs typeface="Helvetica Neue"/>
                <a:sym typeface="Helvetica Neue"/>
              </a:rPr>
              <a:t>plants compared to </a:t>
            </a:r>
            <a:r>
              <a:rPr lang="en-US" sz="2800" dirty="0">
                <a:solidFill>
                  <a:schemeClr val="dk1"/>
                </a:solidFill>
                <a:latin typeface="Helvetica Neue"/>
                <a:ea typeface="Helvetica Neue"/>
                <a:cs typeface="Helvetica Neue"/>
                <a:sym typeface="Helvetica Neue"/>
              </a:rPr>
              <a:t>un</a:t>
            </a:r>
            <a:r>
              <a:rPr lang="en-US" sz="2800" b="0" i="0" u="none" strike="noStrike" cap="none" baseline="0" dirty="0">
                <a:solidFill>
                  <a:schemeClr val="dk1"/>
                </a:solidFill>
                <a:latin typeface="Helvetica Neue"/>
                <a:ea typeface="Helvetica Neue"/>
                <a:cs typeface="Helvetica Neue"/>
                <a:sym typeface="Helvetica Neue"/>
              </a:rPr>
              <a:t>infected, well-irrigated control plants. Our focus was on the roots’ ability to transport water to the shoot. We collected root samples of both infected plants experiencing severe dieback as well as healthy plants and tested the hydraulic conductivity (</a:t>
            </a:r>
            <a:r>
              <a:rPr lang="en-US" sz="2800" b="0" i="0" u="none" strike="noStrike" cap="none" baseline="0" dirty="0" err="1">
                <a:solidFill>
                  <a:schemeClr val="dk1"/>
                </a:solidFill>
                <a:latin typeface="Helvetica Neue"/>
                <a:ea typeface="Helvetica Neue"/>
                <a:cs typeface="Helvetica Neue"/>
                <a:sym typeface="Helvetica Neue"/>
              </a:rPr>
              <a:t>Kh</a:t>
            </a:r>
            <a:r>
              <a:rPr lang="en-US" sz="2800" b="0" i="0" u="none" strike="noStrike" cap="none" baseline="0" dirty="0">
                <a:solidFill>
                  <a:schemeClr val="dk1"/>
                </a:solidFill>
                <a:latin typeface="Helvetica Neue"/>
                <a:ea typeface="Helvetica Neue"/>
                <a:cs typeface="Helvetica Neue"/>
                <a:sym typeface="Helvetica Neue"/>
              </a:rPr>
              <a:t>), water movement through each root. We then calculated the specific conductivity per unit xylem area (Ks). We found significantly lower Ks in infected plants (mean of 2.3 mg • mm • s-1 • kPa-1) than in the healthy, control </a:t>
            </a:r>
            <a:r>
              <a:rPr lang="en-US" sz="2800" b="0" i="1" u="none" strike="noStrike" cap="none" baseline="0" dirty="0">
                <a:solidFill>
                  <a:schemeClr val="dk1"/>
                </a:solidFill>
                <a:latin typeface="Helvetica Neue"/>
                <a:ea typeface="Helvetica Neue"/>
                <a:cs typeface="Helvetica Neue"/>
                <a:sym typeface="Helvetica Neue"/>
              </a:rPr>
              <a:t>M. </a:t>
            </a:r>
            <a:r>
              <a:rPr lang="en-US" sz="2800" b="0" i="1" u="none" strike="noStrike" cap="none" baseline="0" dirty="0" err="1">
                <a:solidFill>
                  <a:schemeClr val="dk1"/>
                </a:solidFill>
                <a:latin typeface="Helvetica Neue"/>
                <a:ea typeface="Helvetica Neue"/>
                <a:cs typeface="Helvetica Neue"/>
                <a:sym typeface="Helvetica Neue"/>
              </a:rPr>
              <a:t>laurina</a:t>
            </a:r>
            <a:r>
              <a:rPr lang="en-US" sz="2800" b="0" i="1" u="none" strike="noStrike" cap="none" baseline="0" dirty="0">
                <a:solidFill>
                  <a:schemeClr val="dk1"/>
                </a:solidFill>
                <a:latin typeface="Helvetica Neue"/>
                <a:ea typeface="Helvetica Neue"/>
                <a:cs typeface="Helvetica Neue"/>
                <a:sym typeface="Helvetica Neue"/>
              </a:rPr>
              <a:t> </a:t>
            </a:r>
            <a:r>
              <a:rPr lang="en-US" sz="2800" b="0" i="0" u="none" strike="noStrike" cap="none" baseline="0" dirty="0">
                <a:solidFill>
                  <a:schemeClr val="dk1"/>
                </a:solidFill>
                <a:latin typeface="Helvetica Neue"/>
                <a:ea typeface="Helvetica Neue"/>
                <a:cs typeface="Helvetica Neue"/>
                <a:sym typeface="Helvetica Neue"/>
              </a:rPr>
              <a:t>(17.2 mg • mm • s-1 • kPa-1). The data supports the hypothesis that </a:t>
            </a:r>
            <a:r>
              <a:rPr lang="en-US" sz="2800" b="0" i="1" u="none" strike="noStrike" cap="none" baseline="0" dirty="0" err="1">
                <a:solidFill>
                  <a:schemeClr val="dk1"/>
                </a:solidFill>
                <a:latin typeface="Helvetica Neue"/>
                <a:ea typeface="Helvetica Neue"/>
                <a:cs typeface="Helvetica Neue"/>
                <a:sym typeface="Helvetica Neue"/>
              </a:rPr>
              <a:t>Botryosphaeria</a:t>
            </a:r>
            <a:r>
              <a:rPr lang="en-US" sz="2800" b="0" i="0" u="none" strike="noStrike" cap="none" baseline="0" dirty="0">
                <a:solidFill>
                  <a:schemeClr val="dk1"/>
                </a:solidFill>
                <a:latin typeface="Helvetica Neue"/>
                <a:ea typeface="Helvetica Neue"/>
                <a:cs typeface="Helvetica Neue"/>
                <a:sym typeface="Helvetica Neue"/>
              </a:rPr>
              <a:t> greatly reduces water transport function in the roots of </a:t>
            </a:r>
            <a:r>
              <a:rPr lang="en-US" sz="2800" b="0" i="1" u="none" strike="noStrike" cap="none" baseline="0" dirty="0" err="1">
                <a:solidFill>
                  <a:schemeClr val="dk1"/>
                </a:solidFill>
                <a:latin typeface="Helvetica Neue"/>
                <a:ea typeface="Helvetica Neue"/>
                <a:cs typeface="Helvetica Neue"/>
                <a:sym typeface="Helvetica Neue"/>
              </a:rPr>
              <a:t>Malosma</a:t>
            </a:r>
            <a:r>
              <a:rPr lang="en-US" sz="2800" b="0" i="1" u="none" strike="noStrike" cap="none" baseline="0" dirty="0">
                <a:solidFill>
                  <a:schemeClr val="dk1"/>
                </a:solidFill>
                <a:latin typeface="Helvetica Neue"/>
                <a:ea typeface="Helvetica Neue"/>
                <a:cs typeface="Helvetica Neue"/>
                <a:sym typeface="Helvetica Neue"/>
              </a:rPr>
              <a:t> </a:t>
            </a:r>
            <a:r>
              <a:rPr lang="en-US" sz="2800" b="0" i="1" u="none" strike="noStrike" cap="none" baseline="0" dirty="0" err="1">
                <a:solidFill>
                  <a:schemeClr val="dk1"/>
                </a:solidFill>
                <a:latin typeface="Helvetica Neue"/>
                <a:ea typeface="Helvetica Neue"/>
                <a:cs typeface="Helvetica Neue"/>
                <a:sym typeface="Helvetica Neue"/>
              </a:rPr>
              <a:t>laurina</a:t>
            </a:r>
            <a:r>
              <a:rPr lang="en-US" sz="2800" b="0" i="0" u="none" strike="noStrike" cap="none" baseline="0" dirty="0">
                <a:solidFill>
                  <a:schemeClr val="dk1"/>
                </a:solidFill>
                <a:latin typeface="Helvetica Neue"/>
                <a:ea typeface="Helvetica Neue"/>
                <a:cs typeface="Helvetica Neue"/>
                <a:sym typeface="Helvetica Neue"/>
              </a:rPr>
              <a:t>. Furthermore, the greater hydraulic conductance in well-irrigated controls indicates that water stress increases proliferation of </a:t>
            </a:r>
            <a:r>
              <a:rPr lang="en-US" sz="2800" b="0" i="1" u="none" strike="noStrike" cap="none" baseline="0" dirty="0" err="1">
                <a:solidFill>
                  <a:schemeClr val="dk1"/>
                </a:solidFill>
                <a:latin typeface="Helvetica Neue"/>
                <a:ea typeface="Helvetica Neue"/>
                <a:cs typeface="Helvetica Neue"/>
                <a:sym typeface="Helvetica Neue"/>
              </a:rPr>
              <a:t>Botryosphaeria</a:t>
            </a:r>
            <a:r>
              <a:rPr lang="en-US" sz="2800" b="0" i="0" u="none" strike="noStrike" cap="none" baseline="0" dirty="0">
                <a:solidFill>
                  <a:schemeClr val="dk1"/>
                </a:solidFill>
                <a:latin typeface="Helvetica Neue"/>
                <a:ea typeface="Helvetica Neue"/>
                <a:cs typeface="Helvetica Neue"/>
                <a:sym typeface="Helvetica Neue"/>
              </a:rPr>
              <a:t> infection in </a:t>
            </a:r>
            <a:r>
              <a:rPr lang="en-US" sz="2800" b="0" i="1" u="none" strike="noStrike" cap="none" baseline="0" dirty="0" err="1">
                <a:solidFill>
                  <a:schemeClr val="dk1"/>
                </a:solidFill>
                <a:latin typeface="Helvetica Neue"/>
                <a:ea typeface="Helvetica Neue"/>
                <a:cs typeface="Helvetica Neue"/>
                <a:sym typeface="Helvetica Neue"/>
              </a:rPr>
              <a:t>Malosma</a:t>
            </a:r>
            <a:r>
              <a:rPr lang="en-US" sz="2800" b="0" i="1" u="none" strike="noStrike" cap="none" baseline="0" dirty="0">
                <a:solidFill>
                  <a:schemeClr val="dk1"/>
                </a:solidFill>
                <a:latin typeface="Helvetica Neue"/>
                <a:ea typeface="Helvetica Neue"/>
                <a:cs typeface="Helvetica Neue"/>
                <a:sym typeface="Helvetica Neue"/>
              </a:rPr>
              <a:t> </a:t>
            </a:r>
            <a:r>
              <a:rPr lang="en-US" sz="2800" b="0" i="1" u="none" strike="noStrike" cap="none" baseline="0" dirty="0" err="1">
                <a:solidFill>
                  <a:schemeClr val="dk1"/>
                </a:solidFill>
                <a:latin typeface="Helvetica Neue"/>
                <a:ea typeface="Helvetica Neue"/>
                <a:cs typeface="Helvetica Neue"/>
                <a:sym typeface="Helvetica Neue"/>
              </a:rPr>
              <a:t>laurina</a:t>
            </a:r>
            <a:r>
              <a:rPr lang="en-US" sz="2800" b="0" i="0" u="none" strike="noStrike" cap="none" baseline="0" dirty="0">
                <a:solidFill>
                  <a:schemeClr val="dk1"/>
                </a:solidFill>
                <a:latin typeface="Helvetica Neue"/>
                <a:ea typeface="Helvetica Neue"/>
                <a:cs typeface="Helvetica Neue"/>
                <a:sym typeface="Helvetica Neue"/>
              </a:rPr>
              <a:t>.</a:t>
            </a:r>
          </a:p>
        </p:txBody>
      </p:sp>
      <p:sp>
        <p:nvSpPr>
          <p:cNvPr id="95" name="Shape 95"/>
          <p:cNvSpPr txBox="1"/>
          <p:nvPr/>
        </p:nvSpPr>
        <p:spPr>
          <a:xfrm>
            <a:off x="30168550" y="7191366"/>
            <a:ext cx="9524999" cy="7851954"/>
          </a:xfrm>
          <a:prstGeom prst="rect">
            <a:avLst/>
          </a:prstGeom>
          <a:no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lvl="0">
              <a:buSzPct val="25000"/>
            </a:pPr>
            <a:r>
              <a:rPr lang="en-US" sz="3000" dirty="0" smtClean="0">
                <a:solidFill>
                  <a:schemeClr val="dk1"/>
                </a:solidFill>
                <a:latin typeface="Helvetica Neue"/>
                <a:ea typeface="Times New Roman"/>
                <a:cs typeface="Helvetica Neue"/>
                <a:sym typeface="Times New Roman"/>
              </a:rPr>
              <a:t>Our </a:t>
            </a:r>
            <a:r>
              <a:rPr lang="en-US" sz="3000" dirty="0">
                <a:solidFill>
                  <a:schemeClr val="dk1"/>
                </a:solidFill>
                <a:latin typeface="Helvetica Neue"/>
                <a:ea typeface="Times New Roman"/>
                <a:cs typeface="Helvetica Neue"/>
                <a:sym typeface="Times New Roman"/>
              </a:rPr>
              <a:t>results allow us to conclude that there is a significant difference in the amount of physical blockage in the roots of healthy control versus dieback </a:t>
            </a:r>
            <a:r>
              <a:rPr lang="en-US" sz="3000" i="1" dirty="0">
                <a:solidFill>
                  <a:schemeClr val="dk1"/>
                </a:solidFill>
                <a:latin typeface="Helvetica Neue"/>
                <a:ea typeface="Times New Roman"/>
                <a:cs typeface="Helvetica Neue"/>
                <a:sym typeface="Times New Roman"/>
              </a:rPr>
              <a:t>M. </a:t>
            </a:r>
            <a:r>
              <a:rPr lang="en-US" sz="3000" i="1" dirty="0" err="1">
                <a:solidFill>
                  <a:schemeClr val="dk1"/>
                </a:solidFill>
                <a:latin typeface="Helvetica Neue"/>
                <a:ea typeface="Times New Roman"/>
                <a:cs typeface="Helvetica Neue"/>
                <a:sym typeface="Times New Roman"/>
              </a:rPr>
              <a:t>laurina</a:t>
            </a:r>
            <a:r>
              <a:rPr lang="en-US" sz="3000" i="1" dirty="0">
                <a:solidFill>
                  <a:schemeClr val="dk1"/>
                </a:solidFill>
                <a:latin typeface="Helvetica Neue"/>
                <a:ea typeface="Times New Roman"/>
                <a:cs typeface="Helvetica Neue"/>
                <a:sym typeface="Times New Roman"/>
              </a:rPr>
              <a:t> </a:t>
            </a:r>
            <a:r>
              <a:rPr lang="en-US" sz="3000" dirty="0">
                <a:solidFill>
                  <a:schemeClr val="dk1"/>
                </a:solidFill>
                <a:latin typeface="Helvetica Neue"/>
                <a:ea typeface="Times New Roman"/>
                <a:cs typeface="Helvetica Neue"/>
                <a:sym typeface="Times New Roman"/>
              </a:rPr>
              <a:t>plants. </a:t>
            </a:r>
            <a:r>
              <a:rPr lang="en-US" sz="3000" dirty="0" smtClean="0">
                <a:solidFill>
                  <a:schemeClr val="dk1"/>
                </a:solidFill>
                <a:latin typeface="Helvetica Neue"/>
                <a:ea typeface="Times New Roman"/>
                <a:cs typeface="Helvetica Neue"/>
                <a:sym typeface="Times New Roman"/>
              </a:rPr>
              <a:t>We conclude that there is no physical blockage in the roots of healthy plants. Additionally</a:t>
            </a:r>
            <a:r>
              <a:rPr lang="en-US" sz="3000" dirty="0">
                <a:solidFill>
                  <a:schemeClr val="dk1"/>
                </a:solidFill>
                <a:latin typeface="Helvetica Neue"/>
                <a:ea typeface="Times New Roman"/>
                <a:cs typeface="Helvetica Neue"/>
                <a:sym typeface="Times New Roman"/>
              </a:rPr>
              <a:t>, our investigation of the root cross-sections confirms our hypothesis that this blockage is at least partially due to </a:t>
            </a:r>
            <a:r>
              <a:rPr lang="en-US" sz="3000" dirty="0" smtClean="0">
                <a:solidFill>
                  <a:schemeClr val="dk1"/>
                </a:solidFill>
                <a:latin typeface="Helvetica Neue"/>
                <a:ea typeface="Times New Roman"/>
                <a:cs typeface="Helvetica Neue"/>
                <a:sym typeface="Times New Roman"/>
              </a:rPr>
              <a:t>physical (fungal) </a:t>
            </a:r>
            <a:r>
              <a:rPr lang="en-US" sz="3000" dirty="0">
                <a:solidFill>
                  <a:schemeClr val="dk1"/>
                </a:solidFill>
                <a:latin typeface="Helvetica Neue"/>
                <a:ea typeface="Times New Roman"/>
                <a:cs typeface="Helvetica Neue"/>
                <a:sym typeface="Times New Roman"/>
              </a:rPr>
              <a:t>infection. Further research is necessary to determine the extent and species of the fungal </a:t>
            </a:r>
            <a:r>
              <a:rPr lang="en-US" sz="3000" dirty="0" smtClean="0">
                <a:solidFill>
                  <a:schemeClr val="dk1"/>
                </a:solidFill>
                <a:latin typeface="Helvetica Neue"/>
                <a:ea typeface="Times New Roman"/>
                <a:cs typeface="Helvetica Neue"/>
                <a:sym typeface="Times New Roman"/>
              </a:rPr>
              <a:t>infection. With more time and funding, we would like to culture the fungal hyphae found in the dieback roots. Our </a:t>
            </a:r>
            <a:r>
              <a:rPr lang="en-US" sz="3000" dirty="0">
                <a:solidFill>
                  <a:schemeClr val="dk1"/>
                </a:solidFill>
                <a:latin typeface="Helvetica Neue"/>
                <a:ea typeface="Times New Roman"/>
                <a:cs typeface="Helvetica Neue"/>
                <a:sym typeface="Times New Roman"/>
              </a:rPr>
              <a:t>results also point toward the detrimental effects that the drought has had on the hardy chaparral shrubs of Southern California</a:t>
            </a:r>
            <a:r>
              <a:rPr lang="en-US" sz="3000" dirty="0" smtClean="0">
                <a:solidFill>
                  <a:schemeClr val="dk1"/>
                </a:solidFill>
                <a:latin typeface="Helvetica Neue"/>
                <a:ea typeface="Times New Roman"/>
                <a:cs typeface="Helvetica Neue"/>
                <a:sym typeface="Times New Roman"/>
              </a:rPr>
              <a:t>. This agrees with </a:t>
            </a:r>
            <a:r>
              <a:rPr lang="en-US" sz="3000" dirty="0" err="1" smtClean="0">
                <a:solidFill>
                  <a:schemeClr val="dk1"/>
                </a:solidFill>
                <a:latin typeface="Helvetica Neue"/>
                <a:ea typeface="Times New Roman"/>
                <a:cs typeface="Helvetica Neue"/>
                <a:sym typeface="Times New Roman"/>
              </a:rPr>
              <a:t>Venturas</a:t>
            </a:r>
            <a:r>
              <a:rPr lang="en-US" sz="3000" dirty="0">
                <a:solidFill>
                  <a:schemeClr val="dk1"/>
                </a:solidFill>
                <a:latin typeface="Helvetica Neue"/>
                <a:ea typeface="Times New Roman"/>
                <a:cs typeface="Helvetica Neue"/>
                <a:sym typeface="Times New Roman"/>
              </a:rPr>
              <a:t> </a:t>
            </a:r>
            <a:r>
              <a:rPr lang="en-US" sz="3000" dirty="0" smtClean="0">
                <a:solidFill>
                  <a:schemeClr val="dk1"/>
                </a:solidFill>
                <a:latin typeface="Helvetica Neue"/>
                <a:ea typeface="Times New Roman"/>
                <a:cs typeface="Helvetica Neue"/>
                <a:sym typeface="Times New Roman"/>
              </a:rPr>
              <a:t>et al., who have shown that the recent droughts have begun to alter the chaparral based ecosystem in Southern California.</a:t>
            </a:r>
            <a:endParaRPr lang="en-US" sz="3000" b="0" i="0" u="none" strike="noStrike" cap="none" baseline="0" dirty="0">
              <a:solidFill>
                <a:schemeClr val="dk1"/>
              </a:solidFill>
              <a:latin typeface="Helvetica Neue"/>
              <a:ea typeface="Times New Roman"/>
              <a:cs typeface="Helvetica Neue"/>
              <a:sym typeface="Times New Roman"/>
            </a:endParaRPr>
          </a:p>
        </p:txBody>
      </p:sp>
      <p:pic>
        <p:nvPicPr>
          <p:cNvPr id="96" name="Shape 96"/>
          <p:cNvPicPr preferRelativeResize="0"/>
          <p:nvPr/>
        </p:nvPicPr>
        <p:blipFill rotWithShape="1">
          <a:blip r:embed="rId6">
            <a:alphaModFix/>
          </a:blip>
          <a:srcRect/>
          <a:stretch/>
        </p:blipFill>
        <p:spPr>
          <a:xfrm>
            <a:off x="1067125" y="1242029"/>
            <a:ext cx="7619678" cy="3868005"/>
          </a:xfrm>
          <a:prstGeom prst="rect">
            <a:avLst/>
          </a:prstGeom>
          <a:noFill/>
          <a:ln>
            <a:noFill/>
          </a:ln>
        </p:spPr>
      </p:pic>
      <p:pic>
        <p:nvPicPr>
          <p:cNvPr id="97" name="Shape 97"/>
          <p:cNvPicPr preferRelativeResize="0"/>
          <p:nvPr/>
        </p:nvPicPr>
        <p:blipFill rotWithShape="1">
          <a:blip r:embed="rId7">
            <a:alphaModFix/>
          </a:blip>
          <a:srcRect/>
          <a:stretch/>
        </p:blipFill>
        <p:spPr>
          <a:xfrm>
            <a:off x="15117008" y="7100648"/>
            <a:ext cx="11117134" cy="5692153"/>
          </a:xfrm>
          <a:prstGeom prst="rect">
            <a:avLst/>
          </a:prstGeom>
          <a:noFill/>
          <a:ln>
            <a:noFill/>
          </a:ln>
        </p:spPr>
      </p:pic>
      <p:pic>
        <p:nvPicPr>
          <p:cNvPr id="98" name="Shape 98"/>
          <p:cNvPicPr preferRelativeResize="0"/>
          <p:nvPr/>
        </p:nvPicPr>
        <p:blipFill rotWithShape="1">
          <a:blip r:embed="rId8">
            <a:alphaModFix/>
          </a:blip>
          <a:srcRect/>
          <a:stretch/>
        </p:blipFill>
        <p:spPr>
          <a:xfrm>
            <a:off x="23195437" y="24219671"/>
            <a:ext cx="6336263" cy="3794282"/>
          </a:xfrm>
          <a:prstGeom prst="rect">
            <a:avLst/>
          </a:prstGeom>
          <a:noFill/>
          <a:ln>
            <a:noFill/>
          </a:ln>
        </p:spPr>
      </p:pic>
      <p:sp>
        <p:nvSpPr>
          <p:cNvPr id="99" name="Shape 99"/>
          <p:cNvSpPr txBox="1"/>
          <p:nvPr/>
        </p:nvSpPr>
        <p:spPr>
          <a:xfrm>
            <a:off x="30168549" y="15458070"/>
            <a:ext cx="9524999" cy="984994"/>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algn="ctr">
              <a:spcBef>
                <a:spcPts val="0"/>
              </a:spcBef>
              <a:buNone/>
            </a:pPr>
            <a:r>
              <a:rPr lang="en-US" sz="4300" dirty="0">
                <a:latin typeface="Calibri"/>
                <a:ea typeface="Calibri"/>
                <a:cs typeface="Calibri"/>
                <a:sym typeface="Calibri"/>
              </a:rPr>
              <a:t>Materials and Methods</a:t>
            </a:r>
          </a:p>
        </p:txBody>
      </p:sp>
      <p:sp>
        <p:nvSpPr>
          <p:cNvPr id="100" name="Shape 100"/>
          <p:cNvSpPr txBox="1"/>
          <p:nvPr/>
        </p:nvSpPr>
        <p:spPr>
          <a:xfrm>
            <a:off x="30126830" y="16775084"/>
            <a:ext cx="9644876" cy="15303812"/>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Clr>
                <a:schemeClr val="dk1"/>
              </a:buClr>
              <a:buSzPct val="34375"/>
              <a:buFont typeface="Arial"/>
              <a:buNone/>
            </a:pPr>
            <a:r>
              <a:rPr lang="en-US" sz="2600" dirty="0">
                <a:solidFill>
                  <a:schemeClr val="dk1"/>
                </a:solidFill>
                <a:latin typeface="Helvetica Neue"/>
                <a:ea typeface="Calibri"/>
                <a:cs typeface="Helvetica Neue"/>
                <a:sym typeface="Calibri"/>
              </a:rPr>
              <a:t>	</a:t>
            </a:r>
            <a:r>
              <a:rPr lang="en-US" sz="3000" dirty="0">
                <a:solidFill>
                  <a:schemeClr val="dk1"/>
                </a:solidFill>
                <a:latin typeface="Helvetica Neue"/>
                <a:ea typeface="Helvetica Neue"/>
                <a:cs typeface="Helvetica Neue"/>
                <a:sym typeface="Helvetica Neue"/>
              </a:rPr>
              <a:t>We conducted our experiment by first collecting root samples. Our control root samples were obtained from an irrigated area on Pepperdine’s Malibu campus, and our experimental root samples were obtained from a dry location above Pepperdine’s campus that was experiencing extreme dieback. We obtained root samples by digging with screwdrivers and trowels under </a:t>
            </a:r>
            <a:r>
              <a:rPr lang="en-US" sz="3000" i="1" dirty="0">
                <a:solidFill>
                  <a:schemeClr val="dk1"/>
                </a:solidFill>
                <a:latin typeface="Helvetica Neue"/>
                <a:ea typeface="Helvetica Neue"/>
                <a:cs typeface="Helvetica Neue"/>
                <a:sym typeface="Helvetica Neue"/>
              </a:rPr>
              <a:t>M. </a:t>
            </a:r>
            <a:r>
              <a:rPr lang="en-US" sz="3000" i="1" dirty="0" err="1">
                <a:solidFill>
                  <a:schemeClr val="dk1"/>
                </a:solidFill>
                <a:latin typeface="Helvetica Neue"/>
                <a:ea typeface="Helvetica Neue"/>
                <a:cs typeface="Helvetica Neue"/>
                <a:sym typeface="Helvetica Neue"/>
              </a:rPr>
              <a:t>laurina</a:t>
            </a:r>
            <a:r>
              <a:rPr lang="en-US" sz="3000" dirty="0">
                <a:solidFill>
                  <a:schemeClr val="dk1"/>
                </a:solidFill>
                <a:latin typeface="Helvetica Neue"/>
                <a:ea typeface="Helvetica Neue"/>
                <a:cs typeface="Helvetica Neue"/>
                <a:sym typeface="Helvetica Neue"/>
              </a:rPr>
              <a:t> plants, approximately 5 to 10 cm away from the base. We dug out a trough around each root, which we then filled with water. Roots could then be cut underwater, thus eliminating the possibility of artificially inducing air emboli into the conduits. After collecting the roots, we transported them to the lab, keeping them submerged in water.</a:t>
            </a:r>
          </a:p>
          <a:p>
            <a:pPr lvl="0" rtl="0">
              <a:spcBef>
                <a:spcPts val="0"/>
              </a:spcBef>
              <a:buClr>
                <a:schemeClr val="dk1"/>
              </a:buClr>
              <a:buSzPct val="39285"/>
              <a:buFont typeface="Arial"/>
              <a:buNone/>
            </a:pPr>
            <a:r>
              <a:rPr lang="en-US" sz="3000" dirty="0">
                <a:solidFill>
                  <a:schemeClr val="dk1"/>
                </a:solidFill>
                <a:latin typeface="Helvetica Neue"/>
                <a:ea typeface="Helvetica Neue"/>
                <a:cs typeface="Helvetica Neue"/>
                <a:sym typeface="Helvetica Neue"/>
              </a:rPr>
              <a:t>	In the lab, we prepared the roots to be tested for conductivity by cutting them to a uniform length of 10cm, again underwater. We also measured and recorded xylem area before testing roots so that we could calculate Ks (conductivity/xylem area). We tested the conductivity of each root using a Sperry apparatus. This apparatus consists of a series of tubes that connect a reservoir of </a:t>
            </a:r>
            <a:r>
              <a:rPr lang="en-US" sz="3000" dirty="0" err="1" smtClean="0">
                <a:solidFill>
                  <a:schemeClr val="dk1"/>
                </a:solidFill>
                <a:latin typeface="Helvetica Neue"/>
                <a:ea typeface="Helvetica Neue"/>
                <a:cs typeface="Helvetica Neue"/>
                <a:sym typeface="Helvetica Neue"/>
              </a:rPr>
              <a:t>KCl</a:t>
            </a:r>
            <a:r>
              <a:rPr lang="en-US" sz="3000" dirty="0" smtClean="0">
                <a:solidFill>
                  <a:schemeClr val="dk1"/>
                </a:solidFill>
                <a:latin typeface="Helvetica Neue"/>
                <a:ea typeface="Helvetica Neue"/>
                <a:cs typeface="Helvetica Neue"/>
                <a:sym typeface="Helvetica Neue"/>
              </a:rPr>
              <a:t> </a:t>
            </a:r>
            <a:r>
              <a:rPr lang="en-US" sz="3000" dirty="0">
                <a:solidFill>
                  <a:schemeClr val="dk1"/>
                </a:solidFill>
                <a:latin typeface="Helvetica Neue"/>
                <a:ea typeface="Helvetica Neue"/>
                <a:cs typeface="Helvetica Neue"/>
                <a:sym typeface="Helvetica Neue"/>
              </a:rPr>
              <a:t>solution to the root, which is then connected to an electronic balance. The </a:t>
            </a:r>
            <a:r>
              <a:rPr lang="en-US" sz="3000" dirty="0" err="1">
                <a:solidFill>
                  <a:schemeClr val="dk1"/>
                </a:solidFill>
                <a:latin typeface="Helvetica Neue"/>
                <a:ea typeface="Helvetica Neue"/>
                <a:cs typeface="Helvetica Neue"/>
                <a:sym typeface="Helvetica Neue"/>
              </a:rPr>
              <a:t>KCl</a:t>
            </a:r>
            <a:r>
              <a:rPr lang="en-US" sz="3000" dirty="0">
                <a:solidFill>
                  <a:schemeClr val="dk1"/>
                </a:solidFill>
                <a:latin typeface="Helvetica Neue"/>
                <a:ea typeface="Helvetica Neue"/>
                <a:cs typeface="Helvetica Neue"/>
                <a:sym typeface="Helvetica Neue"/>
              </a:rPr>
              <a:t> solution was chosen to mimic the mineral content delivered to roots in a natural setting. The system is gravity-driven, and a computer is used to calculate the rate at which the solution passes through the each root. After testing each root once, we placed the roots in a vacuum for 1 hour to remove air emboli from the roots. This allowed us to test the same roots again, using the Sperry apparatus , and compare our results with the previous tests to asses the amount of physical blockage present in each root.</a:t>
            </a:r>
          </a:p>
          <a:p>
            <a:pPr lvl="0">
              <a:spcBef>
                <a:spcPts val="0"/>
              </a:spcBef>
              <a:buClr>
                <a:schemeClr val="dk1"/>
              </a:buClr>
              <a:buSzPct val="39285"/>
              <a:buFont typeface="Arial"/>
              <a:buNone/>
            </a:pPr>
            <a:r>
              <a:rPr lang="en-US" sz="2600" dirty="0">
                <a:solidFill>
                  <a:schemeClr val="dk1"/>
                </a:solidFill>
                <a:latin typeface="Helvetica Neue"/>
                <a:ea typeface="Helvetica Neue"/>
                <a:cs typeface="Helvetica Neue"/>
                <a:sym typeface="Helvetica Neue"/>
              </a:rPr>
              <a:t>	</a:t>
            </a:r>
          </a:p>
        </p:txBody>
      </p:sp>
      <p:graphicFrame>
        <p:nvGraphicFramePr>
          <p:cNvPr id="103" name="Shape 103"/>
          <p:cNvGraphicFramePr/>
          <p:nvPr>
            <p:extLst>
              <p:ext uri="{D42A27DB-BD31-4B8C-83A1-F6EECF244321}">
                <p14:modId xmlns:p14="http://schemas.microsoft.com/office/powerpoint/2010/main" val="3624315095"/>
              </p:ext>
            </p:extLst>
          </p:nvPr>
        </p:nvGraphicFramePr>
        <p:xfrm>
          <a:off x="11700267" y="15043320"/>
          <a:ext cx="11119476" cy="746770"/>
        </p:xfrm>
        <a:graphic>
          <a:graphicData uri="http://schemas.openxmlformats.org/drawingml/2006/table">
            <a:tbl>
              <a:tblPr firstRow="1" bandRow="1">
                <a:noFill/>
                <a:tableStyleId>{5F4602E1-0815-4605-A91D-E702C0239F6A}</a:tableStyleId>
              </a:tblPr>
              <a:tblGrid>
                <a:gridCol w="11119476"/>
              </a:tblGrid>
              <a:tr h="741675">
                <a:tc>
                  <a:txBody>
                    <a:bodyPr/>
                    <a:lstStyle/>
                    <a:p>
                      <a:pPr marL="0" marR="0" lvl="0" indent="0" algn="ctr" rtl="0">
                        <a:spcBef>
                          <a:spcPts val="0"/>
                        </a:spcBef>
                        <a:buSzPct val="25000"/>
                        <a:buNone/>
                      </a:pPr>
                      <a:r>
                        <a:rPr lang="en-US" sz="4300" dirty="0"/>
                        <a:t>Xylem Specific Conductivity, Ks</a:t>
                      </a:r>
                    </a:p>
                  </a:txBody>
                  <a:tcPr marL="91450" marR="91450" marT="45725" marB="45725">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alpha val="0"/>
                      </a:srgbClr>
                    </a:solidFill>
                  </a:tcPr>
                </a:tc>
              </a:tr>
            </a:tbl>
          </a:graphicData>
        </a:graphic>
      </p:graphicFrame>
      <p:graphicFrame>
        <p:nvGraphicFramePr>
          <p:cNvPr id="104" name="Shape 104"/>
          <p:cNvGraphicFramePr/>
          <p:nvPr>
            <p:extLst>
              <p:ext uri="{D42A27DB-BD31-4B8C-83A1-F6EECF244321}">
                <p14:modId xmlns:p14="http://schemas.microsoft.com/office/powerpoint/2010/main" val="2121509067"/>
              </p:ext>
            </p:extLst>
          </p:nvPr>
        </p:nvGraphicFramePr>
        <p:xfrm>
          <a:off x="11700267" y="22591982"/>
          <a:ext cx="11119476" cy="746770"/>
        </p:xfrm>
        <a:graphic>
          <a:graphicData uri="http://schemas.openxmlformats.org/drawingml/2006/table">
            <a:tbl>
              <a:tblPr firstRow="1" bandRow="1">
                <a:noFill/>
                <a:tableStyleId>{F5C92A3B-4302-45C6-8907-85D65AC50558}</a:tableStyleId>
              </a:tblPr>
              <a:tblGrid>
                <a:gridCol w="11119476"/>
              </a:tblGrid>
              <a:tr h="741675">
                <a:tc>
                  <a:txBody>
                    <a:bodyPr/>
                    <a:lstStyle/>
                    <a:p>
                      <a:pPr marL="0" marR="0" lvl="0" indent="0" algn="ctr" rtl="0">
                        <a:spcBef>
                          <a:spcPts val="0"/>
                        </a:spcBef>
                        <a:buSzPct val="25000"/>
                        <a:buNone/>
                      </a:pPr>
                      <a:r>
                        <a:rPr lang="en-US" sz="4300" dirty="0" smtClean="0"/>
                        <a:t>% Air </a:t>
                      </a:r>
                      <a:r>
                        <a:rPr lang="en-US" sz="4300" dirty="0"/>
                        <a:t>Embolism</a:t>
                      </a:r>
                    </a:p>
                  </a:txBody>
                  <a:tcPr marL="91450" marR="91450" marT="45725" marB="45725">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alpha val="0"/>
                      </a:srgbClr>
                    </a:solidFill>
                  </a:tcPr>
                </a:tc>
              </a:tr>
            </a:tbl>
          </a:graphicData>
        </a:graphic>
      </p:graphicFrame>
      <p:sp>
        <p:nvSpPr>
          <p:cNvPr id="105" name="Shape 105"/>
          <p:cNvSpPr txBox="1"/>
          <p:nvPr/>
        </p:nvSpPr>
        <p:spPr>
          <a:xfrm>
            <a:off x="495250" y="33739327"/>
            <a:ext cx="10756799" cy="2512433"/>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US" sz="2800" dirty="0">
                <a:solidFill>
                  <a:schemeClr val="dk1"/>
                </a:solidFill>
                <a:latin typeface="Helvetica Neue"/>
                <a:ea typeface="Helvetica Neue"/>
                <a:cs typeface="Helvetica Neue"/>
                <a:sym typeface="Helvetica Neue"/>
              </a:rPr>
              <a:t>H1: Root hydraulic conductance will be higher in healthy control plants than dieback plants.</a:t>
            </a:r>
          </a:p>
          <a:p>
            <a:pPr lvl="0" rtl="0">
              <a:spcBef>
                <a:spcPts val="0"/>
              </a:spcBef>
              <a:buClr>
                <a:schemeClr val="dk1"/>
              </a:buClr>
              <a:buFont typeface="Arial"/>
              <a:buNone/>
            </a:pPr>
            <a:endParaRPr sz="2800" dirty="0">
              <a:solidFill>
                <a:schemeClr val="dk1"/>
              </a:solidFill>
              <a:latin typeface="Helvetica Neue"/>
              <a:ea typeface="Helvetica Neue"/>
              <a:cs typeface="Helvetica Neue"/>
              <a:sym typeface="Helvetica Neue"/>
            </a:endParaRPr>
          </a:p>
          <a:p>
            <a:pPr>
              <a:spcBef>
                <a:spcPts val="0"/>
              </a:spcBef>
              <a:buNone/>
            </a:pPr>
            <a:r>
              <a:rPr lang="en-US" sz="2800" dirty="0">
                <a:solidFill>
                  <a:schemeClr val="dk1"/>
                </a:solidFill>
                <a:latin typeface="Helvetica Neue"/>
                <a:ea typeface="Helvetica Neue"/>
                <a:cs typeface="Helvetica Neue"/>
                <a:sym typeface="Helvetica Neue"/>
              </a:rPr>
              <a:t>H2: Decreased hydraulic conductance will be due to physical blockage rather than air embolism.</a:t>
            </a:r>
          </a:p>
        </p:txBody>
      </p:sp>
      <p:sp>
        <p:nvSpPr>
          <p:cNvPr id="107" name="Shape 107"/>
          <p:cNvSpPr txBox="1"/>
          <p:nvPr/>
        </p:nvSpPr>
        <p:spPr>
          <a:xfrm>
            <a:off x="11700267" y="12984298"/>
            <a:ext cx="17831433" cy="1756586"/>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a:spcBef>
                <a:spcPts val="0"/>
              </a:spcBef>
              <a:buNone/>
            </a:pPr>
            <a:r>
              <a:rPr lang="en-US" sz="2000" dirty="0">
                <a:latin typeface="Helvetica Neue"/>
                <a:ea typeface="Helvetica Neue"/>
                <a:cs typeface="Helvetica Neue"/>
                <a:sym typeface="Helvetica Neue"/>
              </a:rPr>
              <a:t>Table 1. Mean values are 土 one standard error, n = 18 for adult roots approximately 8 mm in diameter. Native values </a:t>
            </a:r>
            <a:r>
              <a:rPr lang="en-US" sz="2000" dirty="0" smtClean="0">
                <a:latin typeface="Helvetica Neue"/>
                <a:ea typeface="Helvetica Neue"/>
                <a:cs typeface="Helvetica Neue"/>
                <a:sym typeface="Helvetica Neue"/>
              </a:rPr>
              <a:t>represent </a:t>
            </a:r>
            <a:r>
              <a:rPr lang="en-US" sz="2000" dirty="0">
                <a:latin typeface="Helvetica Neue"/>
                <a:ea typeface="Helvetica Neue"/>
                <a:cs typeface="Helvetica Neue"/>
                <a:sym typeface="Helvetica Neue"/>
              </a:rPr>
              <a:t>hydraulic conductance (</a:t>
            </a:r>
            <a:r>
              <a:rPr lang="en-US" sz="2000" dirty="0" smtClean="0">
                <a:latin typeface="Helvetica Neue"/>
                <a:ea typeface="Helvetica Neue"/>
                <a:cs typeface="Helvetica Neue"/>
                <a:sym typeface="Helvetica Neue"/>
              </a:rPr>
              <a:t>Ks, </a:t>
            </a:r>
            <a:r>
              <a:rPr lang="en-US" sz="2000" dirty="0">
                <a:latin typeface="Helvetica Neue"/>
                <a:ea typeface="Helvetica Neue"/>
                <a:cs typeface="Helvetica Neue"/>
                <a:sym typeface="Helvetica Neue"/>
              </a:rPr>
              <a:t>mg・mm・sec</a:t>
            </a:r>
            <a:r>
              <a:rPr lang="en-US" sz="2000" baseline="30000" dirty="0">
                <a:latin typeface="Helvetica Neue"/>
                <a:ea typeface="Helvetica Neue"/>
                <a:cs typeface="Helvetica Neue"/>
                <a:sym typeface="Helvetica Neue"/>
              </a:rPr>
              <a:t>-1</a:t>
            </a:r>
            <a:r>
              <a:rPr lang="en-US" sz="2000" dirty="0">
                <a:latin typeface="Helvetica Neue"/>
                <a:ea typeface="Helvetica Neue"/>
                <a:cs typeface="Helvetica Neue"/>
                <a:sym typeface="Helvetica Neue"/>
              </a:rPr>
              <a:t>・kPa</a:t>
            </a:r>
            <a:r>
              <a:rPr lang="en-US" sz="2000" baseline="30000" dirty="0">
                <a:latin typeface="Helvetica Neue"/>
                <a:ea typeface="Helvetica Neue"/>
                <a:cs typeface="Helvetica Neue"/>
                <a:sym typeface="Helvetica Neue"/>
              </a:rPr>
              <a:t>-1</a:t>
            </a:r>
            <a:r>
              <a:rPr lang="en-US" sz="2000" dirty="0">
                <a:latin typeface="Helvetica Neue"/>
                <a:ea typeface="Helvetica Neue"/>
                <a:cs typeface="Helvetica Neue"/>
                <a:sym typeface="Helvetica Neue"/>
              </a:rPr>
              <a:t>) through the root as found in nature. Maximum values represent the hydraulic conductance </a:t>
            </a:r>
            <a:r>
              <a:rPr lang="en-US" sz="2000" dirty="0">
                <a:solidFill>
                  <a:schemeClr val="dk1"/>
                </a:solidFill>
                <a:latin typeface="Helvetica Neue"/>
                <a:ea typeface="Helvetica Neue"/>
                <a:cs typeface="Helvetica Neue"/>
                <a:sym typeface="Helvetica Neue"/>
              </a:rPr>
              <a:t>(Ks, mg・mm・sec</a:t>
            </a:r>
            <a:r>
              <a:rPr lang="en-US" sz="2000" baseline="30000" dirty="0">
                <a:solidFill>
                  <a:schemeClr val="dk1"/>
                </a:solidFill>
                <a:latin typeface="Helvetica Neue"/>
                <a:ea typeface="Helvetica Neue"/>
                <a:cs typeface="Helvetica Neue"/>
                <a:sym typeface="Helvetica Neue"/>
              </a:rPr>
              <a:t>-1</a:t>
            </a:r>
            <a:r>
              <a:rPr lang="en-US" sz="2000" dirty="0">
                <a:solidFill>
                  <a:schemeClr val="dk1"/>
                </a:solidFill>
                <a:latin typeface="Helvetica Neue"/>
                <a:ea typeface="Helvetica Neue"/>
                <a:cs typeface="Helvetica Neue"/>
                <a:sym typeface="Helvetica Neue"/>
              </a:rPr>
              <a:t>・kPa</a:t>
            </a:r>
            <a:r>
              <a:rPr lang="en-US" sz="2000" baseline="30000" dirty="0">
                <a:solidFill>
                  <a:schemeClr val="dk1"/>
                </a:solidFill>
                <a:latin typeface="Helvetica Neue"/>
                <a:ea typeface="Helvetica Neue"/>
                <a:cs typeface="Helvetica Neue"/>
                <a:sym typeface="Helvetica Neue"/>
              </a:rPr>
              <a:t>-1</a:t>
            </a:r>
            <a:r>
              <a:rPr lang="en-US" sz="2000" dirty="0">
                <a:solidFill>
                  <a:schemeClr val="dk1"/>
                </a:solidFill>
                <a:latin typeface="Helvetica Neue"/>
                <a:ea typeface="Helvetica Neue"/>
                <a:cs typeface="Helvetica Neue"/>
                <a:sym typeface="Helvetica Neue"/>
              </a:rPr>
              <a:t>) </a:t>
            </a:r>
            <a:r>
              <a:rPr lang="en-US" sz="2000" dirty="0">
                <a:latin typeface="Helvetica Neue"/>
                <a:ea typeface="Helvetica Neue"/>
                <a:cs typeface="Helvetica Neue"/>
                <a:sym typeface="Helvetica Neue"/>
              </a:rPr>
              <a:t>maximum potential the roots have once removing air embolism. Percent air embolism (</a:t>
            </a:r>
            <a:r>
              <a:rPr lang="en-US" sz="2000" dirty="0" smtClean="0">
                <a:latin typeface="Helvetica Neue"/>
                <a:ea typeface="Helvetica Neue"/>
                <a:cs typeface="Helvetica Neue"/>
                <a:sym typeface="Helvetica Neue"/>
              </a:rPr>
              <a:t>Ks </a:t>
            </a:r>
            <a:r>
              <a:rPr lang="en-US" sz="2000" dirty="0">
                <a:latin typeface="Helvetica Neue"/>
                <a:ea typeface="Helvetica Neue"/>
                <a:cs typeface="Helvetica Neue"/>
                <a:sym typeface="Helvetica Neue"/>
              </a:rPr>
              <a:t>Max - </a:t>
            </a:r>
            <a:r>
              <a:rPr lang="en-US" sz="2000" dirty="0" smtClean="0">
                <a:latin typeface="Helvetica Neue"/>
                <a:ea typeface="Helvetica Neue"/>
                <a:cs typeface="Helvetica Neue"/>
                <a:sym typeface="Helvetica Neue"/>
              </a:rPr>
              <a:t>Ks </a:t>
            </a:r>
            <a:r>
              <a:rPr lang="en-US" sz="2000" dirty="0">
                <a:latin typeface="Helvetica Neue"/>
                <a:ea typeface="Helvetica Neue"/>
                <a:cs typeface="Helvetica Neue"/>
                <a:sym typeface="Helvetica Neue"/>
              </a:rPr>
              <a:t>Native)/(</a:t>
            </a:r>
            <a:r>
              <a:rPr lang="en-US" sz="2000" dirty="0" smtClean="0">
                <a:latin typeface="Helvetica Neue"/>
                <a:ea typeface="Helvetica Neue"/>
                <a:cs typeface="Helvetica Neue"/>
                <a:sym typeface="Helvetica Neue"/>
              </a:rPr>
              <a:t>Ks </a:t>
            </a:r>
            <a:r>
              <a:rPr lang="en-US" sz="2000" dirty="0">
                <a:latin typeface="Helvetica Neue"/>
                <a:ea typeface="Helvetica Neue"/>
                <a:cs typeface="Helvetica Neue"/>
                <a:sym typeface="Helvetica Neue"/>
              </a:rPr>
              <a:t>Max). A Student’s t-test with unpaired unequal variance at </a:t>
            </a:r>
            <a:r>
              <a:rPr lang="en-US" sz="2000" dirty="0" smtClean="0">
                <a:latin typeface="Helvetica Neue"/>
                <a:ea typeface="Helvetica Neue"/>
                <a:cs typeface="Helvetica Neue"/>
                <a:sym typeface="Helvetica Neue"/>
              </a:rPr>
              <a:t>α=0.05 </a:t>
            </a:r>
            <a:r>
              <a:rPr lang="en-US" sz="2000" dirty="0">
                <a:latin typeface="Helvetica Neue"/>
                <a:ea typeface="Helvetica Neue"/>
                <a:cs typeface="Helvetica Neue"/>
                <a:sym typeface="Helvetica Neue"/>
              </a:rPr>
              <a:t>was used for statistical </a:t>
            </a:r>
            <a:r>
              <a:rPr lang="en-US" sz="2000" dirty="0" smtClean="0">
                <a:latin typeface="Helvetica Neue"/>
                <a:ea typeface="Helvetica Neue"/>
                <a:cs typeface="Helvetica Neue"/>
                <a:sym typeface="Helvetica Neue"/>
              </a:rPr>
              <a:t>analysis </a:t>
            </a:r>
            <a:r>
              <a:rPr lang="en-US" sz="2000" dirty="0">
                <a:latin typeface="Helvetica Neue"/>
                <a:ea typeface="Helvetica Neue"/>
                <a:cs typeface="Helvetica Neue"/>
                <a:sym typeface="Helvetica Neue"/>
              </a:rPr>
              <a:t>for Maximum and % Air Embolism. A one-way S</a:t>
            </a:r>
            <a:r>
              <a:rPr lang="en-US" sz="2000" dirty="0">
                <a:solidFill>
                  <a:schemeClr val="dk1"/>
                </a:solidFill>
                <a:latin typeface="Helvetica Neue"/>
                <a:ea typeface="Helvetica Neue"/>
                <a:cs typeface="Helvetica Neue"/>
                <a:sym typeface="Helvetica Neue"/>
              </a:rPr>
              <a:t>tudent’s t-test with unpaired unequal variance at α=.05 was used for statistical </a:t>
            </a:r>
            <a:r>
              <a:rPr lang="en-US" sz="2000" dirty="0" smtClean="0">
                <a:solidFill>
                  <a:schemeClr val="dk1"/>
                </a:solidFill>
                <a:latin typeface="Helvetica Neue"/>
                <a:ea typeface="Helvetica Neue"/>
                <a:cs typeface="Helvetica Neue"/>
                <a:sym typeface="Helvetica Neue"/>
              </a:rPr>
              <a:t>analysis </a:t>
            </a:r>
            <a:r>
              <a:rPr lang="en-US" sz="2000" dirty="0">
                <a:solidFill>
                  <a:schemeClr val="dk1"/>
                </a:solidFill>
                <a:latin typeface="Helvetica Neue"/>
                <a:ea typeface="Helvetica Neue"/>
                <a:cs typeface="Helvetica Neue"/>
                <a:sym typeface="Helvetica Neue"/>
              </a:rPr>
              <a:t>for Ks, Native. </a:t>
            </a:r>
          </a:p>
        </p:txBody>
      </p:sp>
      <p:graphicFrame>
        <p:nvGraphicFramePr>
          <p:cNvPr id="2" name="Table 1"/>
          <p:cNvGraphicFramePr>
            <a:graphicFrameLocks noGrp="1"/>
          </p:cNvGraphicFramePr>
          <p:nvPr>
            <p:extLst>
              <p:ext uri="{D42A27DB-BD31-4B8C-83A1-F6EECF244321}">
                <p14:modId xmlns:p14="http://schemas.microsoft.com/office/powerpoint/2010/main" val="1170399457"/>
              </p:ext>
            </p:extLst>
          </p:nvPr>
        </p:nvGraphicFramePr>
        <p:xfrm>
          <a:off x="498520" y="32726088"/>
          <a:ext cx="10753679" cy="723991"/>
        </p:xfrm>
        <a:graphic>
          <a:graphicData uri="http://schemas.openxmlformats.org/drawingml/2006/table">
            <a:tbl>
              <a:tblPr/>
              <a:tblGrid>
                <a:gridCol w="10753679"/>
              </a:tblGrid>
              <a:tr h="723991">
                <a:tc>
                  <a:txBody>
                    <a:bodyPr/>
                    <a:lstStyle/>
                    <a:p>
                      <a:pPr algn="ctr"/>
                      <a:r>
                        <a:rPr lang="en-US" sz="4000" dirty="0" smtClean="0">
                          <a:latin typeface="Helvetica Neue"/>
                          <a:cs typeface="Helvetica Neue"/>
                        </a:rPr>
                        <a:t>Hypotheses</a:t>
                      </a:r>
                      <a:endParaRPr lang="en-US" sz="4000" dirty="0">
                        <a:latin typeface="Helvetica Neue"/>
                        <a:cs typeface="Helvetica Neue"/>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pic>
        <p:nvPicPr>
          <p:cNvPr id="3" name="Picture 2" descr="Screenshot 2015-12-06 18.44.43.png"/>
          <p:cNvPicPr>
            <a:picLocks noChangeAspect="1"/>
          </p:cNvPicPr>
          <p:nvPr/>
        </p:nvPicPr>
        <p:blipFill rotWithShape="1">
          <a:blip r:embed="rId9">
            <a:extLst>
              <a:ext uri="{28A0092B-C50C-407E-A947-70E740481C1C}">
                <a14:useLocalDpi xmlns:a14="http://schemas.microsoft.com/office/drawing/2010/main" val="0"/>
              </a:ext>
            </a:extLst>
          </a:blip>
          <a:srcRect l="21358" t="23311" b="8245"/>
          <a:stretch/>
        </p:blipFill>
        <p:spPr>
          <a:xfrm>
            <a:off x="24012635" y="16775084"/>
            <a:ext cx="5359682" cy="4773038"/>
          </a:xfrm>
          <a:prstGeom prst="rect">
            <a:avLst/>
          </a:prstGeom>
        </p:spPr>
      </p:pic>
      <p:sp>
        <p:nvSpPr>
          <p:cNvPr id="4" name="Right Arrow 3"/>
          <p:cNvSpPr/>
          <p:nvPr/>
        </p:nvSpPr>
        <p:spPr>
          <a:xfrm rot="2611851">
            <a:off x="24325488" y="17758550"/>
            <a:ext cx="1666994" cy="196544"/>
          </a:xfrm>
          <a:prstGeom prst="rightArrow">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extBox 5"/>
          <p:cNvSpPr txBox="1"/>
          <p:nvPr/>
        </p:nvSpPr>
        <p:spPr>
          <a:xfrm>
            <a:off x="24012635" y="22015313"/>
            <a:ext cx="5439659" cy="1323439"/>
          </a:xfrm>
          <a:prstGeom prst="rect">
            <a:avLst/>
          </a:prstGeom>
          <a:noFill/>
          <a:ln w="9525" cmpd="sng">
            <a:solidFill>
              <a:srgbClr val="000000"/>
            </a:solidFill>
          </a:ln>
        </p:spPr>
        <p:txBody>
          <a:bodyPr wrap="square" rtlCol="0">
            <a:spAutoFit/>
          </a:bodyPr>
          <a:lstStyle/>
          <a:p>
            <a:r>
              <a:rPr lang="en-US" sz="2000" dirty="0" smtClean="0">
                <a:latin typeface="Helvetica Neue"/>
                <a:cs typeface="Helvetica Neue"/>
              </a:rPr>
              <a:t>Figure 1. A cross section of a dieback </a:t>
            </a:r>
            <a:r>
              <a:rPr lang="en-US" sz="2000" i="1" dirty="0" smtClean="0">
                <a:latin typeface="Helvetica Neue"/>
                <a:cs typeface="Helvetica Neue"/>
              </a:rPr>
              <a:t>M. </a:t>
            </a:r>
            <a:r>
              <a:rPr lang="en-US" sz="2000" i="1" dirty="0" err="1" smtClean="0">
                <a:latin typeface="Helvetica Neue"/>
                <a:cs typeface="Helvetica Neue"/>
              </a:rPr>
              <a:t>laurina</a:t>
            </a:r>
            <a:r>
              <a:rPr lang="en-US" sz="2000" i="1" dirty="0" smtClean="0">
                <a:latin typeface="Helvetica Neue"/>
                <a:cs typeface="Helvetica Neue"/>
              </a:rPr>
              <a:t> </a:t>
            </a:r>
            <a:r>
              <a:rPr lang="en-US" sz="2000" dirty="0" smtClean="0">
                <a:latin typeface="Helvetica Neue"/>
                <a:cs typeface="Helvetica Neue"/>
              </a:rPr>
              <a:t>root under a light microscope showing Fungal hyphae in the conduits. Only one root was examined. </a:t>
            </a:r>
            <a:endParaRPr lang="en-US" sz="2000" dirty="0">
              <a:latin typeface="Helvetica Neue"/>
              <a:cs typeface="Helvetica Neue"/>
            </a:endParaRPr>
          </a:p>
        </p:txBody>
      </p:sp>
      <p:pic>
        <p:nvPicPr>
          <p:cNvPr id="9" name="Picture 8" descr="Pepperdine_University_seal.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109776" y="281995"/>
            <a:ext cx="5283716" cy="5328799"/>
          </a:xfrm>
          <a:prstGeom prst="rect">
            <a:avLst/>
          </a:prstGeom>
        </p:spPr>
      </p:pic>
      <p:sp>
        <p:nvSpPr>
          <p:cNvPr id="10" name="TextBox 9"/>
          <p:cNvSpPr txBox="1"/>
          <p:nvPr/>
        </p:nvSpPr>
        <p:spPr>
          <a:xfrm>
            <a:off x="23195437" y="28197797"/>
            <a:ext cx="6256857" cy="707886"/>
          </a:xfrm>
          <a:prstGeom prst="rect">
            <a:avLst/>
          </a:prstGeom>
          <a:noFill/>
          <a:ln w="9525" cmpd="sng">
            <a:solidFill>
              <a:schemeClr val="tx1"/>
            </a:solidFill>
          </a:ln>
        </p:spPr>
        <p:txBody>
          <a:bodyPr wrap="square" rtlCol="0">
            <a:spAutoFit/>
          </a:bodyPr>
          <a:lstStyle/>
          <a:p>
            <a:r>
              <a:rPr lang="en-US" sz="2000" dirty="0" smtClean="0">
                <a:latin typeface="Helvetica Neue"/>
                <a:cs typeface="Helvetica Neue"/>
              </a:rPr>
              <a:t>Figure 2. Sarah, Avery, and Natalie analyzing root hydraulic conductivity using the Sperry apparatus.  </a:t>
            </a:r>
            <a:endParaRPr lang="en-US" sz="2000" dirty="0">
              <a:latin typeface="Helvetica Neue"/>
              <a:cs typeface="Helvetica Neue"/>
            </a:endParaRPr>
          </a:p>
        </p:txBody>
      </p:sp>
    </p:spTree>
    <p:extLst>
      <p:ext uri="{BB962C8B-B14F-4D97-AF65-F5344CB8AC3E}">
        <p14:creationId xmlns:p14="http://schemas.microsoft.com/office/powerpoint/2010/main" val="345334897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Apothecary.thmx</Template>
  <TotalTime>1707</TotalTime>
  <Words>1451</Words>
  <Application>Microsoft Macintosh PowerPoint</Application>
  <PresentationFormat>Custom</PresentationFormat>
  <Paragraphs>41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Steve Davis</cp:lastModifiedBy>
  <cp:revision>24</cp:revision>
  <dcterms:modified xsi:type="dcterms:W3CDTF">2015-12-08T07:21:26Z</dcterms:modified>
</cp:coreProperties>
</file>