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02336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E8769E2-FAF1-44FF-9ADB-7F4C446A872F}">
  <a:tblStyle styleId="{EE8769E2-FAF1-44FF-9ADB-7F4C446A872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520" y="-80"/>
      </p:cViewPr>
      <p:guideLst>
        <p:guide orient="horz" pos="11520"/>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543047" y="685800"/>
            <a:ext cx="37719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6000" b="0" i="0" u="none" strike="noStrike" cap="none" baseline="0">
                <a:solidFill>
                  <a:schemeClr val="dk1"/>
                </a:solidFill>
                <a:latin typeface="Calibri"/>
                <a:ea typeface="Calibri"/>
                <a:cs typeface="Calibri"/>
                <a:sym typeface="Calibri"/>
              </a:defRPr>
            </a:lvl1pPr>
            <a:lvl2pPr marL="2299030" marR="0" indent="-330" algn="l" rtl="0">
              <a:spcBef>
                <a:spcPts val="0"/>
              </a:spcBef>
              <a:defRPr sz="6000" b="0" i="0" u="none" strike="noStrike" cap="none" baseline="0">
                <a:solidFill>
                  <a:schemeClr val="dk1"/>
                </a:solidFill>
                <a:latin typeface="Calibri"/>
                <a:ea typeface="Calibri"/>
                <a:cs typeface="Calibri"/>
                <a:sym typeface="Calibri"/>
              </a:defRPr>
            </a:lvl2pPr>
            <a:lvl3pPr marL="4598060" marR="0" indent="-660" algn="l" rtl="0">
              <a:spcBef>
                <a:spcPts val="0"/>
              </a:spcBef>
              <a:defRPr sz="6000" b="0" i="0" u="none" strike="noStrike" cap="none" baseline="0">
                <a:solidFill>
                  <a:schemeClr val="dk1"/>
                </a:solidFill>
                <a:latin typeface="Calibri"/>
                <a:ea typeface="Calibri"/>
                <a:cs typeface="Calibri"/>
                <a:sym typeface="Calibri"/>
              </a:defRPr>
            </a:lvl3pPr>
            <a:lvl4pPr marL="6897090" marR="0" indent="-990" algn="l" rtl="0">
              <a:spcBef>
                <a:spcPts val="0"/>
              </a:spcBef>
              <a:defRPr sz="6000" b="0" i="0" u="none" strike="noStrike" cap="none" baseline="0">
                <a:solidFill>
                  <a:schemeClr val="dk1"/>
                </a:solidFill>
                <a:latin typeface="Calibri"/>
                <a:ea typeface="Calibri"/>
                <a:cs typeface="Calibri"/>
                <a:sym typeface="Calibri"/>
              </a:defRPr>
            </a:lvl4pPr>
            <a:lvl5pPr marL="9196121" marR="0" indent="-1320" algn="l" rtl="0">
              <a:spcBef>
                <a:spcPts val="0"/>
              </a:spcBef>
              <a:defRPr sz="6000" b="0" i="0" u="none" strike="noStrike" cap="none" baseline="0">
                <a:solidFill>
                  <a:schemeClr val="dk1"/>
                </a:solidFill>
                <a:latin typeface="Calibri"/>
                <a:ea typeface="Calibri"/>
                <a:cs typeface="Calibri"/>
                <a:sym typeface="Calibri"/>
              </a:defRPr>
            </a:lvl5pPr>
            <a:lvl6pPr marL="11495151" marR="0" indent="-1651" algn="l" rtl="0">
              <a:spcBef>
                <a:spcPts val="0"/>
              </a:spcBef>
              <a:defRPr sz="6000" b="0" i="0" u="none" strike="noStrike" cap="none" baseline="0">
                <a:solidFill>
                  <a:schemeClr val="dk1"/>
                </a:solidFill>
                <a:latin typeface="Calibri"/>
                <a:ea typeface="Calibri"/>
                <a:cs typeface="Calibri"/>
                <a:sym typeface="Calibri"/>
              </a:defRPr>
            </a:lvl6pPr>
            <a:lvl7pPr marL="13794181" marR="0" indent="-1981" algn="l" rtl="0">
              <a:spcBef>
                <a:spcPts val="0"/>
              </a:spcBef>
              <a:defRPr sz="6000" b="0" i="0" u="none" strike="noStrike" cap="none" baseline="0">
                <a:solidFill>
                  <a:schemeClr val="dk1"/>
                </a:solidFill>
                <a:latin typeface="Calibri"/>
                <a:ea typeface="Calibri"/>
                <a:cs typeface="Calibri"/>
                <a:sym typeface="Calibri"/>
              </a:defRPr>
            </a:lvl7pPr>
            <a:lvl8pPr marL="16093211" marR="0" indent="-2311" algn="l" rtl="0">
              <a:spcBef>
                <a:spcPts val="0"/>
              </a:spcBef>
              <a:defRPr sz="6000" b="0" i="0" u="none" strike="noStrike" cap="none" baseline="0">
                <a:solidFill>
                  <a:schemeClr val="dk1"/>
                </a:solidFill>
                <a:latin typeface="Calibri"/>
                <a:ea typeface="Calibri"/>
                <a:cs typeface="Calibri"/>
                <a:sym typeface="Calibri"/>
              </a:defRPr>
            </a:lvl8pPr>
            <a:lvl9pPr marL="18392242" marR="0" indent="-2641" algn="l" rtl="0">
              <a:spcBef>
                <a:spcPts val="0"/>
              </a:spcBef>
              <a:defRPr sz="60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35853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543050" y="685800"/>
            <a:ext cx="37719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6000" b="0" i="0" u="none" strike="noStrike" cap="none" baseline="0">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3017520" y="11362270"/>
            <a:ext cx="34198499" cy="7840199"/>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221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6035040" y="20726400"/>
            <a:ext cx="28163400" cy="9347100"/>
          </a:xfrm>
          <a:prstGeom prst="rect">
            <a:avLst/>
          </a:prstGeom>
          <a:noFill/>
          <a:ln>
            <a:noFill/>
          </a:ln>
        </p:spPr>
        <p:txBody>
          <a:bodyPr lIns="91425" tIns="91425" rIns="91425" bIns="91425" anchor="t" anchorCtr="0"/>
          <a:lstStyle>
            <a:lvl1pPr marL="0" marR="0" indent="0" algn="ctr" rtl="0">
              <a:spcBef>
                <a:spcPts val="3220"/>
              </a:spcBef>
              <a:buClr>
                <a:srgbClr val="888888"/>
              </a:buClr>
              <a:buFont typeface="Arial"/>
              <a:buNone/>
              <a:defRPr sz="16100" b="0" i="0" u="none" strike="noStrike" cap="none" baseline="0">
                <a:solidFill>
                  <a:srgbClr val="888888"/>
                </a:solidFill>
                <a:latin typeface="Calibri"/>
                <a:ea typeface="Calibri"/>
                <a:cs typeface="Calibri"/>
                <a:sym typeface="Calibri"/>
              </a:defRPr>
            </a:lvl1pPr>
            <a:lvl2pPr marL="2299030" marR="0" indent="-330" algn="ctr" rtl="0">
              <a:spcBef>
                <a:spcPts val="2820"/>
              </a:spcBef>
              <a:buClr>
                <a:srgbClr val="888888"/>
              </a:buClr>
              <a:buFont typeface="Arial"/>
              <a:buNone/>
              <a:defRPr sz="14100" b="0" i="0" u="none" strike="noStrike" cap="none" baseline="0">
                <a:solidFill>
                  <a:srgbClr val="888888"/>
                </a:solidFill>
                <a:latin typeface="Calibri"/>
                <a:ea typeface="Calibri"/>
                <a:cs typeface="Calibri"/>
                <a:sym typeface="Calibri"/>
              </a:defRPr>
            </a:lvl2pPr>
            <a:lvl3pPr marL="4598060" marR="0" indent="-660" algn="ctr" rtl="0">
              <a:spcBef>
                <a:spcPts val="2420"/>
              </a:spcBef>
              <a:buClr>
                <a:srgbClr val="888888"/>
              </a:buClr>
              <a:buFont typeface="Arial"/>
              <a:buNone/>
              <a:defRPr sz="12100" b="0" i="0" u="none" strike="noStrike" cap="none" baseline="0">
                <a:solidFill>
                  <a:srgbClr val="888888"/>
                </a:solidFill>
                <a:latin typeface="Calibri"/>
                <a:ea typeface="Calibri"/>
                <a:cs typeface="Calibri"/>
                <a:sym typeface="Calibri"/>
              </a:defRPr>
            </a:lvl3pPr>
            <a:lvl4pPr marL="6897090" marR="0" indent="-990" algn="ctr" rtl="0">
              <a:spcBef>
                <a:spcPts val="2020"/>
              </a:spcBef>
              <a:buClr>
                <a:srgbClr val="888888"/>
              </a:buClr>
              <a:buFont typeface="Arial"/>
              <a:buNone/>
              <a:defRPr sz="10100" b="0" i="0" u="none" strike="noStrike" cap="none" baseline="0">
                <a:solidFill>
                  <a:srgbClr val="888888"/>
                </a:solidFill>
                <a:latin typeface="Calibri"/>
                <a:ea typeface="Calibri"/>
                <a:cs typeface="Calibri"/>
                <a:sym typeface="Calibri"/>
              </a:defRPr>
            </a:lvl4pPr>
            <a:lvl5pPr marL="9196121" marR="0" indent="-1320" algn="ctr" rtl="0">
              <a:spcBef>
                <a:spcPts val="2020"/>
              </a:spcBef>
              <a:buClr>
                <a:srgbClr val="888888"/>
              </a:buClr>
              <a:buFont typeface="Arial"/>
              <a:buNone/>
              <a:defRPr sz="10100" b="0" i="0" u="none" strike="noStrike" cap="none" baseline="0">
                <a:solidFill>
                  <a:srgbClr val="888888"/>
                </a:solidFill>
                <a:latin typeface="Calibri"/>
                <a:ea typeface="Calibri"/>
                <a:cs typeface="Calibri"/>
                <a:sym typeface="Calibri"/>
              </a:defRPr>
            </a:lvl5pPr>
            <a:lvl6pPr marL="11495151" marR="0" indent="-1651" algn="ctr" rtl="0">
              <a:spcBef>
                <a:spcPts val="2020"/>
              </a:spcBef>
              <a:buClr>
                <a:srgbClr val="888888"/>
              </a:buClr>
              <a:buFont typeface="Arial"/>
              <a:buNone/>
              <a:defRPr sz="10100" b="0" i="0" u="none" strike="noStrike" cap="none" baseline="0">
                <a:solidFill>
                  <a:srgbClr val="888888"/>
                </a:solidFill>
                <a:latin typeface="Calibri"/>
                <a:ea typeface="Calibri"/>
                <a:cs typeface="Calibri"/>
                <a:sym typeface="Calibri"/>
              </a:defRPr>
            </a:lvl6pPr>
            <a:lvl7pPr marL="13794181" marR="0" indent="-1981" algn="ctr" rtl="0">
              <a:spcBef>
                <a:spcPts val="2020"/>
              </a:spcBef>
              <a:buClr>
                <a:srgbClr val="888888"/>
              </a:buClr>
              <a:buFont typeface="Arial"/>
              <a:buNone/>
              <a:defRPr sz="10100" b="0" i="0" u="none" strike="noStrike" cap="none" baseline="0">
                <a:solidFill>
                  <a:srgbClr val="888888"/>
                </a:solidFill>
                <a:latin typeface="Calibri"/>
                <a:ea typeface="Calibri"/>
                <a:cs typeface="Calibri"/>
                <a:sym typeface="Calibri"/>
              </a:defRPr>
            </a:lvl7pPr>
            <a:lvl8pPr marL="16093211" marR="0" indent="-2311" algn="ctr" rtl="0">
              <a:spcBef>
                <a:spcPts val="2020"/>
              </a:spcBef>
              <a:buClr>
                <a:srgbClr val="888888"/>
              </a:buClr>
              <a:buFont typeface="Arial"/>
              <a:buNone/>
              <a:defRPr sz="10100" b="0" i="0" u="none" strike="noStrike" cap="none" baseline="0">
                <a:solidFill>
                  <a:srgbClr val="888888"/>
                </a:solidFill>
                <a:latin typeface="Calibri"/>
                <a:ea typeface="Calibri"/>
                <a:cs typeface="Calibri"/>
                <a:sym typeface="Calibri"/>
              </a:defRPr>
            </a:lvl8pPr>
            <a:lvl9pPr marL="18392242" marR="0" indent="-2641" algn="ctr" rtl="0">
              <a:spcBef>
                <a:spcPts val="2020"/>
              </a:spcBef>
              <a:buClr>
                <a:srgbClr val="888888"/>
              </a:buClr>
              <a:buFont typeface="Arial"/>
              <a:buNone/>
              <a:defRPr sz="101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011679" y="1464736"/>
            <a:ext cx="3621029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2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8047472" y="2498553"/>
            <a:ext cx="24138599" cy="36210299"/>
          </a:xfrm>
          <a:prstGeom prst="rect">
            <a:avLst/>
          </a:prstGeom>
          <a:noFill/>
          <a:ln>
            <a:noFill/>
          </a:ln>
        </p:spPr>
        <p:txBody>
          <a:bodyPr lIns="91425" tIns="91425" rIns="91425" bIns="91425" anchor="t" anchorCtr="0"/>
          <a:lstStyle>
            <a:lvl1pPr marL="1724273" indent="-701923" algn="l" rtl="0">
              <a:spcBef>
                <a:spcPts val="3220"/>
              </a:spcBef>
              <a:buClr>
                <a:schemeClr val="dk1"/>
              </a:buClr>
              <a:buFont typeface="Arial"/>
              <a:buChar char="•"/>
              <a:defRPr sz="16100">
                <a:solidFill>
                  <a:schemeClr val="dk1"/>
                </a:solidFill>
                <a:latin typeface="Calibri"/>
                <a:ea typeface="Calibri"/>
                <a:cs typeface="Calibri"/>
                <a:sym typeface="Calibri"/>
              </a:defRPr>
            </a:lvl1pPr>
            <a:lvl2pPr marL="3735924" indent="-541873" algn="l" rtl="0">
              <a:spcBef>
                <a:spcPts val="2820"/>
              </a:spcBef>
              <a:buClr>
                <a:schemeClr val="dk1"/>
              </a:buClr>
              <a:buFont typeface="Arial"/>
              <a:buChar char="–"/>
              <a:defRPr sz="14100">
                <a:solidFill>
                  <a:schemeClr val="dk1"/>
                </a:solidFill>
                <a:latin typeface="Calibri"/>
                <a:ea typeface="Calibri"/>
                <a:cs typeface="Calibri"/>
                <a:sym typeface="Calibri"/>
              </a:defRPr>
            </a:lvl2pPr>
            <a:lvl3pPr marL="5747576" indent="-381825" algn="l" rtl="0">
              <a:spcBef>
                <a:spcPts val="2420"/>
              </a:spcBef>
              <a:buClr>
                <a:schemeClr val="dk1"/>
              </a:buClr>
              <a:buFont typeface="Arial"/>
              <a:buChar char="•"/>
              <a:defRPr sz="12100">
                <a:solidFill>
                  <a:schemeClr val="dk1"/>
                </a:solidFill>
                <a:latin typeface="Calibri"/>
                <a:ea typeface="Calibri"/>
                <a:cs typeface="Calibri"/>
                <a:sym typeface="Calibri"/>
              </a:defRPr>
            </a:lvl3pPr>
            <a:lvl4pPr marL="8046605" indent="-509155" algn="l" rtl="0">
              <a:spcBef>
                <a:spcPts val="2020"/>
              </a:spcBef>
              <a:buClr>
                <a:schemeClr val="dk1"/>
              </a:buClr>
              <a:buFont typeface="Arial"/>
              <a:buChar char="–"/>
              <a:defRPr sz="10100">
                <a:solidFill>
                  <a:schemeClr val="dk1"/>
                </a:solidFill>
                <a:latin typeface="Calibri"/>
                <a:ea typeface="Calibri"/>
                <a:cs typeface="Calibri"/>
                <a:sym typeface="Calibri"/>
              </a:defRPr>
            </a:lvl4pPr>
            <a:lvl5pPr marL="10345636" indent="-509485" algn="l" rtl="0">
              <a:spcBef>
                <a:spcPts val="2020"/>
              </a:spcBef>
              <a:buClr>
                <a:schemeClr val="dk1"/>
              </a:buClr>
              <a:buFont typeface="Arial"/>
              <a:buChar char="»"/>
              <a:defRPr sz="10100">
                <a:solidFill>
                  <a:schemeClr val="dk1"/>
                </a:solidFill>
                <a:latin typeface="Calibri"/>
                <a:ea typeface="Calibri"/>
                <a:cs typeface="Calibri"/>
                <a:sym typeface="Calibri"/>
              </a:defRPr>
            </a:lvl5pPr>
            <a:lvl6pPr marL="12644666" indent="-509816" algn="l" rtl="0">
              <a:spcBef>
                <a:spcPts val="2020"/>
              </a:spcBef>
              <a:buClr>
                <a:schemeClr val="dk1"/>
              </a:buClr>
              <a:buFont typeface="Arial"/>
              <a:buChar char="•"/>
              <a:defRPr sz="10100">
                <a:solidFill>
                  <a:schemeClr val="dk1"/>
                </a:solidFill>
                <a:latin typeface="Calibri"/>
                <a:ea typeface="Calibri"/>
                <a:cs typeface="Calibri"/>
                <a:sym typeface="Calibri"/>
              </a:defRPr>
            </a:lvl6pPr>
            <a:lvl7pPr marL="14943696" indent="-510145" algn="l" rtl="0">
              <a:spcBef>
                <a:spcPts val="2020"/>
              </a:spcBef>
              <a:buClr>
                <a:schemeClr val="dk1"/>
              </a:buClr>
              <a:buFont typeface="Arial"/>
              <a:buChar char="•"/>
              <a:defRPr sz="10100">
                <a:solidFill>
                  <a:schemeClr val="dk1"/>
                </a:solidFill>
                <a:latin typeface="Calibri"/>
                <a:ea typeface="Calibri"/>
                <a:cs typeface="Calibri"/>
                <a:sym typeface="Calibri"/>
              </a:defRPr>
            </a:lvl7pPr>
            <a:lvl8pPr marL="17242728" indent="-510477" algn="l" rtl="0">
              <a:spcBef>
                <a:spcPts val="2020"/>
              </a:spcBef>
              <a:buClr>
                <a:schemeClr val="dk1"/>
              </a:buClr>
              <a:buFont typeface="Arial"/>
              <a:buChar char="•"/>
              <a:defRPr sz="10100">
                <a:solidFill>
                  <a:schemeClr val="dk1"/>
                </a:solidFill>
                <a:latin typeface="Calibri"/>
                <a:ea typeface="Calibri"/>
                <a:cs typeface="Calibri"/>
                <a:sym typeface="Calibri"/>
              </a:defRPr>
            </a:lvl8pPr>
            <a:lvl9pPr marL="19541756" indent="-510806" algn="l" rtl="0">
              <a:spcBef>
                <a:spcPts val="2020"/>
              </a:spcBef>
              <a:buClr>
                <a:schemeClr val="dk1"/>
              </a:buClr>
              <a:buFont typeface="Arial"/>
              <a:buChar char="•"/>
              <a:defRPr sz="101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67620234" y="74765508"/>
            <a:ext cx="174760505" cy="416379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2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5997017" y="33456407"/>
            <a:ext cx="174760505" cy="124256103"/>
          </a:xfrm>
          <a:prstGeom prst="rect">
            <a:avLst/>
          </a:prstGeom>
          <a:noFill/>
          <a:ln>
            <a:noFill/>
          </a:ln>
        </p:spPr>
        <p:txBody>
          <a:bodyPr lIns="91425" tIns="91425" rIns="91425" bIns="91425" anchor="t" anchorCtr="0"/>
          <a:lstStyle>
            <a:lvl1pPr marL="1724273" indent="-701923" algn="l" rtl="0">
              <a:spcBef>
                <a:spcPts val="3220"/>
              </a:spcBef>
              <a:buClr>
                <a:schemeClr val="dk1"/>
              </a:buClr>
              <a:buFont typeface="Arial"/>
              <a:buChar char="•"/>
              <a:defRPr sz="16100">
                <a:solidFill>
                  <a:schemeClr val="dk1"/>
                </a:solidFill>
                <a:latin typeface="Calibri"/>
                <a:ea typeface="Calibri"/>
                <a:cs typeface="Calibri"/>
                <a:sym typeface="Calibri"/>
              </a:defRPr>
            </a:lvl1pPr>
            <a:lvl2pPr marL="3735924" indent="-541873" algn="l" rtl="0">
              <a:spcBef>
                <a:spcPts val="2820"/>
              </a:spcBef>
              <a:buClr>
                <a:schemeClr val="dk1"/>
              </a:buClr>
              <a:buFont typeface="Arial"/>
              <a:buChar char="–"/>
              <a:defRPr sz="14100">
                <a:solidFill>
                  <a:schemeClr val="dk1"/>
                </a:solidFill>
                <a:latin typeface="Calibri"/>
                <a:ea typeface="Calibri"/>
                <a:cs typeface="Calibri"/>
                <a:sym typeface="Calibri"/>
              </a:defRPr>
            </a:lvl2pPr>
            <a:lvl3pPr marL="5747576" indent="-381825" algn="l" rtl="0">
              <a:spcBef>
                <a:spcPts val="2420"/>
              </a:spcBef>
              <a:buClr>
                <a:schemeClr val="dk1"/>
              </a:buClr>
              <a:buFont typeface="Arial"/>
              <a:buChar char="•"/>
              <a:defRPr sz="12100">
                <a:solidFill>
                  <a:schemeClr val="dk1"/>
                </a:solidFill>
                <a:latin typeface="Calibri"/>
                <a:ea typeface="Calibri"/>
                <a:cs typeface="Calibri"/>
                <a:sym typeface="Calibri"/>
              </a:defRPr>
            </a:lvl3pPr>
            <a:lvl4pPr marL="8046605" indent="-509155" algn="l" rtl="0">
              <a:spcBef>
                <a:spcPts val="2020"/>
              </a:spcBef>
              <a:buClr>
                <a:schemeClr val="dk1"/>
              </a:buClr>
              <a:buFont typeface="Arial"/>
              <a:buChar char="–"/>
              <a:defRPr sz="10100">
                <a:solidFill>
                  <a:schemeClr val="dk1"/>
                </a:solidFill>
                <a:latin typeface="Calibri"/>
                <a:ea typeface="Calibri"/>
                <a:cs typeface="Calibri"/>
                <a:sym typeface="Calibri"/>
              </a:defRPr>
            </a:lvl4pPr>
            <a:lvl5pPr marL="10345636" indent="-509485" algn="l" rtl="0">
              <a:spcBef>
                <a:spcPts val="2020"/>
              </a:spcBef>
              <a:buClr>
                <a:schemeClr val="dk1"/>
              </a:buClr>
              <a:buFont typeface="Arial"/>
              <a:buChar char="»"/>
              <a:defRPr sz="10100">
                <a:solidFill>
                  <a:schemeClr val="dk1"/>
                </a:solidFill>
                <a:latin typeface="Calibri"/>
                <a:ea typeface="Calibri"/>
                <a:cs typeface="Calibri"/>
                <a:sym typeface="Calibri"/>
              </a:defRPr>
            </a:lvl5pPr>
            <a:lvl6pPr marL="12644666" indent="-509816" algn="l" rtl="0">
              <a:spcBef>
                <a:spcPts val="2020"/>
              </a:spcBef>
              <a:buClr>
                <a:schemeClr val="dk1"/>
              </a:buClr>
              <a:buFont typeface="Arial"/>
              <a:buChar char="•"/>
              <a:defRPr sz="10100">
                <a:solidFill>
                  <a:schemeClr val="dk1"/>
                </a:solidFill>
                <a:latin typeface="Calibri"/>
                <a:ea typeface="Calibri"/>
                <a:cs typeface="Calibri"/>
                <a:sym typeface="Calibri"/>
              </a:defRPr>
            </a:lvl6pPr>
            <a:lvl7pPr marL="14943696" indent="-510145" algn="l" rtl="0">
              <a:spcBef>
                <a:spcPts val="2020"/>
              </a:spcBef>
              <a:buClr>
                <a:schemeClr val="dk1"/>
              </a:buClr>
              <a:buFont typeface="Arial"/>
              <a:buChar char="•"/>
              <a:defRPr sz="10100">
                <a:solidFill>
                  <a:schemeClr val="dk1"/>
                </a:solidFill>
                <a:latin typeface="Calibri"/>
                <a:ea typeface="Calibri"/>
                <a:cs typeface="Calibri"/>
                <a:sym typeface="Calibri"/>
              </a:defRPr>
            </a:lvl7pPr>
            <a:lvl8pPr marL="17242728" indent="-510477" algn="l" rtl="0">
              <a:spcBef>
                <a:spcPts val="2020"/>
              </a:spcBef>
              <a:buClr>
                <a:schemeClr val="dk1"/>
              </a:buClr>
              <a:buFont typeface="Arial"/>
              <a:buChar char="•"/>
              <a:defRPr sz="10100">
                <a:solidFill>
                  <a:schemeClr val="dk1"/>
                </a:solidFill>
                <a:latin typeface="Calibri"/>
                <a:ea typeface="Calibri"/>
                <a:cs typeface="Calibri"/>
                <a:sym typeface="Calibri"/>
              </a:defRPr>
            </a:lvl8pPr>
            <a:lvl9pPr marL="19541756" indent="-510806" algn="l" rtl="0">
              <a:spcBef>
                <a:spcPts val="2020"/>
              </a:spcBef>
              <a:buClr>
                <a:schemeClr val="dk1"/>
              </a:buClr>
              <a:buFont typeface="Arial"/>
              <a:buChar char="•"/>
              <a:defRPr sz="101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2011679" y="1464736"/>
            <a:ext cx="3621029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2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2011679" y="8534403"/>
            <a:ext cx="36210299" cy="24138599"/>
          </a:xfrm>
          <a:prstGeom prst="rect">
            <a:avLst/>
          </a:prstGeom>
          <a:noFill/>
          <a:ln>
            <a:noFill/>
          </a:ln>
        </p:spPr>
        <p:txBody>
          <a:bodyPr lIns="91425" tIns="91425" rIns="91425" bIns="91425" anchor="t" anchorCtr="0"/>
          <a:lstStyle>
            <a:lvl1pPr marL="1724273" indent="-701923" algn="l" rtl="0">
              <a:spcBef>
                <a:spcPts val="3220"/>
              </a:spcBef>
              <a:buClr>
                <a:schemeClr val="dk1"/>
              </a:buClr>
              <a:buFont typeface="Arial"/>
              <a:buChar char="•"/>
              <a:defRPr sz="16100">
                <a:solidFill>
                  <a:schemeClr val="dk1"/>
                </a:solidFill>
                <a:latin typeface="Calibri"/>
                <a:ea typeface="Calibri"/>
                <a:cs typeface="Calibri"/>
                <a:sym typeface="Calibri"/>
              </a:defRPr>
            </a:lvl1pPr>
            <a:lvl2pPr marL="3735924" indent="-541873" algn="l" rtl="0">
              <a:spcBef>
                <a:spcPts val="2820"/>
              </a:spcBef>
              <a:buClr>
                <a:schemeClr val="dk1"/>
              </a:buClr>
              <a:buFont typeface="Arial"/>
              <a:buChar char="–"/>
              <a:defRPr sz="14100">
                <a:solidFill>
                  <a:schemeClr val="dk1"/>
                </a:solidFill>
                <a:latin typeface="Calibri"/>
                <a:ea typeface="Calibri"/>
                <a:cs typeface="Calibri"/>
                <a:sym typeface="Calibri"/>
              </a:defRPr>
            </a:lvl2pPr>
            <a:lvl3pPr marL="5747576" indent="-381825" algn="l" rtl="0">
              <a:spcBef>
                <a:spcPts val="2420"/>
              </a:spcBef>
              <a:buClr>
                <a:schemeClr val="dk1"/>
              </a:buClr>
              <a:buFont typeface="Arial"/>
              <a:buChar char="•"/>
              <a:defRPr sz="12100">
                <a:solidFill>
                  <a:schemeClr val="dk1"/>
                </a:solidFill>
                <a:latin typeface="Calibri"/>
                <a:ea typeface="Calibri"/>
                <a:cs typeface="Calibri"/>
                <a:sym typeface="Calibri"/>
              </a:defRPr>
            </a:lvl3pPr>
            <a:lvl4pPr marL="8046605" indent="-509155" algn="l" rtl="0">
              <a:spcBef>
                <a:spcPts val="2020"/>
              </a:spcBef>
              <a:buClr>
                <a:schemeClr val="dk1"/>
              </a:buClr>
              <a:buFont typeface="Arial"/>
              <a:buChar char="–"/>
              <a:defRPr sz="10100">
                <a:solidFill>
                  <a:schemeClr val="dk1"/>
                </a:solidFill>
                <a:latin typeface="Calibri"/>
                <a:ea typeface="Calibri"/>
                <a:cs typeface="Calibri"/>
                <a:sym typeface="Calibri"/>
              </a:defRPr>
            </a:lvl4pPr>
            <a:lvl5pPr marL="10345636" indent="-509485" algn="l" rtl="0">
              <a:spcBef>
                <a:spcPts val="2020"/>
              </a:spcBef>
              <a:buClr>
                <a:schemeClr val="dk1"/>
              </a:buClr>
              <a:buFont typeface="Arial"/>
              <a:buChar char="»"/>
              <a:defRPr sz="10100">
                <a:solidFill>
                  <a:schemeClr val="dk1"/>
                </a:solidFill>
                <a:latin typeface="Calibri"/>
                <a:ea typeface="Calibri"/>
                <a:cs typeface="Calibri"/>
                <a:sym typeface="Calibri"/>
              </a:defRPr>
            </a:lvl5pPr>
            <a:lvl6pPr marL="12644666" indent="-509816" algn="l" rtl="0">
              <a:spcBef>
                <a:spcPts val="2020"/>
              </a:spcBef>
              <a:buClr>
                <a:schemeClr val="dk1"/>
              </a:buClr>
              <a:buFont typeface="Arial"/>
              <a:buChar char="•"/>
              <a:defRPr sz="10100">
                <a:solidFill>
                  <a:schemeClr val="dk1"/>
                </a:solidFill>
                <a:latin typeface="Calibri"/>
                <a:ea typeface="Calibri"/>
                <a:cs typeface="Calibri"/>
                <a:sym typeface="Calibri"/>
              </a:defRPr>
            </a:lvl6pPr>
            <a:lvl7pPr marL="14943696" indent="-510145" algn="l" rtl="0">
              <a:spcBef>
                <a:spcPts val="2020"/>
              </a:spcBef>
              <a:buClr>
                <a:schemeClr val="dk1"/>
              </a:buClr>
              <a:buFont typeface="Arial"/>
              <a:buChar char="•"/>
              <a:defRPr sz="10100">
                <a:solidFill>
                  <a:schemeClr val="dk1"/>
                </a:solidFill>
                <a:latin typeface="Calibri"/>
                <a:ea typeface="Calibri"/>
                <a:cs typeface="Calibri"/>
                <a:sym typeface="Calibri"/>
              </a:defRPr>
            </a:lvl7pPr>
            <a:lvl8pPr marL="17242728" indent="-510477" algn="l" rtl="0">
              <a:spcBef>
                <a:spcPts val="2020"/>
              </a:spcBef>
              <a:buClr>
                <a:schemeClr val="dk1"/>
              </a:buClr>
              <a:buFont typeface="Arial"/>
              <a:buChar char="•"/>
              <a:defRPr sz="10100">
                <a:solidFill>
                  <a:schemeClr val="dk1"/>
                </a:solidFill>
                <a:latin typeface="Calibri"/>
                <a:ea typeface="Calibri"/>
                <a:cs typeface="Calibri"/>
                <a:sym typeface="Calibri"/>
              </a:defRPr>
            </a:lvl8pPr>
            <a:lvl9pPr marL="19541756" indent="-510806" algn="l" rtl="0">
              <a:spcBef>
                <a:spcPts val="2020"/>
              </a:spcBef>
              <a:buClr>
                <a:schemeClr val="dk1"/>
              </a:buClr>
              <a:buFont typeface="Arial"/>
              <a:buChar char="•"/>
              <a:defRPr sz="101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78177" y="23503470"/>
            <a:ext cx="34198499" cy="7264499"/>
          </a:xfrm>
          <a:prstGeom prst="rect">
            <a:avLst/>
          </a:prstGeom>
          <a:noFill/>
          <a:ln>
            <a:noFill/>
          </a:ln>
        </p:spPr>
        <p:txBody>
          <a:bodyPr lIns="91425" tIns="91425" rIns="91425" bIns="91425" anchor="t" anchorCtr="0"/>
          <a:lstStyle>
            <a:lvl1pPr algn="l" rtl="0">
              <a:spcBef>
                <a:spcPts val="0"/>
              </a:spcBef>
              <a:defRPr sz="201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3178177" y="15502473"/>
            <a:ext cx="34198499" cy="80010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10100">
                <a:solidFill>
                  <a:srgbClr val="888888"/>
                </a:solidFill>
              </a:defRPr>
            </a:lvl1pPr>
            <a:lvl2pPr marL="2299030" indent="-330" rtl="0">
              <a:spcBef>
                <a:spcPts val="0"/>
              </a:spcBef>
              <a:buClr>
                <a:srgbClr val="888888"/>
              </a:buClr>
              <a:buFont typeface="Calibri"/>
              <a:buNone/>
              <a:defRPr sz="9100">
                <a:solidFill>
                  <a:srgbClr val="888888"/>
                </a:solidFill>
              </a:defRPr>
            </a:lvl2pPr>
            <a:lvl3pPr marL="4598060" indent="-660" rtl="0">
              <a:spcBef>
                <a:spcPts val="0"/>
              </a:spcBef>
              <a:buClr>
                <a:srgbClr val="888888"/>
              </a:buClr>
              <a:buFont typeface="Calibri"/>
              <a:buNone/>
              <a:defRPr sz="8000">
                <a:solidFill>
                  <a:srgbClr val="888888"/>
                </a:solidFill>
              </a:defRPr>
            </a:lvl3pPr>
            <a:lvl4pPr marL="6897090" indent="-990" rtl="0">
              <a:spcBef>
                <a:spcPts val="0"/>
              </a:spcBef>
              <a:buClr>
                <a:srgbClr val="888888"/>
              </a:buClr>
              <a:buFont typeface="Calibri"/>
              <a:buNone/>
              <a:defRPr sz="7000">
                <a:solidFill>
                  <a:srgbClr val="888888"/>
                </a:solidFill>
              </a:defRPr>
            </a:lvl4pPr>
            <a:lvl5pPr marL="9196121" indent="-1320" rtl="0">
              <a:spcBef>
                <a:spcPts val="0"/>
              </a:spcBef>
              <a:buClr>
                <a:srgbClr val="888888"/>
              </a:buClr>
              <a:buFont typeface="Calibri"/>
              <a:buNone/>
              <a:defRPr sz="7000">
                <a:solidFill>
                  <a:srgbClr val="888888"/>
                </a:solidFill>
              </a:defRPr>
            </a:lvl5pPr>
            <a:lvl6pPr marL="11495151" indent="-1651" rtl="0">
              <a:spcBef>
                <a:spcPts val="0"/>
              </a:spcBef>
              <a:buClr>
                <a:srgbClr val="888888"/>
              </a:buClr>
              <a:buFont typeface="Calibri"/>
              <a:buNone/>
              <a:defRPr sz="7000">
                <a:solidFill>
                  <a:srgbClr val="888888"/>
                </a:solidFill>
              </a:defRPr>
            </a:lvl6pPr>
            <a:lvl7pPr marL="13794181" indent="-1981" rtl="0">
              <a:spcBef>
                <a:spcPts val="0"/>
              </a:spcBef>
              <a:buClr>
                <a:srgbClr val="888888"/>
              </a:buClr>
              <a:buFont typeface="Calibri"/>
              <a:buNone/>
              <a:defRPr sz="7000">
                <a:solidFill>
                  <a:srgbClr val="888888"/>
                </a:solidFill>
              </a:defRPr>
            </a:lvl7pPr>
            <a:lvl8pPr marL="16093211" indent="-2311" rtl="0">
              <a:spcBef>
                <a:spcPts val="0"/>
              </a:spcBef>
              <a:buClr>
                <a:srgbClr val="888888"/>
              </a:buClr>
              <a:buFont typeface="Calibri"/>
              <a:buNone/>
              <a:defRPr sz="7000">
                <a:solidFill>
                  <a:srgbClr val="888888"/>
                </a:solidFill>
              </a:defRPr>
            </a:lvl8pPr>
            <a:lvl9pPr marL="18392242" indent="-2641" rtl="0">
              <a:spcBef>
                <a:spcPts val="0"/>
              </a:spcBef>
              <a:buClr>
                <a:srgbClr val="888888"/>
              </a:buClr>
              <a:buFont typeface="Calibri"/>
              <a:buNone/>
              <a:defRPr sz="7000">
                <a:solidFill>
                  <a:srgbClr val="888888"/>
                </a:solidFill>
              </a:defRPr>
            </a:lvl9pPr>
          </a:lstStyle>
          <a:p>
            <a:endParaRPr/>
          </a:p>
        </p:txBody>
      </p:sp>
      <p:sp>
        <p:nvSpPr>
          <p:cNvPr id="29" name="Shape 29"/>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011679" y="1464736"/>
            <a:ext cx="3621029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2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9255128" y="47794340"/>
            <a:ext cx="82946697" cy="135170402"/>
          </a:xfrm>
          <a:prstGeom prst="rect">
            <a:avLst/>
          </a:prstGeom>
          <a:noFill/>
          <a:ln>
            <a:noFill/>
          </a:ln>
        </p:spPr>
        <p:txBody>
          <a:bodyPr lIns="91425" tIns="91425" rIns="91425" bIns="91425" anchor="t" anchorCtr="0"/>
          <a:lstStyle>
            <a:lvl1pPr rtl="0">
              <a:spcBef>
                <a:spcPts val="0"/>
              </a:spcBef>
              <a:defRPr sz="14100"/>
            </a:lvl1pPr>
            <a:lvl2pPr rtl="0">
              <a:spcBef>
                <a:spcPts val="0"/>
              </a:spcBef>
              <a:defRPr sz="12100"/>
            </a:lvl2pPr>
            <a:lvl3pPr rtl="0">
              <a:spcBef>
                <a:spcPts val="0"/>
              </a:spcBef>
              <a:defRPr sz="10100"/>
            </a:lvl3pPr>
            <a:lvl4pPr rtl="0">
              <a:spcBef>
                <a:spcPts val="0"/>
              </a:spcBef>
              <a:defRPr sz="9100"/>
            </a:lvl4pPr>
            <a:lvl5pPr rtl="0">
              <a:spcBef>
                <a:spcPts val="0"/>
              </a:spcBef>
              <a:defRPr sz="9100"/>
            </a:lvl5pPr>
            <a:lvl6pPr rtl="0">
              <a:spcBef>
                <a:spcPts val="0"/>
              </a:spcBef>
              <a:defRPr sz="9100"/>
            </a:lvl6pPr>
            <a:lvl7pPr rtl="0">
              <a:spcBef>
                <a:spcPts val="0"/>
              </a:spcBef>
              <a:defRPr sz="9100"/>
            </a:lvl7pPr>
            <a:lvl8pPr rtl="0">
              <a:spcBef>
                <a:spcPts val="0"/>
              </a:spcBef>
              <a:defRPr sz="9100"/>
            </a:lvl8pPr>
            <a:lvl9pPr rtl="0">
              <a:spcBef>
                <a:spcPts val="0"/>
              </a:spcBef>
              <a:defRPr sz="9100"/>
            </a:lvl9pPr>
          </a:lstStyle>
          <a:p>
            <a:endParaRPr/>
          </a:p>
        </p:txBody>
      </p:sp>
      <p:sp>
        <p:nvSpPr>
          <p:cNvPr id="35" name="Shape 35"/>
          <p:cNvSpPr txBox="1">
            <a:spLocks noGrp="1"/>
          </p:cNvSpPr>
          <p:nvPr>
            <p:ph type="body" idx="2"/>
          </p:nvPr>
        </p:nvSpPr>
        <p:spPr>
          <a:xfrm>
            <a:off x="92872562" y="47794340"/>
            <a:ext cx="82946697" cy="135170402"/>
          </a:xfrm>
          <a:prstGeom prst="rect">
            <a:avLst/>
          </a:prstGeom>
          <a:noFill/>
          <a:ln>
            <a:noFill/>
          </a:ln>
        </p:spPr>
        <p:txBody>
          <a:bodyPr lIns="91425" tIns="91425" rIns="91425" bIns="91425" anchor="t" anchorCtr="0"/>
          <a:lstStyle>
            <a:lvl1pPr rtl="0">
              <a:spcBef>
                <a:spcPts val="0"/>
              </a:spcBef>
              <a:defRPr sz="14100"/>
            </a:lvl1pPr>
            <a:lvl2pPr rtl="0">
              <a:spcBef>
                <a:spcPts val="0"/>
              </a:spcBef>
              <a:defRPr sz="12100"/>
            </a:lvl2pPr>
            <a:lvl3pPr rtl="0">
              <a:spcBef>
                <a:spcPts val="0"/>
              </a:spcBef>
              <a:defRPr sz="10100"/>
            </a:lvl3pPr>
            <a:lvl4pPr rtl="0">
              <a:spcBef>
                <a:spcPts val="0"/>
              </a:spcBef>
              <a:defRPr sz="9100"/>
            </a:lvl4pPr>
            <a:lvl5pPr rtl="0">
              <a:spcBef>
                <a:spcPts val="0"/>
              </a:spcBef>
              <a:defRPr sz="9100"/>
            </a:lvl5pPr>
            <a:lvl6pPr rtl="0">
              <a:spcBef>
                <a:spcPts val="0"/>
              </a:spcBef>
              <a:defRPr sz="9100"/>
            </a:lvl6pPr>
            <a:lvl7pPr rtl="0">
              <a:spcBef>
                <a:spcPts val="0"/>
              </a:spcBef>
              <a:defRPr sz="9100"/>
            </a:lvl7pPr>
            <a:lvl8pPr rtl="0">
              <a:spcBef>
                <a:spcPts val="0"/>
              </a:spcBef>
              <a:defRPr sz="9100"/>
            </a:lvl8pPr>
            <a:lvl9pPr rtl="0">
              <a:spcBef>
                <a:spcPts val="0"/>
              </a:spcBef>
              <a:defRPr sz="9100"/>
            </a:lvl9pPr>
          </a:lstStyle>
          <a:p>
            <a:endParaRPr/>
          </a:p>
        </p:txBody>
      </p:sp>
      <p:sp>
        <p:nvSpPr>
          <p:cNvPr id="36" name="Shape 36"/>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011679" y="1464736"/>
            <a:ext cx="36210299" cy="6096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2011681" y="8187270"/>
            <a:ext cx="17776800" cy="3412200"/>
          </a:xfrm>
          <a:prstGeom prst="rect">
            <a:avLst/>
          </a:prstGeom>
          <a:noFill/>
          <a:ln>
            <a:noFill/>
          </a:ln>
        </p:spPr>
        <p:txBody>
          <a:bodyPr lIns="91425" tIns="91425" rIns="91425" bIns="91425" anchor="b" anchorCtr="0"/>
          <a:lstStyle>
            <a:lvl1pPr marL="0" indent="0" rtl="0">
              <a:spcBef>
                <a:spcPts val="0"/>
              </a:spcBef>
              <a:buFont typeface="Calibri"/>
              <a:buNone/>
              <a:defRPr sz="12100" b="1"/>
            </a:lvl1pPr>
            <a:lvl2pPr marL="2299030" indent="-330" rtl="0">
              <a:spcBef>
                <a:spcPts val="0"/>
              </a:spcBef>
              <a:buFont typeface="Calibri"/>
              <a:buNone/>
              <a:defRPr sz="10100" b="1"/>
            </a:lvl2pPr>
            <a:lvl3pPr marL="4598060" indent="-660" rtl="0">
              <a:spcBef>
                <a:spcPts val="0"/>
              </a:spcBef>
              <a:buFont typeface="Calibri"/>
              <a:buNone/>
              <a:defRPr sz="9100" b="1"/>
            </a:lvl3pPr>
            <a:lvl4pPr marL="6897090" indent="-990" rtl="0">
              <a:spcBef>
                <a:spcPts val="0"/>
              </a:spcBef>
              <a:buFont typeface="Calibri"/>
              <a:buNone/>
              <a:defRPr sz="8000" b="1"/>
            </a:lvl4pPr>
            <a:lvl5pPr marL="9196121" indent="-1320" rtl="0">
              <a:spcBef>
                <a:spcPts val="0"/>
              </a:spcBef>
              <a:buFont typeface="Calibri"/>
              <a:buNone/>
              <a:defRPr sz="8000" b="1"/>
            </a:lvl5pPr>
            <a:lvl6pPr marL="11495151" indent="-1651" rtl="0">
              <a:spcBef>
                <a:spcPts val="0"/>
              </a:spcBef>
              <a:buFont typeface="Calibri"/>
              <a:buNone/>
              <a:defRPr sz="8000" b="1"/>
            </a:lvl6pPr>
            <a:lvl7pPr marL="13794181" indent="-1981" rtl="0">
              <a:spcBef>
                <a:spcPts val="0"/>
              </a:spcBef>
              <a:buFont typeface="Calibri"/>
              <a:buNone/>
              <a:defRPr sz="8000" b="1"/>
            </a:lvl7pPr>
            <a:lvl8pPr marL="16093211" indent="-2311" rtl="0">
              <a:spcBef>
                <a:spcPts val="0"/>
              </a:spcBef>
              <a:buFont typeface="Calibri"/>
              <a:buNone/>
              <a:defRPr sz="8000" b="1"/>
            </a:lvl8pPr>
            <a:lvl9pPr marL="18392242" indent="-2641" rtl="0">
              <a:spcBef>
                <a:spcPts val="0"/>
              </a:spcBef>
              <a:buFont typeface="Calibri"/>
              <a:buNone/>
              <a:defRPr sz="8000" b="1"/>
            </a:lvl9pPr>
          </a:lstStyle>
          <a:p>
            <a:endParaRPr/>
          </a:p>
        </p:txBody>
      </p:sp>
      <p:sp>
        <p:nvSpPr>
          <p:cNvPr id="42" name="Shape 42"/>
          <p:cNvSpPr txBox="1">
            <a:spLocks noGrp="1"/>
          </p:cNvSpPr>
          <p:nvPr>
            <p:ph type="body" idx="2"/>
          </p:nvPr>
        </p:nvSpPr>
        <p:spPr>
          <a:xfrm>
            <a:off x="2011681" y="11599334"/>
            <a:ext cx="17776800" cy="21073499"/>
          </a:xfrm>
          <a:prstGeom prst="rect">
            <a:avLst/>
          </a:prstGeom>
          <a:noFill/>
          <a:ln>
            <a:noFill/>
          </a:ln>
        </p:spPr>
        <p:txBody>
          <a:bodyPr lIns="91425" tIns="91425" rIns="91425" bIns="91425" anchor="t" anchorCtr="0"/>
          <a:lstStyle>
            <a:lvl1pPr rtl="0">
              <a:spcBef>
                <a:spcPts val="0"/>
              </a:spcBef>
              <a:defRPr sz="12100"/>
            </a:lvl1pPr>
            <a:lvl2pPr rtl="0">
              <a:spcBef>
                <a:spcPts val="0"/>
              </a:spcBef>
              <a:defRPr sz="10100"/>
            </a:lvl2pPr>
            <a:lvl3pPr rtl="0">
              <a:spcBef>
                <a:spcPts val="0"/>
              </a:spcBef>
              <a:defRPr sz="9100"/>
            </a:lvl3pPr>
            <a:lvl4pPr rtl="0">
              <a:spcBef>
                <a:spcPts val="0"/>
              </a:spcBef>
              <a:defRPr sz="8000"/>
            </a:lvl4pPr>
            <a:lvl5pPr rtl="0">
              <a:spcBef>
                <a:spcPts val="0"/>
              </a:spcBef>
              <a:defRPr sz="8000"/>
            </a:lvl5pPr>
            <a:lvl6pPr rtl="0">
              <a:spcBef>
                <a:spcPts val="0"/>
              </a:spcBef>
              <a:defRPr sz="8000"/>
            </a:lvl6pPr>
            <a:lvl7pPr rtl="0">
              <a:spcBef>
                <a:spcPts val="0"/>
              </a:spcBef>
              <a:defRPr sz="8000"/>
            </a:lvl7pPr>
            <a:lvl8pPr rtl="0">
              <a:spcBef>
                <a:spcPts val="0"/>
              </a:spcBef>
              <a:defRPr sz="8000"/>
            </a:lvl8pPr>
            <a:lvl9pPr rtl="0">
              <a:spcBef>
                <a:spcPts val="0"/>
              </a:spcBef>
              <a:defRPr sz="8000"/>
            </a:lvl9pPr>
          </a:lstStyle>
          <a:p>
            <a:endParaRPr/>
          </a:p>
        </p:txBody>
      </p:sp>
      <p:sp>
        <p:nvSpPr>
          <p:cNvPr id="43" name="Shape 43"/>
          <p:cNvSpPr txBox="1">
            <a:spLocks noGrp="1"/>
          </p:cNvSpPr>
          <p:nvPr>
            <p:ph type="body" idx="3"/>
          </p:nvPr>
        </p:nvSpPr>
        <p:spPr>
          <a:xfrm>
            <a:off x="20438114" y="8187270"/>
            <a:ext cx="17783699" cy="3412200"/>
          </a:xfrm>
          <a:prstGeom prst="rect">
            <a:avLst/>
          </a:prstGeom>
          <a:noFill/>
          <a:ln>
            <a:noFill/>
          </a:ln>
        </p:spPr>
        <p:txBody>
          <a:bodyPr lIns="91425" tIns="91425" rIns="91425" bIns="91425" anchor="b" anchorCtr="0"/>
          <a:lstStyle>
            <a:lvl1pPr marL="0" indent="0" rtl="0">
              <a:spcBef>
                <a:spcPts val="0"/>
              </a:spcBef>
              <a:buFont typeface="Calibri"/>
              <a:buNone/>
              <a:defRPr sz="12100" b="1"/>
            </a:lvl1pPr>
            <a:lvl2pPr marL="2299030" indent="-330" rtl="0">
              <a:spcBef>
                <a:spcPts val="0"/>
              </a:spcBef>
              <a:buFont typeface="Calibri"/>
              <a:buNone/>
              <a:defRPr sz="10100" b="1"/>
            </a:lvl2pPr>
            <a:lvl3pPr marL="4598060" indent="-660" rtl="0">
              <a:spcBef>
                <a:spcPts val="0"/>
              </a:spcBef>
              <a:buFont typeface="Calibri"/>
              <a:buNone/>
              <a:defRPr sz="9100" b="1"/>
            </a:lvl3pPr>
            <a:lvl4pPr marL="6897090" indent="-990" rtl="0">
              <a:spcBef>
                <a:spcPts val="0"/>
              </a:spcBef>
              <a:buFont typeface="Calibri"/>
              <a:buNone/>
              <a:defRPr sz="8000" b="1"/>
            </a:lvl4pPr>
            <a:lvl5pPr marL="9196121" indent="-1320" rtl="0">
              <a:spcBef>
                <a:spcPts val="0"/>
              </a:spcBef>
              <a:buFont typeface="Calibri"/>
              <a:buNone/>
              <a:defRPr sz="8000" b="1"/>
            </a:lvl5pPr>
            <a:lvl6pPr marL="11495151" indent="-1651" rtl="0">
              <a:spcBef>
                <a:spcPts val="0"/>
              </a:spcBef>
              <a:buFont typeface="Calibri"/>
              <a:buNone/>
              <a:defRPr sz="8000" b="1"/>
            </a:lvl6pPr>
            <a:lvl7pPr marL="13794181" indent="-1981" rtl="0">
              <a:spcBef>
                <a:spcPts val="0"/>
              </a:spcBef>
              <a:buFont typeface="Calibri"/>
              <a:buNone/>
              <a:defRPr sz="8000" b="1"/>
            </a:lvl7pPr>
            <a:lvl8pPr marL="16093211" indent="-2311" rtl="0">
              <a:spcBef>
                <a:spcPts val="0"/>
              </a:spcBef>
              <a:buFont typeface="Calibri"/>
              <a:buNone/>
              <a:defRPr sz="8000" b="1"/>
            </a:lvl8pPr>
            <a:lvl9pPr marL="18392242" indent="-2641" rtl="0">
              <a:spcBef>
                <a:spcPts val="0"/>
              </a:spcBef>
              <a:buFont typeface="Calibri"/>
              <a:buNone/>
              <a:defRPr sz="8000" b="1"/>
            </a:lvl9pPr>
          </a:lstStyle>
          <a:p>
            <a:endParaRPr/>
          </a:p>
        </p:txBody>
      </p:sp>
      <p:sp>
        <p:nvSpPr>
          <p:cNvPr id="44" name="Shape 44"/>
          <p:cNvSpPr txBox="1">
            <a:spLocks noGrp="1"/>
          </p:cNvSpPr>
          <p:nvPr>
            <p:ph type="body" idx="4"/>
          </p:nvPr>
        </p:nvSpPr>
        <p:spPr>
          <a:xfrm>
            <a:off x="20438114" y="11599334"/>
            <a:ext cx="17783699" cy="21073499"/>
          </a:xfrm>
          <a:prstGeom prst="rect">
            <a:avLst/>
          </a:prstGeom>
          <a:noFill/>
          <a:ln>
            <a:noFill/>
          </a:ln>
        </p:spPr>
        <p:txBody>
          <a:bodyPr lIns="91425" tIns="91425" rIns="91425" bIns="91425" anchor="t" anchorCtr="0"/>
          <a:lstStyle>
            <a:lvl1pPr rtl="0">
              <a:spcBef>
                <a:spcPts val="0"/>
              </a:spcBef>
              <a:defRPr sz="12100"/>
            </a:lvl1pPr>
            <a:lvl2pPr rtl="0">
              <a:spcBef>
                <a:spcPts val="0"/>
              </a:spcBef>
              <a:defRPr sz="10100"/>
            </a:lvl2pPr>
            <a:lvl3pPr rtl="0">
              <a:spcBef>
                <a:spcPts val="0"/>
              </a:spcBef>
              <a:defRPr sz="9100"/>
            </a:lvl3pPr>
            <a:lvl4pPr rtl="0">
              <a:spcBef>
                <a:spcPts val="0"/>
              </a:spcBef>
              <a:defRPr sz="8000"/>
            </a:lvl4pPr>
            <a:lvl5pPr rtl="0">
              <a:spcBef>
                <a:spcPts val="0"/>
              </a:spcBef>
              <a:defRPr sz="8000"/>
            </a:lvl5pPr>
            <a:lvl6pPr rtl="0">
              <a:spcBef>
                <a:spcPts val="0"/>
              </a:spcBef>
              <a:defRPr sz="8000"/>
            </a:lvl6pPr>
            <a:lvl7pPr rtl="0">
              <a:spcBef>
                <a:spcPts val="0"/>
              </a:spcBef>
              <a:defRPr sz="8000"/>
            </a:lvl7pPr>
            <a:lvl8pPr rtl="0">
              <a:spcBef>
                <a:spcPts val="0"/>
              </a:spcBef>
              <a:defRPr sz="8000"/>
            </a:lvl8pPr>
            <a:lvl9pPr rtl="0">
              <a:spcBef>
                <a:spcPts val="0"/>
              </a:spcBef>
              <a:defRPr sz="8000"/>
            </a:lvl9pPr>
          </a:lstStyle>
          <a:p>
            <a:endParaRPr/>
          </a:p>
        </p:txBody>
      </p:sp>
      <p:sp>
        <p:nvSpPr>
          <p:cNvPr id="45" name="Shape 45"/>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011679" y="1464736"/>
            <a:ext cx="36210299" cy="6096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221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011682" y="1456266"/>
            <a:ext cx="13236599" cy="6197700"/>
          </a:xfrm>
          <a:prstGeom prst="rect">
            <a:avLst/>
          </a:prstGeom>
          <a:noFill/>
          <a:ln>
            <a:noFill/>
          </a:ln>
        </p:spPr>
        <p:txBody>
          <a:bodyPr lIns="91425" tIns="91425" rIns="91425" bIns="91425" anchor="b" anchorCtr="0"/>
          <a:lstStyle>
            <a:lvl1pPr algn="l" rtl="0">
              <a:spcBef>
                <a:spcPts val="0"/>
              </a:spcBef>
              <a:defRPr sz="101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15730220" y="1456270"/>
            <a:ext cx="22491900" cy="31216501"/>
          </a:xfrm>
          <a:prstGeom prst="rect">
            <a:avLst/>
          </a:prstGeom>
          <a:noFill/>
          <a:ln>
            <a:noFill/>
          </a:ln>
        </p:spPr>
        <p:txBody>
          <a:bodyPr lIns="91425" tIns="91425" rIns="91425" bIns="91425" anchor="t" anchorCtr="0"/>
          <a:lstStyle>
            <a:lvl1pPr rtl="0">
              <a:spcBef>
                <a:spcPts val="0"/>
              </a:spcBef>
              <a:defRPr sz="16100"/>
            </a:lvl1pPr>
            <a:lvl2pPr rtl="0">
              <a:spcBef>
                <a:spcPts val="0"/>
              </a:spcBef>
              <a:defRPr sz="14100"/>
            </a:lvl2pPr>
            <a:lvl3pPr rtl="0">
              <a:spcBef>
                <a:spcPts val="0"/>
              </a:spcBef>
              <a:defRPr sz="12100"/>
            </a:lvl3pPr>
            <a:lvl4pPr rtl="0">
              <a:spcBef>
                <a:spcPts val="0"/>
              </a:spcBef>
              <a:defRPr sz="10100"/>
            </a:lvl4pPr>
            <a:lvl5pPr rtl="0">
              <a:spcBef>
                <a:spcPts val="0"/>
              </a:spcBef>
              <a:defRPr sz="10100"/>
            </a:lvl5pPr>
            <a:lvl6pPr rtl="0">
              <a:spcBef>
                <a:spcPts val="0"/>
              </a:spcBef>
              <a:defRPr sz="10100"/>
            </a:lvl6pPr>
            <a:lvl7pPr rtl="0">
              <a:spcBef>
                <a:spcPts val="0"/>
              </a:spcBef>
              <a:defRPr sz="10100"/>
            </a:lvl7pPr>
            <a:lvl8pPr rtl="0">
              <a:spcBef>
                <a:spcPts val="0"/>
              </a:spcBef>
              <a:defRPr sz="10100"/>
            </a:lvl8pPr>
            <a:lvl9pPr rtl="0">
              <a:spcBef>
                <a:spcPts val="0"/>
              </a:spcBef>
              <a:defRPr sz="10100"/>
            </a:lvl9pPr>
          </a:lstStyle>
          <a:p>
            <a:endParaRPr/>
          </a:p>
        </p:txBody>
      </p:sp>
      <p:sp>
        <p:nvSpPr>
          <p:cNvPr id="60" name="Shape 60"/>
          <p:cNvSpPr txBox="1">
            <a:spLocks noGrp="1"/>
          </p:cNvSpPr>
          <p:nvPr>
            <p:ph type="body" idx="2"/>
          </p:nvPr>
        </p:nvSpPr>
        <p:spPr>
          <a:xfrm>
            <a:off x="2011682" y="7653870"/>
            <a:ext cx="13236599" cy="25018798"/>
          </a:xfrm>
          <a:prstGeom prst="rect">
            <a:avLst/>
          </a:prstGeom>
          <a:noFill/>
          <a:ln>
            <a:noFill/>
          </a:ln>
        </p:spPr>
        <p:txBody>
          <a:bodyPr lIns="91425" tIns="91425" rIns="91425" bIns="91425" anchor="t" anchorCtr="0"/>
          <a:lstStyle>
            <a:lvl1pPr marL="0" indent="0" rtl="0">
              <a:spcBef>
                <a:spcPts val="0"/>
              </a:spcBef>
              <a:buFont typeface="Calibri"/>
              <a:buNone/>
              <a:defRPr sz="7000"/>
            </a:lvl1pPr>
            <a:lvl2pPr marL="2299030" indent="-330" rtl="0">
              <a:spcBef>
                <a:spcPts val="0"/>
              </a:spcBef>
              <a:buFont typeface="Calibri"/>
              <a:buNone/>
              <a:defRPr sz="6000"/>
            </a:lvl2pPr>
            <a:lvl3pPr marL="4598060" indent="-660" rtl="0">
              <a:spcBef>
                <a:spcPts val="0"/>
              </a:spcBef>
              <a:buFont typeface="Calibri"/>
              <a:buNone/>
              <a:defRPr sz="5000"/>
            </a:lvl3pPr>
            <a:lvl4pPr marL="6897090" indent="-990" rtl="0">
              <a:spcBef>
                <a:spcPts val="0"/>
              </a:spcBef>
              <a:buFont typeface="Calibri"/>
              <a:buNone/>
              <a:defRPr sz="4500"/>
            </a:lvl4pPr>
            <a:lvl5pPr marL="9196121" indent="-1320" rtl="0">
              <a:spcBef>
                <a:spcPts val="0"/>
              </a:spcBef>
              <a:buFont typeface="Calibri"/>
              <a:buNone/>
              <a:defRPr sz="4500"/>
            </a:lvl5pPr>
            <a:lvl6pPr marL="11495151" indent="-1651" rtl="0">
              <a:spcBef>
                <a:spcPts val="0"/>
              </a:spcBef>
              <a:buFont typeface="Calibri"/>
              <a:buNone/>
              <a:defRPr sz="4500"/>
            </a:lvl6pPr>
            <a:lvl7pPr marL="13794181" indent="-1981" rtl="0">
              <a:spcBef>
                <a:spcPts val="0"/>
              </a:spcBef>
              <a:buFont typeface="Calibri"/>
              <a:buNone/>
              <a:defRPr sz="4500"/>
            </a:lvl7pPr>
            <a:lvl8pPr marL="16093211" indent="-2311" rtl="0">
              <a:spcBef>
                <a:spcPts val="0"/>
              </a:spcBef>
              <a:buFont typeface="Calibri"/>
              <a:buNone/>
              <a:defRPr sz="4500"/>
            </a:lvl8pPr>
            <a:lvl9pPr marL="18392242" indent="-2641" rtl="0">
              <a:spcBef>
                <a:spcPts val="0"/>
              </a:spcBef>
              <a:buFont typeface="Calibri"/>
              <a:buNone/>
              <a:defRPr sz="4500"/>
            </a:lvl9pPr>
          </a:lstStyle>
          <a:p>
            <a:endParaRPr/>
          </a:p>
        </p:txBody>
      </p:sp>
      <p:sp>
        <p:nvSpPr>
          <p:cNvPr id="61" name="Shape 61"/>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7886067" y="25603200"/>
            <a:ext cx="24140098" cy="3022500"/>
          </a:xfrm>
          <a:prstGeom prst="rect">
            <a:avLst/>
          </a:prstGeom>
          <a:noFill/>
          <a:ln>
            <a:noFill/>
          </a:ln>
        </p:spPr>
        <p:txBody>
          <a:bodyPr lIns="91425" tIns="91425" rIns="91425" bIns="91425" anchor="b" anchorCtr="0"/>
          <a:lstStyle>
            <a:lvl1pPr algn="l" rtl="0">
              <a:spcBef>
                <a:spcPts val="0"/>
              </a:spcBef>
              <a:defRPr sz="101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7886067" y="3268133"/>
            <a:ext cx="24140098" cy="21945599"/>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16100" b="0" i="0" u="none" strike="noStrike" cap="none" baseline="0">
                <a:solidFill>
                  <a:srgbClr val="888888"/>
                </a:solidFill>
                <a:latin typeface="Calibri"/>
                <a:ea typeface="Calibri"/>
                <a:cs typeface="Calibri"/>
                <a:sym typeface="Calibri"/>
              </a:defRPr>
            </a:lvl1pPr>
            <a:lvl2pPr marL="2299030" marR="0" indent="-330" algn="l" rtl="0">
              <a:spcBef>
                <a:spcPts val="0"/>
              </a:spcBef>
              <a:buClr>
                <a:schemeClr val="dk1"/>
              </a:buClr>
              <a:buFont typeface="Calibri"/>
              <a:buNone/>
              <a:defRPr sz="14100" b="0" i="0" u="none" strike="noStrike" cap="none" baseline="0">
                <a:solidFill>
                  <a:schemeClr val="dk1"/>
                </a:solidFill>
                <a:latin typeface="Calibri"/>
                <a:ea typeface="Calibri"/>
                <a:cs typeface="Calibri"/>
                <a:sym typeface="Calibri"/>
              </a:defRPr>
            </a:lvl2pPr>
            <a:lvl3pPr marL="4598060" marR="0" indent="-660" algn="l" rtl="0">
              <a:spcBef>
                <a:spcPts val="0"/>
              </a:spcBef>
              <a:buClr>
                <a:schemeClr val="dk1"/>
              </a:buClr>
              <a:buFont typeface="Calibri"/>
              <a:buNone/>
              <a:defRPr sz="12100" b="0" i="0" u="none" strike="noStrike" cap="none" baseline="0">
                <a:solidFill>
                  <a:schemeClr val="dk1"/>
                </a:solidFill>
                <a:latin typeface="Calibri"/>
                <a:ea typeface="Calibri"/>
                <a:cs typeface="Calibri"/>
                <a:sym typeface="Calibri"/>
              </a:defRPr>
            </a:lvl3pPr>
            <a:lvl4pPr marL="6897090" marR="0" indent="-990" algn="l" rtl="0">
              <a:spcBef>
                <a:spcPts val="0"/>
              </a:spcBef>
              <a:buClr>
                <a:schemeClr val="dk1"/>
              </a:buClr>
              <a:buFont typeface="Calibri"/>
              <a:buNone/>
              <a:defRPr sz="10100" b="0" i="0" u="none" strike="noStrike" cap="none" baseline="0">
                <a:solidFill>
                  <a:schemeClr val="dk1"/>
                </a:solidFill>
                <a:latin typeface="Calibri"/>
                <a:ea typeface="Calibri"/>
                <a:cs typeface="Calibri"/>
                <a:sym typeface="Calibri"/>
              </a:defRPr>
            </a:lvl4pPr>
            <a:lvl5pPr marL="9196121" marR="0" indent="-1320" algn="l" rtl="0">
              <a:spcBef>
                <a:spcPts val="0"/>
              </a:spcBef>
              <a:buClr>
                <a:schemeClr val="dk1"/>
              </a:buClr>
              <a:buFont typeface="Calibri"/>
              <a:buNone/>
              <a:defRPr sz="10100" b="0" i="0" u="none" strike="noStrike" cap="none" baseline="0">
                <a:solidFill>
                  <a:schemeClr val="dk1"/>
                </a:solidFill>
                <a:latin typeface="Calibri"/>
                <a:ea typeface="Calibri"/>
                <a:cs typeface="Calibri"/>
                <a:sym typeface="Calibri"/>
              </a:defRPr>
            </a:lvl5pPr>
            <a:lvl6pPr marL="11495151" marR="0" indent="-1651" algn="l" rtl="0">
              <a:spcBef>
                <a:spcPts val="0"/>
              </a:spcBef>
              <a:buClr>
                <a:schemeClr val="dk1"/>
              </a:buClr>
              <a:buFont typeface="Calibri"/>
              <a:buNone/>
              <a:defRPr sz="10100" b="0" i="0" u="none" strike="noStrike" cap="none" baseline="0">
                <a:solidFill>
                  <a:schemeClr val="dk1"/>
                </a:solidFill>
                <a:latin typeface="Calibri"/>
                <a:ea typeface="Calibri"/>
                <a:cs typeface="Calibri"/>
                <a:sym typeface="Calibri"/>
              </a:defRPr>
            </a:lvl6pPr>
            <a:lvl7pPr marL="13794181" marR="0" indent="-1981" algn="l" rtl="0">
              <a:spcBef>
                <a:spcPts val="0"/>
              </a:spcBef>
              <a:buClr>
                <a:schemeClr val="dk1"/>
              </a:buClr>
              <a:buFont typeface="Calibri"/>
              <a:buNone/>
              <a:defRPr sz="10100" b="0" i="0" u="none" strike="noStrike" cap="none" baseline="0">
                <a:solidFill>
                  <a:schemeClr val="dk1"/>
                </a:solidFill>
                <a:latin typeface="Calibri"/>
                <a:ea typeface="Calibri"/>
                <a:cs typeface="Calibri"/>
                <a:sym typeface="Calibri"/>
              </a:defRPr>
            </a:lvl7pPr>
            <a:lvl8pPr marL="16093211" marR="0" indent="-2311" algn="l" rtl="0">
              <a:spcBef>
                <a:spcPts val="0"/>
              </a:spcBef>
              <a:buClr>
                <a:schemeClr val="dk1"/>
              </a:buClr>
              <a:buFont typeface="Calibri"/>
              <a:buNone/>
              <a:defRPr sz="10100" b="0" i="0" u="none" strike="noStrike" cap="none" baseline="0">
                <a:solidFill>
                  <a:schemeClr val="dk1"/>
                </a:solidFill>
                <a:latin typeface="Calibri"/>
                <a:ea typeface="Calibri"/>
                <a:cs typeface="Calibri"/>
                <a:sym typeface="Calibri"/>
              </a:defRPr>
            </a:lvl8pPr>
            <a:lvl9pPr marL="18392242" marR="0" indent="-2641" algn="l" rtl="0">
              <a:spcBef>
                <a:spcPts val="0"/>
              </a:spcBef>
              <a:buClr>
                <a:schemeClr val="dk1"/>
              </a:buClr>
              <a:buFont typeface="Calibri"/>
              <a:buNone/>
              <a:defRPr sz="101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7886067" y="28625803"/>
            <a:ext cx="24140098" cy="4292699"/>
          </a:xfrm>
          <a:prstGeom prst="rect">
            <a:avLst/>
          </a:prstGeom>
          <a:noFill/>
          <a:ln>
            <a:noFill/>
          </a:ln>
        </p:spPr>
        <p:txBody>
          <a:bodyPr lIns="91425" tIns="91425" rIns="91425" bIns="91425" anchor="t" anchorCtr="0"/>
          <a:lstStyle>
            <a:lvl1pPr marL="0" indent="0" rtl="0">
              <a:spcBef>
                <a:spcPts val="0"/>
              </a:spcBef>
              <a:buFont typeface="Calibri"/>
              <a:buNone/>
              <a:defRPr sz="7000"/>
            </a:lvl1pPr>
            <a:lvl2pPr marL="2299030" indent="-330" rtl="0">
              <a:spcBef>
                <a:spcPts val="0"/>
              </a:spcBef>
              <a:buFont typeface="Calibri"/>
              <a:buNone/>
              <a:defRPr sz="6000"/>
            </a:lvl2pPr>
            <a:lvl3pPr marL="4598060" indent="-660" rtl="0">
              <a:spcBef>
                <a:spcPts val="0"/>
              </a:spcBef>
              <a:buFont typeface="Calibri"/>
              <a:buNone/>
              <a:defRPr sz="5000"/>
            </a:lvl3pPr>
            <a:lvl4pPr marL="6897090" indent="-990" rtl="0">
              <a:spcBef>
                <a:spcPts val="0"/>
              </a:spcBef>
              <a:buFont typeface="Calibri"/>
              <a:buNone/>
              <a:defRPr sz="4500"/>
            </a:lvl4pPr>
            <a:lvl5pPr marL="9196121" indent="-1320" rtl="0">
              <a:spcBef>
                <a:spcPts val="0"/>
              </a:spcBef>
              <a:buFont typeface="Calibri"/>
              <a:buNone/>
              <a:defRPr sz="4500"/>
            </a:lvl5pPr>
            <a:lvl6pPr marL="11495151" indent="-1651" rtl="0">
              <a:spcBef>
                <a:spcPts val="0"/>
              </a:spcBef>
              <a:buFont typeface="Calibri"/>
              <a:buNone/>
              <a:defRPr sz="4500"/>
            </a:lvl6pPr>
            <a:lvl7pPr marL="13794181" indent="-1981" rtl="0">
              <a:spcBef>
                <a:spcPts val="0"/>
              </a:spcBef>
              <a:buFont typeface="Calibri"/>
              <a:buNone/>
              <a:defRPr sz="4500"/>
            </a:lvl7pPr>
            <a:lvl8pPr marL="16093211" indent="-2311" rtl="0">
              <a:spcBef>
                <a:spcPts val="0"/>
              </a:spcBef>
              <a:buFont typeface="Calibri"/>
              <a:buNone/>
              <a:defRPr sz="4500"/>
            </a:lvl8pPr>
            <a:lvl9pPr marL="18392242" indent="-2641" rtl="0">
              <a:spcBef>
                <a:spcPts val="0"/>
              </a:spcBef>
              <a:buFont typeface="Calibri"/>
              <a:buNone/>
              <a:defRPr sz="4500"/>
            </a:lvl9pPr>
          </a:lstStyle>
          <a:p>
            <a:endParaRPr/>
          </a:p>
        </p:txBody>
      </p:sp>
      <p:sp>
        <p:nvSpPr>
          <p:cNvPr id="68" name="Shape 68"/>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2D59B"/>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2011679" y="1464736"/>
            <a:ext cx="36210299" cy="6096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221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2011679" y="8534403"/>
            <a:ext cx="36210299" cy="24138599"/>
          </a:xfrm>
          <a:prstGeom prst="rect">
            <a:avLst/>
          </a:prstGeom>
          <a:noFill/>
          <a:ln>
            <a:noFill/>
          </a:ln>
        </p:spPr>
        <p:txBody>
          <a:bodyPr lIns="91425" tIns="91425" rIns="91425" bIns="91425" anchor="t" anchorCtr="0"/>
          <a:lstStyle>
            <a:lvl1pPr marL="1724273" marR="0" indent="-701923" algn="l" rtl="0">
              <a:spcBef>
                <a:spcPts val="3220"/>
              </a:spcBef>
              <a:buClr>
                <a:schemeClr val="dk1"/>
              </a:buClr>
              <a:buFont typeface="Arial"/>
              <a:buChar char="•"/>
              <a:defRPr sz="16100" b="0" i="0" u="none" strike="noStrike" cap="none" baseline="0">
                <a:solidFill>
                  <a:schemeClr val="dk1"/>
                </a:solidFill>
                <a:latin typeface="Calibri"/>
                <a:ea typeface="Calibri"/>
                <a:cs typeface="Calibri"/>
                <a:sym typeface="Calibri"/>
              </a:defRPr>
            </a:lvl1pPr>
            <a:lvl2pPr marL="3735924" marR="0" indent="-541873" algn="l" rtl="0">
              <a:spcBef>
                <a:spcPts val="2820"/>
              </a:spcBef>
              <a:buClr>
                <a:schemeClr val="dk1"/>
              </a:buClr>
              <a:buFont typeface="Arial"/>
              <a:buChar char="–"/>
              <a:defRPr sz="14100" b="0" i="0" u="none" strike="noStrike" cap="none" baseline="0">
                <a:solidFill>
                  <a:schemeClr val="dk1"/>
                </a:solidFill>
                <a:latin typeface="Calibri"/>
                <a:ea typeface="Calibri"/>
                <a:cs typeface="Calibri"/>
                <a:sym typeface="Calibri"/>
              </a:defRPr>
            </a:lvl2pPr>
            <a:lvl3pPr marL="5747576" marR="0" indent="-381825" algn="l" rtl="0">
              <a:spcBef>
                <a:spcPts val="2420"/>
              </a:spcBef>
              <a:buClr>
                <a:schemeClr val="dk1"/>
              </a:buClr>
              <a:buFont typeface="Arial"/>
              <a:buChar char="•"/>
              <a:defRPr sz="12100" b="0" i="0" u="none" strike="noStrike" cap="none" baseline="0">
                <a:solidFill>
                  <a:schemeClr val="dk1"/>
                </a:solidFill>
                <a:latin typeface="Calibri"/>
                <a:ea typeface="Calibri"/>
                <a:cs typeface="Calibri"/>
                <a:sym typeface="Calibri"/>
              </a:defRPr>
            </a:lvl3pPr>
            <a:lvl4pPr marL="8046605" marR="0" indent="-509155" algn="l" rtl="0">
              <a:spcBef>
                <a:spcPts val="2020"/>
              </a:spcBef>
              <a:buClr>
                <a:schemeClr val="dk1"/>
              </a:buClr>
              <a:buFont typeface="Arial"/>
              <a:buChar char="–"/>
              <a:defRPr sz="10100" b="0" i="0" u="none" strike="noStrike" cap="none" baseline="0">
                <a:solidFill>
                  <a:schemeClr val="dk1"/>
                </a:solidFill>
                <a:latin typeface="Calibri"/>
                <a:ea typeface="Calibri"/>
                <a:cs typeface="Calibri"/>
                <a:sym typeface="Calibri"/>
              </a:defRPr>
            </a:lvl4pPr>
            <a:lvl5pPr marL="10345636" marR="0" indent="-509485" algn="l" rtl="0">
              <a:spcBef>
                <a:spcPts val="2020"/>
              </a:spcBef>
              <a:buClr>
                <a:schemeClr val="dk1"/>
              </a:buClr>
              <a:buFont typeface="Arial"/>
              <a:buChar char="»"/>
              <a:defRPr sz="10100" b="0" i="0" u="none" strike="noStrike" cap="none" baseline="0">
                <a:solidFill>
                  <a:schemeClr val="dk1"/>
                </a:solidFill>
                <a:latin typeface="Calibri"/>
                <a:ea typeface="Calibri"/>
                <a:cs typeface="Calibri"/>
                <a:sym typeface="Calibri"/>
              </a:defRPr>
            </a:lvl5pPr>
            <a:lvl6pPr marL="12644666" marR="0" indent="-509816" algn="l" rtl="0">
              <a:spcBef>
                <a:spcPts val="2020"/>
              </a:spcBef>
              <a:buClr>
                <a:schemeClr val="dk1"/>
              </a:buClr>
              <a:buFont typeface="Arial"/>
              <a:buChar char="•"/>
              <a:defRPr sz="10100" b="0" i="0" u="none" strike="noStrike" cap="none" baseline="0">
                <a:solidFill>
                  <a:schemeClr val="dk1"/>
                </a:solidFill>
                <a:latin typeface="Calibri"/>
                <a:ea typeface="Calibri"/>
                <a:cs typeface="Calibri"/>
                <a:sym typeface="Calibri"/>
              </a:defRPr>
            </a:lvl6pPr>
            <a:lvl7pPr marL="14943696" marR="0" indent="-510145" algn="l" rtl="0">
              <a:spcBef>
                <a:spcPts val="2020"/>
              </a:spcBef>
              <a:buClr>
                <a:schemeClr val="dk1"/>
              </a:buClr>
              <a:buFont typeface="Arial"/>
              <a:buChar char="•"/>
              <a:defRPr sz="10100" b="0" i="0" u="none" strike="noStrike" cap="none" baseline="0">
                <a:solidFill>
                  <a:schemeClr val="dk1"/>
                </a:solidFill>
                <a:latin typeface="Calibri"/>
                <a:ea typeface="Calibri"/>
                <a:cs typeface="Calibri"/>
                <a:sym typeface="Calibri"/>
              </a:defRPr>
            </a:lvl7pPr>
            <a:lvl8pPr marL="17242728" marR="0" indent="-510477" algn="l" rtl="0">
              <a:spcBef>
                <a:spcPts val="2020"/>
              </a:spcBef>
              <a:buClr>
                <a:schemeClr val="dk1"/>
              </a:buClr>
              <a:buFont typeface="Arial"/>
              <a:buChar char="•"/>
              <a:defRPr sz="10100" b="0" i="0" u="none" strike="noStrike" cap="none" baseline="0">
                <a:solidFill>
                  <a:schemeClr val="dk1"/>
                </a:solidFill>
                <a:latin typeface="Calibri"/>
                <a:ea typeface="Calibri"/>
                <a:cs typeface="Calibri"/>
                <a:sym typeface="Calibri"/>
              </a:defRPr>
            </a:lvl8pPr>
            <a:lvl9pPr marL="19541756" marR="0" indent="-510806" algn="l" rtl="0">
              <a:spcBef>
                <a:spcPts val="2020"/>
              </a:spcBef>
              <a:buClr>
                <a:schemeClr val="dk1"/>
              </a:buClr>
              <a:buFont typeface="Arial"/>
              <a:buChar char="•"/>
              <a:defRPr sz="101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2011679" y="33900537"/>
            <a:ext cx="9387900" cy="1947300"/>
          </a:xfrm>
          <a:prstGeom prst="rect">
            <a:avLst/>
          </a:prstGeom>
          <a:noFill/>
          <a:ln>
            <a:noFill/>
          </a:ln>
        </p:spPr>
        <p:txBody>
          <a:bodyPr lIns="91425" tIns="91425" rIns="91425" bIns="91425" anchor="ctr" anchorCtr="0"/>
          <a:lstStyle>
            <a:lvl1pPr marL="0" marR="0" indent="0" algn="l"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13746479" y="33900537"/>
            <a:ext cx="12740700" cy="1947300"/>
          </a:xfrm>
          <a:prstGeom prst="rect">
            <a:avLst/>
          </a:prstGeom>
          <a:noFill/>
          <a:ln>
            <a:noFill/>
          </a:ln>
        </p:spPr>
        <p:txBody>
          <a:bodyPr lIns="91425" tIns="91425" rIns="91425" bIns="91425" anchor="ctr" anchorCtr="0"/>
          <a:lstStyle>
            <a:lvl1pPr marL="0" marR="0" indent="0" algn="ctr" rtl="0">
              <a:spcBef>
                <a:spcPts val="0"/>
              </a:spcBef>
              <a:defRPr sz="6000" b="0" i="0" u="none" strike="noStrike" cap="none" baseline="0">
                <a:solidFill>
                  <a:srgbClr val="888888"/>
                </a:solidFill>
                <a:latin typeface="Calibri"/>
                <a:ea typeface="Calibri"/>
                <a:cs typeface="Calibri"/>
                <a:sym typeface="Calibri"/>
              </a:defRPr>
            </a:lvl1pPr>
            <a:lvl2pPr marL="2299030" marR="0" indent="-330" algn="l" rtl="0">
              <a:spcBef>
                <a:spcPts val="0"/>
              </a:spcBef>
              <a:defRPr sz="9100" b="0" i="0" u="none" strike="noStrike" cap="none" baseline="0">
                <a:solidFill>
                  <a:schemeClr val="dk1"/>
                </a:solidFill>
                <a:latin typeface="Calibri"/>
                <a:ea typeface="Calibri"/>
                <a:cs typeface="Calibri"/>
                <a:sym typeface="Calibri"/>
              </a:defRPr>
            </a:lvl2pPr>
            <a:lvl3pPr marL="4598060" marR="0" indent="-660" algn="l" rtl="0">
              <a:spcBef>
                <a:spcPts val="0"/>
              </a:spcBef>
              <a:defRPr sz="9100" b="0" i="0" u="none" strike="noStrike" cap="none" baseline="0">
                <a:solidFill>
                  <a:schemeClr val="dk1"/>
                </a:solidFill>
                <a:latin typeface="Calibri"/>
                <a:ea typeface="Calibri"/>
                <a:cs typeface="Calibri"/>
                <a:sym typeface="Calibri"/>
              </a:defRPr>
            </a:lvl3pPr>
            <a:lvl4pPr marL="6897090" marR="0" indent="-990" algn="l" rtl="0">
              <a:spcBef>
                <a:spcPts val="0"/>
              </a:spcBef>
              <a:defRPr sz="9100" b="0" i="0" u="none" strike="noStrike" cap="none" baseline="0">
                <a:solidFill>
                  <a:schemeClr val="dk1"/>
                </a:solidFill>
                <a:latin typeface="Calibri"/>
                <a:ea typeface="Calibri"/>
                <a:cs typeface="Calibri"/>
                <a:sym typeface="Calibri"/>
              </a:defRPr>
            </a:lvl4pPr>
            <a:lvl5pPr marL="9196121" marR="0" indent="-1320" algn="l" rtl="0">
              <a:spcBef>
                <a:spcPts val="0"/>
              </a:spcBef>
              <a:defRPr sz="9100" b="0" i="0" u="none" strike="noStrike" cap="none" baseline="0">
                <a:solidFill>
                  <a:schemeClr val="dk1"/>
                </a:solidFill>
                <a:latin typeface="Calibri"/>
                <a:ea typeface="Calibri"/>
                <a:cs typeface="Calibri"/>
                <a:sym typeface="Calibri"/>
              </a:defRPr>
            </a:lvl5pPr>
            <a:lvl6pPr marL="11495151" marR="0" indent="-1651" algn="l" rtl="0">
              <a:spcBef>
                <a:spcPts val="0"/>
              </a:spcBef>
              <a:defRPr sz="9100" b="0" i="0" u="none" strike="noStrike" cap="none" baseline="0">
                <a:solidFill>
                  <a:schemeClr val="dk1"/>
                </a:solidFill>
                <a:latin typeface="Calibri"/>
                <a:ea typeface="Calibri"/>
                <a:cs typeface="Calibri"/>
                <a:sym typeface="Calibri"/>
              </a:defRPr>
            </a:lvl6pPr>
            <a:lvl7pPr marL="13794181" marR="0" indent="-1981" algn="l" rtl="0">
              <a:spcBef>
                <a:spcPts val="0"/>
              </a:spcBef>
              <a:defRPr sz="9100" b="0" i="0" u="none" strike="noStrike" cap="none" baseline="0">
                <a:solidFill>
                  <a:schemeClr val="dk1"/>
                </a:solidFill>
                <a:latin typeface="Calibri"/>
                <a:ea typeface="Calibri"/>
                <a:cs typeface="Calibri"/>
                <a:sym typeface="Calibri"/>
              </a:defRPr>
            </a:lvl7pPr>
            <a:lvl8pPr marL="16093211" marR="0" indent="-2311" algn="l" rtl="0">
              <a:spcBef>
                <a:spcPts val="0"/>
              </a:spcBef>
              <a:defRPr sz="9100" b="0" i="0" u="none" strike="noStrike" cap="none" baseline="0">
                <a:solidFill>
                  <a:schemeClr val="dk1"/>
                </a:solidFill>
                <a:latin typeface="Calibri"/>
                <a:ea typeface="Calibri"/>
                <a:cs typeface="Calibri"/>
                <a:sym typeface="Calibri"/>
              </a:defRPr>
            </a:lvl8pPr>
            <a:lvl9pPr marL="18392242" marR="0" indent="-2641" algn="l" rtl="0">
              <a:spcBef>
                <a:spcPts val="0"/>
              </a:spcBef>
              <a:defRPr sz="91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28834078" y="33900537"/>
            <a:ext cx="9387900" cy="1947300"/>
          </a:xfrm>
          <a:prstGeom prst="rect">
            <a:avLst/>
          </a:prstGeom>
          <a:noFill/>
          <a:ln>
            <a:noFill/>
          </a:ln>
        </p:spPr>
        <p:txBody>
          <a:bodyPr lIns="459800" tIns="229900" rIns="459800" bIns="229900" anchor="ctr" anchorCtr="0">
            <a:noAutofit/>
          </a:bodyPr>
          <a:lstStyle/>
          <a:p>
            <a:pPr marL="0" marR="0" lvl="0" indent="0" algn="r" rtl="0">
              <a:spcBef>
                <a:spcPts val="0"/>
              </a:spcBef>
              <a:buSzPct val="25000"/>
              <a:buNone/>
            </a:pPr>
            <a:fld id="{00000000-1234-1234-1234-123412341234}" type="slidenum">
              <a:rPr lang="en-US" sz="6000" b="0" i="0" u="none" strike="noStrike" cap="none" baseline="0">
                <a:solidFill>
                  <a:srgbClr val="888888"/>
                </a:solidFill>
                <a:latin typeface="Calibri"/>
                <a:ea typeface="Calibri"/>
                <a:cs typeface="Calibri"/>
                <a:sym typeface="Calibri"/>
              </a:rPr>
              <a:t>‹#›</a:t>
            </a:fld>
            <a:endParaRPr lang="en-US" sz="60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png"/><Relationship Id="rId10"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1394728" y="1036700"/>
            <a:ext cx="37309498" cy="5122799"/>
          </a:xfrm>
          <a:prstGeom prst="rect">
            <a:avLst/>
          </a:prstGeom>
          <a:solidFill>
            <a:schemeClr val="lt1"/>
          </a:solidFill>
          <a:ln>
            <a:noFill/>
          </a:ln>
        </p:spPr>
        <p:txBody>
          <a:bodyPr lIns="91425" tIns="45700" rIns="91425" bIns="45700" anchor="t" anchorCtr="0">
            <a:noAutofit/>
          </a:bodyPr>
          <a:lstStyle/>
          <a:p>
            <a:pPr lvl="0" algn="ctr" rtl="0">
              <a:lnSpc>
                <a:spcPct val="115000"/>
              </a:lnSpc>
              <a:spcBef>
                <a:spcPts val="0"/>
              </a:spcBef>
              <a:buClr>
                <a:schemeClr val="dk1"/>
              </a:buClr>
              <a:buSzPct val="25000"/>
              <a:buFont typeface="Arial"/>
              <a:buNone/>
            </a:pPr>
            <a:r>
              <a:rPr lang="en-US" sz="9000" b="1">
                <a:solidFill>
                  <a:schemeClr val="dk1"/>
                </a:solidFill>
                <a:latin typeface="Calibri"/>
                <a:ea typeface="Calibri"/>
                <a:cs typeface="Calibri"/>
                <a:sym typeface="Calibri"/>
              </a:rPr>
              <a:t>Recent Dieback in a Keystone Chaparral Species is</a:t>
            </a:r>
          </a:p>
          <a:p>
            <a:pPr lvl="0" algn="ctr" rtl="0">
              <a:lnSpc>
                <a:spcPct val="115000"/>
              </a:lnSpc>
              <a:spcBef>
                <a:spcPts val="0"/>
              </a:spcBef>
              <a:buSzPct val="25000"/>
              <a:buNone/>
            </a:pPr>
            <a:r>
              <a:rPr lang="en-US" sz="9000" b="1">
                <a:solidFill>
                  <a:schemeClr val="dk1"/>
                </a:solidFill>
                <a:latin typeface="Calibri"/>
                <a:ea typeface="Calibri"/>
                <a:cs typeface="Calibri"/>
                <a:sym typeface="Calibri"/>
              </a:rPr>
              <a:t>Caused by a Fungal Pathogen, </a:t>
            </a:r>
            <a:r>
              <a:rPr lang="en-US" sz="9000" b="1" i="1">
                <a:solidFill>
                  <a:schemeClr val="dk1"/>
                </a:solidFill>
                <a:latin typeface="Calibri"/>
                <a:ea typeface="Calibri"/>
                <a:cs typeface="Calibri"/>
                <a:sym typeface="Calibri"/>
              </a:rPr>
              <a:t>Botryosphaeria dothidea</a:t>
            </a:r>
          </a:p>
          <a:p>
            <a:pPr marL="0" marR="0" lvl="0" indent="0" algn="ctr" rtl="0">
              <a:spcBef>
                <a:spcPts val="0"/>
              </a:spcBef>
              <a:buSzPct val="25000"/>
              <a:buNone/>
            </a:pPr>
            <a:r>
              <a:rPr lang="en-US" sz="6000" b="0" i="0" u="none" strike="noStrike" cap="none" baseline="0">
                <a:solidFill>
                  <a:schemeClr val="dk1"/>
                </a:solidFill>
                <a:latin typeface="Calibri"/>
                <a:ea typeface="Calibri"/>
                <a:cs typeface="Calibri"/>
                <a:sym typeface="Calibri"/>
              </a:rPr>
              <a:t>Frida Morales and Mariah Taylor</a:t>
            </a:r>
          </a:p>
          <a:p>
            <a:pPr marL="0" marR="0" lvl="0" indent="0" algn="ctr" rtl="0">
              <a:spcBef>
                <a:spcPts val="0"/>
              </a:spcBef>
              <a:buSzPct val="25000"/>
              <a:buNone/>
            </a:pPr>
            <a:r>
              <a:rPr lang="en-US" sz="6000" b="0" i="0" u="none" strike="noStrike" cap="none" baseline="0">
                <a:solidFill>
                  <a:schemeClr val="dk1"/>
                </a:solidFill>
                <a:latin typeface="Calibri"/>
                <a:ea typeface="Calibri"/>
                <a:cs typeface="Calibri"/>
                <a:sym typeface="Calibri"/>
              </a:rPr>
              <a:t>Pepperdine University, 90263</a:t>
            </a:r>
          </a:p>
        </p:txBody>
      </p:sp>
      <p:sp>
        <p:nvSpPr>
          <p:cNvPr id="89" name="Shape 89"/>
          <p:cNvSpPr txBox="1"/>
          <p:nvPr/>
        </p:nvSpPr>
        <p:spPr>
          <a:xfrm>
            <a:off x="1394728" y="6347451"/>
            <a:ext cx="9785400" cy="11162100"/>
          </a:xfrm>
          <a:prstGeom prst="rect">
            <a:avLst/>
          </a:prstGeom>
          <a:solidFill>
            <a:srgbClr val="FFFFFF"/>
          </a:solid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a:solidFill>
                  <a:schemeClr val="dk1"/>
                </a:solidFill>
                <a:latin typeface="Calibri"/>
                <a:ea typeface="Calibri"/>
                <a:cs typeface="Calibri"/>
                <a:sym typeface="Calibri"/>
              </a:rPr>
              <a:t>Abstract</a:t>
            </a:r>
          </a:p>
          <a:p>
            <a:pPr marL="0" marR="0" lvl="0" indent="0" algn="ctr" rtl="0">
              <a:spcBef>
                <a:spcPts val="0"/>
              </a:spcBef>
              <a:buNone/>
            </a:pPr>
            <a:endParaRPr sz="1800" b="1">
              <a:solidFill>
                <a:schemeClr val="dk1"/>
              </a:solidFill>
              <a:latin typeface="Calibri"/>
              <a:ea typeface="Calibri"/>
              <a:cs typeface="Calibri"/>
              <a:sym typeface="Calibri"/>
            </a:endParaRPr>
          </a:p>
          <a:p>
            <a:pPr lvl="0" algn="just" rtl="0">
              <a:spcBef>
                <a:spcPts val="0"/>
              </a:spcBef>
              <a:buClr>
                <a:schemeClr val="dk1"/>
              </a:buClr>
              <a:buSzPct val="25000"/>
              <a:buFont typeface="Arial"/>
              <a:buNone/>
            </a:pPr>
            <a:r>
              <a:rPr lang="en-US" sz="2700">
                <a:solidFill>
                  <a:schemeClr val="dk1"/>
                </a:solidFill>
                <a:latin typeface="Calibri"/>
                <a:ea typeface="Calibri"/>
                <a:cs typeface="Calibri"/>
                <a:sym typeface="Calibri"/>
              </a:rPr>
              <a:t>Due to the recent drought in Southern California, the abundance of a keystone species within the Santa Monica Mountains (SMM) has been dwindling. This species, </a:t>
            </a:r>
            <a:r>
              <a:rPr lang="en-US" sz="2700" i="1">
                <a:solidFill>
                  <a:schemeClr val="dk1"/>
                </a:solidFill>
                <a:latin typeface="Calibri"/>
                <a:ea typeface="Calibri"/>
                <a:cs typeface="Calibri"/>
                <a:sym typeface="Calibri"/>
              </a:rPr>
              <a:t>Malosma laurina</a:t>
            </a:r>
            <a:r>
              <a:rPr lang="en-US" sz="2700">
                <a:solidFill>
                  <a:schemeClr val="dk1"/>
                </a:solidFill>
                <a:latin typeface="Calibri"/>
                <a:ea typeface="Calibri"/>
                <a:cs typeface="Calibri"/>
                <a:sym typeface="Calibri"/>
              </a:rPr>
              <a:t>, has an average root depth of 40 feet, so it has little difficulty tapping into the watershed. Recently, this species has undergone extensive dieback, which is potentially attributed to the unprecedented drought and the introduction of the fungus </a:t>
            </a:r>
            <a:r>
              <a:rPr lang="en-US" sz="2700" i="1">
                <a:solidFill>
                  <a:schemeClr val="dk1"/>
                </a:solidFill>
                <a:latin typeface="Calibri"/>
                <a:ea typeface="Calibri"/>
                <a:cs typeface="Calibri"/>
                <a:sym typeface="Calibri"/>
              </a:rPr>
              <a:t>B. dothidea</a:t>
            </a:r>
            <a:r>
              <a:rPr lang="en-US" sz="2700">
                <a:solidFill>
                  <a:schemeClr val="dk1"/>
                </a:solidFill>
                <a:latin typeface="Calibri"/>
                <a:ea typeface="Calibri"/>
                <a:cs typeface="Calibri"/>
                <a:sym typeface="Calibri"/>
              </a:rPr>
              <a:t>. While this fungi appears to be innocuous to </a:t>
            </a:r>
            <a:r>
              <a:rPr lang="en-US" sz="2700" i="1">
                <a:solidFill>
                  <a:schemeClr val="dk1"/>
                </a:solidFill>
                <a:latin typeface="Calibri"/>
                <a:ea typeface="Calibri"/>
                <a:cs typeface="Calibri"/>
                <a:sym typeface="Calibri"/>
              </a:rPr>
              <a:t>M. laurina </a:t>
            </a:r>
            <a:r>
              <a:rPr lang="en-US" sz="2700">
                <a:solidFill>
                  <a:schemeClr val="dk1"/>
                </a:solidFill>
                <a:latin typeface="Calibri"/>
                <a:ea typeface="Calibri"/>
                <a:cs typeface="Calibri"/>
                <a:sym typeface="Calibri"/>
              </a:rPr>
              <a:t>when the plant is healthy, it is more susceptible to invasion under water stress due to the dry heated conditions of the drought. Following Koch’s postulate to identify that a pathogen was the cause of disease, we set out to determine whether this fungus was the causative agent of the recent dieback. We analyzed fungal dieback in the field at two differently hydrated sites. We took samples of the fungi in twenty four plants located in an area of heavy dieback, grew them in pure culture, inoculated them in situ, and tested the growth to see if the fungi had invaded the xylem after thirty days of exposure. Then, at the two field sites, we inoculated 12 branches, one for each plant, and left 12 branches as controlled samples to compare. We found that both water stressed and hydrated plants were significantly affected by the fungus. We, however, were not able to replicate Koch’s postulate in full. It was concluded that the fungus </a:t>
            </a:r>
            <a:r>
              <a:rPr lang="en-US" sz="2700" i="1">
                <a:solidFill>
                  <a:schemeClr val="dk1"/>
                </a:solidFill>
                <a:latin typeface="Calibri"/>
                <a:ea typeface="Calibri"/>
                <a:cs typeface="Calibri"/>
                <a:sym typeface="Calibri"/>
              </a:rPr>
              <a:t>B. dothidea </a:t>
            </a:r>
            <a:r>
              <a:rPr lang="en-US" sz="2700">
                <a:solidFill>
                  <a:schemeClr val="dk1"/>
                </a:solidFill>
                <a:latin typeface="Calibri"/>
                <a:ea typeface="Calibri"/>
                <a:cs typeface="Calibri"/>
                <a:sym typeface="Calibri"/>
              </a:rPr>
              <a:t>was the major cause of the recent </a:t>
            </a:r>
            <a:r>
              <a:rPr lang="en-US" sz="2700" i="1">
                <a:solidFill>
                  <a:schemeClr val="dk1"/>
                </a:solidFill>
                <a:latin typeface="Calibri"/>
                <a:ea typeface="Calibri"/>
                <a:cs typeface="Calibri"/>
                <a:sym typeface="Calibri"/>
              </a:rPr>
              <a:t>M. laurina </a:t>
            </a:r>
            <a:r>
              <a:rPr lang="en-US" sz="2700">
                <a:solidFill>
                  <a:schemeClr val="dk1"/>
                </a:solidFill>
                <a:latin typeface="Calibri"/>
                <a:ea typeface="Calibri"/>
                <a:cs typeface="Calibri"/>
                <a:sym typeface="Calibri"/>
              </a:rPr>
              <a:t>dieback within the Santa Monica Mountains. </a:t>
            </a:r>
          </a:p>
          <a:p>
            <a:pPr marL="0" marR="0" lvl="0" indent="0" algn="l" rtl="0">
              <a:spcBef>
                <a:spcPts val="0"/>
              </a:spcBef>
              <a:buNone/>
            </a:pPr>
            <a:endParaRPr sz="2700">
              <a:solidFill>
                <a:schemeClr val="dk1"/>
              </a:solidFill>
              <a:latin typeface="Calibri"/>
              <a:ea typeface="Calibri"/>
              <a:cs typeface="Calibri"/>
              <a:sym typeface="Calibri"/>
            </a:endParaRPr>
          </a:p>
        </p:txBody>
      </p:sp>
      <p:sp>
        <p:nvSpPr>
          <p:cNvPr id="90" name="Shape 90"/>
          <p:cNvSpPr txBox="1"/>
          <p:nvPr/>
        </p:nvSpPr>
        <p:spPr>
          <a:xfrm>
            <a:off x="11675280" y="6347450"/>
            <a:ext cx="17928600" cy="11162100"/>
          </a:xfrm>
          <a:prstGeom prst="rect">
            <a:avLst/>
          </a:prstGeom>
          <a:solidFill>
            <a:srgbClr val="FFFFFF"/>
          </a:solid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Method</a:t>
            </a:r>
            <a:r>
              <a:rPr lang="en-US" sz="3200" b="1" dirty="0">
                <a:solidFill>
                  <a:schemeClr val="dk1"/>
                </a:solidFill>
                <a:latin typeface="Calibri"/>
                <a:ea typeface="Calibri"/>
                <a:cs typeface="Calibri"/>
                <a:sym typeface="Calibri"/>
              </a:rPr>
              <a:t>s</a:t>
            </a:r>
          </a:p>
          <a:p>
            <a:pPr marL="0" marR="0" lvl="0" indent="0" algn="just" rtl="0">
              <a:spcBef>
                <a:spcPts val="0"/>
              </a:spcBef>
              <a:buSzPct val="40740"/>
              <a:buNone/>
            </a:pPr>
            <a:r>
              <a:rPr lang="en-US" sz="2700" dirty="0">
                <a:solidFill>
                  <a:schemeClr val="dk1"/>
                </a:solidFill>
                <a:latin typeface="Calibri"/>
                <a:ea typeface="Calibri"/>
                <a:cs typeface="Calibri"/>
                <a:sym typeface="Calibri"/>
              </a:rPr>
              <a:t>To begin the experiment, we isolated the fungal pathogen, B. </a:t>
            </a:r>
            <a:r>
              <a:rPr lang="en-US" sz="2700" dirty="0" err="1">
                <a:solidFill>
                  <a:schemeClr val="dk1"/>
                </a:solidFill>
                <a:latin typeface="Calibri"/>
                <a:ea typeface="Calibri"/>
                <a:cs typeface="Calibri"/>
                <a:sym typeface="Calibri"/>
              </a:rPr>
              <a:t>dothidea</a:t>
            </a:r>
            <a:r>
              <a:rPr lang="en-US" sz="2700" dirty="0">
                <a:solidFill>
                  <a:schemeClr val="dk1"/>
                </a:solidFill>
                <a:latin typeface="Calibri"/>
                <a:ea typeface="Calibri"/>
                <a:cs typeface="Calibri"/>
                <a:sym typeface="Calibri"/>
              </a:rPr>
              <a:t>, from the xylem of 12 different M. </a:t>
            </a:r>
            <a:r>
              <a:rPr lang="en-US" sz="2700" dirty="0" err="1">
                <a:solidFill>
                  <a:schemeClr val="dk1"/>
                </a:solidFill>
                <a:latin typeface="Calibri"/>
                <a:ea typeface="Calibri"/>
                <a:cs typeface="Calibri"/>
                <a:sym typeface="Calibri"/>
              </a:rPr>
              <a:t>laurina</a:t>
            </a:r>
            <a:r>
              <a:rPr lang="en-US" sz="2700" dirty="0">
                <a:solidFill>
                  <a:schemeClr val="dk1"/>
                </a:solidFill>
                <a:latin typeface="Calibri"/>
                <a:ea typeface="Calibri"/>
                <a:cs typeface="Calibri"/>
                <a:sym typeface="Calibri"/>
              </a:rPr>
              <a:t> plants in the field and grew them in potato dextrose agar (PDA) plates. To isolate the pathogen, we cut branches in the field that exhibited fungal growth, wrapped them in a wet paper towel, and placed them in Ziploc bags in a cooler. A two meter section of the branch was isolated and sterilized for one minute in 70% ethanol then for 10 minutes in 10% bleach. A razor was used to cut a thin sample of the infected xylem and this sample was placed on a plate of sterile PDA and grown for one week. We used one of these plates to inoculate 6 M. </a:t>
            </a:r>
            <a:r>
              <a:rPr lang="en-US" sz="2700" dirty="0" err="1">
                <a:solidFill>
                  <a:schemeClr val="dk1"/>
                </a:solidFill>
                <a:latin typeface="Calibri"/>
                <a:ea typeface="Calibri"/>
                <a:cs typeface="Calibri"/>
                <a:sym typeface="Calibri"/>
              </a:rPr>
              <a:t>laurina</a:t>
            </a:r>
            <a:r>
              <a:rPr lang="en-US" sz="2700" dirty="0">
                <a:solidFill>
                  <a:schemeClr val="dk1"/>
                </a:solidFill>
                <a:latin typeface="Calibri"/>
                <a:ea typeface="Calibri"/>
                <a:cs typeface="Calibri"/>
                <a:sym typeface="Calibri"/>
              </a:rPr>
              <a:t> in an area that was frequently watered and 6 M. </a:t>
            </a:r>
            <a:r>
              <a:rPr lang="en-US" sz="2700" dirty="0" err="1">
                <a:solidFill>
                  <a:schemeClr val="dk1"/>
                </a:solidFill>
                <a:latin typeface="Calibri"/>
                <a:ea typeface="Calibri"/>
                <a:cs typeface="Calibri"/>
                <a:sym typeface="Calibri"/>
              </a:rPr>
              <a:t>laurina</a:t>
            </a:r>
            <a:r>
              <a:rPr lang="en-US" sz="2700" dirty="0">
                <a:solidFill>
                  <a:schemeClr val="dk1"/>
                </a:solidFill>
                <a:latin typeface="Calibri"/>
                <a:ea typeface="Calibri"/>
                <a:cs typeface="Calibri"/>
                <a:sym typeface="Calibri"/>
              </a:rPr>
              <a:t> from an area that had been affected by the drought. The stems that were inoculated were cut at an angle through the xylem, a healthy area of growth from the fungus was placed into the freshly cut xylem, and then </a:t>
            </a:r>
            <a:r>
              <a:rPr lang="en-US" sz="2700" dirty="0" err="1">
                <a:solidFill>
                  <a:schemeClr val="dk1"/>
                </a:solidFill>
                <a:latin typeface="Calibri"/>
                <a:ea typeface="Calibri"/>
                <a:cs typeface="Calibri"/>
                <a:sym typeface="Calibri"/>
              </a:rPr>
              <a:t>Parafilm</a:t>
            </a:r>
            <a:r>
              <a:rPr lang="en-US" sz="2700" dirty="0">
                <a:solidFill>
                  <a:schemeClr val="dk1"/>
                </a:solidFill>
                <a:latin typeface="Calibri"/>
                <a:ea typeface="Calibri"/>
                <a:cs typeface="Calibri"/>
                <a:sym typeface="Calibri"/>
              </a:rPr>
              <a:t> was wrapped around the inoculation to keep the spread of the fungus centralized. From the same tree we used the same methods on a branch used as a control but instead of inoculating the fungus, the xylem was inoculated with only PDA. </a:t>
            </a:r>
            <a:r>
              <a:rPr lang="en-US" sz="2700" dirty="0" smtClean="0">
                <a:solidFill>
                  <a:schemeClr val="dk1"/>
                </a:solidFill>
                <a:latin typeface="Calibri"/>
                <a:ea typeface="Calibri"/>
                <a:cs typeface="Calibri"/>
                <a:sym typeface="Calibri"/>
              </a:rPr>
              <a:t>Steady State Leaf Diffusion </a:t>
            </a:r>
            <a:r>
              <a:rPr lang="en-US" sz="2700" dirty="0" err="1" smtClean="0">
                <a:solidFill>
                  <a:schemeClr val="dk1"/>
                </a:solidFill>
                <a:latin typeface="Calibri"/>
                <a:ea typeface="Calibri"/>
                <a:cs typeface="Calibri"/>
                <a:sym typeface="Calibri"/>
              </a:rPr>
              <a:t>Porometer</a:t>
            </a:r>
            <a:r>
              <a:rPr lang="en-US" sz="2700" dirty="0" smtClean="0">
                <a:solidFill>
                  <a:schemeClr val="dk1"/>
                </a:solidFill>
                <a:latin typeface="Calibri"/>
                <a:ea typeface="Calibri"/>
                <a:cs typeface="Calibri"/>
                <a:sym typeface="Calibri"/>
              </a:rPr>
              <a:t> Model SC-1measurements </a:t>
            </a:r>
            <a:r>
              <a:rPr lang="en-US" sz="2700" dirty="0">
                <a:solidFill>
                  <a:schemeClr val="dk1"/>
                </a:solidFill>
                <a:latin typeface="Calibri"/>
                <a:ea typeface="Calibri"/>
                <a:cs typeface="Calibri"/>
                <a:sym typeface="Calibri"/>
              </a:rPr>
              <a:t>were taken each subsequent week to determine stomatal conductance of the leaves over time. At the end of four weeks, the branches of each inoculated stem were cut and a section of the xylem was isolated and grown on PDA plates for four days. Photos were taken of the inoculated sites of the xylem, the total length of fungal growth was measured with calipers, and a thin section of the xylem was re-plated on PDA plates*. After four days the plates between control and treated of the watered sites and less frequently watered sites were compared. *Aseptic technique was not adhered to when re-plating the re-isolated fungal pathogen.</a:t>
            </a:r>
          </a:p>
          <a:p>
            <a:pPr marL="0" marR="0" lvl="0" indent="0" algn="l" rtl="0">
              <a:spcBef>
                <a:spcPts val="0"/>
              </a:spcBef>
              <a:buNone/>
            </a:pPr>
            <a:endParaRPr sz="2700" b="1" dirty="0">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3200" b="1"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2400" b="1"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24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3200" b="1" i="0" u="none" strike="noStrike" cap="none" baseline="0" dirty="0">
              <a:solidFill>
                <a:schemeClr val="dk1"/>
              </a:solidFill>
              <a:latin typeface="Calibri"/>
              <a:ea typeface="Calibri"/>
              <a:cs typeface="Calibri"/>
              <a:sym typeface="Calibri"/>
            </a:endParaRPr>
          </a:p>
        </p:txBody>
      </p:sp>
      <p:sp>
        <p:nvSpPr>
          <p:cNvPr id="91" name="Shape 91"/>
          <p:cNvSpPr txBox="1"/>
          <p:nvPr/>
        </p:nvSpPr>
        <p:spPr>
          <a:xfrm>
            <a:off x="1394728" y="18117266"/>
            <a:ext cx="9785400" cy="17762883"/>
          </a:xfrm>
          <a:prstGeom prst="rect">
            <a:avLst/>
          </a:prstGeom>
          <a:solidFill>
            <a:srgbClr val="FFFFFF"/>
          </a:solid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Introduction</a:t>
            </a:r>
          </a:p>
          <a:p>
            <a:pPr marL="0" marR="0" lvl="0" indent="0" algn="ctr" rtl="0">
              <a:spcBef>
                <a:spcPts val="0"/>
              </a:spcBef>
              <a:buNone/>
            </a:pPr>
            <a:endParaRPr dirty="0"/>
          </a:p>
          <a:p>
            <a:pPr lvl="0" algn="just" rtl="0">
              <a:spcBef>
                <a:spcPts val="0"/>
              </a:spcBef>
              <a:buClr>
                <a:schemeClr val="dk1"/>
              </a:buClr>
              <a:buSzPct val="25000"/>
              <a:buFont typeface="Arial"/>
              <a:buNone/>
            </a:pPr>
            <a:r>
              <a:rPr lang="en-US" sz="2800" dirty="0">
                <a:solidFill>
                  <a:schemeClr val="dk1"/>
                </a:solidFill>
                <a:latin typeface="Calibri"/>
                <a:ea typeface="Calibri"/>
                <a:cs typeface="Calibri"/>
                <a:sym typeface="Calibri"/>
              </a:rPr>
              <a:t>       </a:t>
            </a:r>
            <a:r>
              <a:rPr lang="en-US" sz="2800" i="1" dirty="0" err="1">
                <a:solidFill>
                  <a:schemeClr val="dk1"/>
                </a:solidFill>
                <a:latin typeface="Calibri"/>
                <a:ea typeface="Calibri"/>
                <a:cs typeface="Calibri"/>
                <a:sym typeface="Calibri"/>
              </a:rPr>
              <a:t>Malosma</a:t>
            </a:r>
            <a:r>
              <a:rPr lang="en-US" sz="2800" i="1" dirty="0">
                <a:solidFill>
                  <a:schemeClr val="dk1"/>
                </a:solidFill>
                <a:latin typeface="Calibri"/>
                <a:ea typeface="Calibri"/>
                <a:cs typeface="Calibri"/>
                <a:sym typeface="Calibri"/>
              </a:rPr>
              <a:t> </a:t>
            </a:r>
            <a:r>
              <a:rPr lang="en-US" sz="2800" i="1" dirty="0" err="1">
                <a:solidFill>
                  <a:schemeClr val="dk1"/>
                </a:solidFill>
                <a:latin typeface="Calibri"/>
                <a:ea typeface="Calibri"/>
                <a:cs typeface="Calibri"/>
                <a:sym typeface="Calibri"/>
              </a:rPr>
              <a:t>laurina</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is a keystone species within the SMM coastal chaparral community.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dominates coastal exposures and its success is highly attributed to the deep tap roots of the plant that is able to access groundwater and provides crucial slope stability to the hillsides. These characteristics make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laurina’s</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health of deep ecological importance (</a:t>
            </a:r>
            <a:r>
              <a:rPr lang="en-US" sz="2800" dirty="0" err="1">
                <a:solidFill>
                  <a:schemeClr val="dk1"/>
                </a:solidFill>
                <a:latin typeface="Calibri"/>
                <a:ea typeface="Calibri"/>
                <a:cs typeface="Calibri"/>
                <a:sym typeface="Calibri"/>
              </a:rPr>
              <a:t>Palmeri</a:t>
            </a:r>
            <a:r>
              <a:rPr lang="en-US" sz="2800" dirty="0">
                <a:solidFill>
                  <a:schemeClr val="dk1"/>
                </a:solidFill>
                <a:latin typeface="Calibri"/>
                <a:ea typeface="Calibri"/>
                <a:cs typeface="Calibri"/>
                <a:sym typeface="Calibri"/>
              </a:rPr>
              <a:t>, 2015; Reese, 2015).</a:t>
            </a:r>
          </a:p>
          <a:p>
            <a:pPr lvl="0" algn="just" rtl="0">
              <a:spcBef>
                <a:spcPts val="0"/>
              </a:spcBef>
              <a:buClr>
                <a:schemeClr val="dk1"/>
              </a:buClr>
              <a:buSzPct val="25000"/>
              <a:buFont typeface="Arial"/>
              <a:buNone/>
            </a:pPr>
            <a:r>
              <a:rPr lang="en-US" sz="2800" dirty="0">
                <a:solidFill>
                  <a:schemeClr val="dk1"/>
                </a:solidFill>
                <a:latin typeface="Calibri"/>
                <a:ea typeface="Calibri"/>
                <a:cs typeface="Calibri"/>
                <a:sym typeface="Calibri"/>
              </a:rPr>
              <a:t>       As of this year, NASA reported that 2014 was the warmest year in modern record. Southern California is currently experiencing the most severe drought it has seen in 1,200 years (Griffin and </a:t>
            </a:r>
            <a:r>
              <a:rPr lang="en-US" sz="2800" dirty="0" err="1">
                <a:solidFill>
                  <a:schemeClr val="dk1"/>
                </a:solidFill>
                <a:latin typeface="Calibri"/>
                <a:ea typeface="Calibri"/>
                <a:cs typeface="Calibri"/>
                <a:sym typeface="Calibri"/>
              </a:rPr>
              <a:t>Anchukaitis</a:t>
            </a:r>
            <a:r>
              <a:rPr lang="en-US" sz="2800" dirty="0">
                <a:solidFill>
                  <a:schemeClr val="dk1"/>
                </a:solidFill>
                <a:latin typeface="Calibri"/>
                <a:ea typeface="Calibri"/>
                <a:cs typeface="Calibri"/>
                <a:sym typeface="Calibri"/>
              </a:rPr>
              <a:t>, 2014). The increased temperatures and decreased water table is of particular importance to the future performance of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in the SMM. Particularly because when plants are water stressed, they are more susceptible to disease (</a:t>
            </a:r>
            <a:r>
              <a:rPr lang="en-US" sz="2800" dirty="0" err="1">
                <a:solidFill>
                  <a:schemeClr val="dk1"/>
                </a:solidFill>
                <a:latin typeface="Calibri"/>
                <a:ea typeface="Calibri"/>
                <a:cs typeface="Calibri"/>
                <a:sym typeface="Calibri"/>
              </a:rPr>
              <a:t>Schoeneweiss</a:t>
            </a:r>
            <a:r>
              <a:rPr lang="en-US" sz="2800" dirty="0">
                <a:solidFill>
                  <a:schemeClr val="dk1"/>
                </a:solidFill>
                <a:latin typeface="Calibri"/>
                <a:ea typeface="Calibri"/>
                <a:cs typeface="Calibri"/>
                <a:sym typeface="Calibri"/>
              </a:rPr>
              <a:t>, 1981). Widespread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dieback is occurring throughout the SMM and are currently experiencing the environmental stressors that allow fungal hyphae to successfully colonize within its xylem conduits (</a:t>
            </a:r>
            <a:r>
              <a:rPr lang="en-US" sz="2800" dirty="0" err="1">
                <a:solidFill>
                  <a:schemeClr val="dk1"/>
                </a:solidFill>
                <a:latin typeface="Calibri"/>
                <a:ea typeface="Calibri"/>
                <a:cs typeface="Calibri"/>
                <a:sym typeface="Calibri"/>
              </a:rPr>
              <a:t>Palmeri</a:t>
            </a:r>
            <a:r>
              <a:rPr lang="en-US" sz="2800" dirty="0">
                <a:solidFill>
                  <a:schemeClr val="dk1"/>
                </a:solidFill>
                <a:latin typeface="Calibri"/>
                <a:ea typeface="Calibri"/>
                <a:cs typeface="Calibri"/>
                <a:sym typeface="Calibri"/>
              </a:rPr>
              <a:t>, 2015). This invasion of pathogenic fungus, </a:t>
            </a:r>
            <a:r>
              <a:rPr lang="en-US" sz="2800" i="1" dirty="0" err="1">
                <a:solidFill>
                  <a:schemeClr val="dk1"/>
                </a:solidFill>
                <a:latin typeface="Calibri"/>
                <a:ea typeface="Calibri"/>
                <a:cs typeface="Calibri"/>
                <a:sym typeface="Calibri"/>
              </a:rPr>
              <a:t>Botryosphaeria</a:t>
            </a:r>
            <a:r>
              <a:rPr lang="en-US" sz="2800" i="1" dirty="0">
                <a:solidFill>
                  <a:schemeClr val="dk1"/>
                </a:solidFill>
                <a:latin typeface="Calibri"/>
                <a:ea typeface="Calibri"/>
                <a:cs typeface="Calibri"/>
                <a:sym typeface="Calibri"/>
              </a:rPr>
              <a:t> </a:t>
            </a:r>
            <a:r>
              <a:rPr lang="en-US" sz="2800" i="1" dirty="0" err="1">
                <a:solidFill>
                  <a:schemeClr val="dk1"/>
                </a:solidFill>
                <a:latin typeface="Calibri"/>
                <a:ea typeface="Calibri"/>
                <a:cs typeface="Calibri"/>
                <a:sym typeface="Calibri"/>
              </a:rPr>
              <a:t>dothidea</a:t>
            </a:r>
            <a:r>
              <a:rPr lang="en-US" sz="2800" dirty="0">
                <a:solidFill>
                  <a:schemeClr val="dk1"/>
                </a:solidFill>
                <a:latin typeface="Calibri"/>
                <a:ea typeface="Calibri"/>
                <a:cs typeface="Calibri"/>
                <a:sym typeface="Calibri"/>
              </a:rPr>
              <a:t>, identified by Pepperdine students, will perhaps worsen with the predicted winter El Niño rain (</a:t>
            </a:r>
            <a:r>
              <a:rPr lang="en-US" sz="2800" dirty="0" err="1">
                <a:solidFill>
                  <a:schemeClr val="dk1"/>
                </a:solidFill>
                <a:latin typeface="Calibri"/>
                <a:ea typeface="Calibri"/>
                <a:cs typeface="Calibri"/>
                <a:sym typeface="Calibri"/>
              </a:rPr>
              <a:t>Palmeri</a:t>
            </a:r>
            <a:r>
              <a:rPr lang="en-US" sz="2800" dirty="0">
                <a:solidFill>
                  <a:schemeClr val="dk1"/>
                </a:solidFill>
                <a:latin typeface="Calibri"/>
                <a:ea typeface="Calibri"/>
                <a:cs typeface="Calibri"/>
                <a:sym typeface="Calibri"/>
              </a:rPr>
              <a:t>, 2015). Therefore, it is important to see if higher accessibility to water and rainfall after a long dry drought period will lead to increased fungal growth within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xylem conduits. </a:t>
            </a:r>
          </a:p>
          <a:p>
            <a:pPr lvl="0" algn="just" rtl="0">
              <a:spcBef>
                <a:spcPts val="0"/>
              </a:spcBef>
              <a:buClr>
                <a:schemeClr val="dk1"/>
              </a:buClr>
              <a:buSzPct val="25000"/>
              <a:buFont typeface="Arial"/>
              <a:buNone/>
            </a:pPr>
            <a:r>
              <a:rPr lang="en-US" sz="2800" dirty="0">
                <a:solidFill>
                  <a:schemeClr val="dk1"/>
                </a:solidFill>
                <a:latin typeface="Calibri"/>
                <a:ea typeface="Calibri"/>
                <a:cs typeface="Calibri"/>
                <a:sym typeface="Calibri"/>
              </a:rPr>
              <a:t>       Koch’s postulates state that the causative agent must be present in all cases of disease and that the speculated pathogen can be isolated from the diseased host and grown in pure culture, which then can be used to cause the disease when inoculated into a healthy host, where the pathogen needs to be re-isolated from the new host and shown to be the same as the originally inoculated pathogen (Koch, 1876). Utilizing this reasoning, this study imitates Koch postulate methodology by aseptically inoculating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both in vivo. Furthermore, in order to see what affects El Niño rains would have on drought-stressed dieback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dirty="0">
                <a:solidFill>
                  <a:schemeClr val="dk1"/>
                </a:solidFill>
                <a:latin typeface="Calibri"/>
                <a:ea typeface="Calibri"/>
                <a:cs typeface="Calibri"/>
                <a:sym typeface="Calibri"/>
              </a:rPr>
              <a:t>, the inoculated plants included a group of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were hydrated regularly and those that were not. We predict that the consistently hydrated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i="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will experience significantly more fungal growth than its less hydrated counterparts.</a:t>
            </a:r>
          </a:p>
          <a:p>
            <a:pPr marL="0" marR="0" lvl="0" indent="0" algn="l" rtl="0">
              <a:spcBef>
                <a:spcPts val="0"/>
              </a:spcBef>
              <a:buNone/>
            </a:pPr>
            <a:endParaRPr sz="2800" dirty="0">
              <a:solidFill>
                <a:schemeClr val="dk1"/>
              </a:solidFill>
              <a:latin typeface="Calibri"/>
              <a:ea typeface="Calibri"/>
              <a:cs typeface="Calibri"/>
              <a:sym typeface="Calibri"/>
            </a:endParaRPr>
          </a:p>
        </p:txBody>
      </p:sp>
      <p:pic>
        <p:nvPicPr>
          <p:cNvPr id="92" name="Shape 92"/>
          <p:cNvPicPr preferRelativeResize="0"/>
          <p:nvPr/>
        </p:nvPicPr>
        <p:blipFill rotWithShape="1">
          <a:blip r:embed="rId3">
            <a:alphaModFix/>
          </a:blip>
          <a:srcRect/>
          <a:stretch/>
        </p:blipFill>
        <p:spPr>
          <a:xfrm>
            <a:off x="2577825" y="1137452"/>
            <a:ext cx="3789899" cy="3822000"/>
          </a:xfrm>
          <a:prstGeom prst="rect">
            <a:avLst/>
          </a:prstGeom>
          <a:noFill/>
          <a:ln>
            <a:noFill/>
          </a:ln>
        </p:spPr>
      </p:pic>
      <p:sp>
        <p:nvSpPr>
          <p:cNvPr id="93" name="Shape 93"/>
          <p:cNvSpPr/>
          <p:nvPr/>
        </p:nvSpPr>
        <p:spPr>
          <a:xfrm>
            <a:off x="11675275" y="17697500"/>
            <a:ext cx="17928600" cy="1847940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Results</a:t>
            </a:r>
          </a:p>
          <a:p>
            <a:pPr marL="0" marR="0" lvl="0" indent="0" algn="just" rtl="0">
              <a:spcBef>
                <a:spcPts val="0"/>
              </a:spcBef>
              <a:buClr>
                <a:schemeClr val="dk1"/>
              </a:buClr>
              <a:buSzPct val="39285"/>
              <a:buFont typeface="Arial"/>
              <a:buNone/>
            </a:pPr>
            <a:r>
              <a:rPr lang="en-US" sz="2800" dirty="0">
                <a:solidFill>
                  <a:schemeClr val="dk1"/>
                </a:solidFill>
                <a:latin typeface="Calibri"/>
                <a:ea typeface="Calibri"/>
                <a:cs typeface="Calibri"/>
                <a:sym typeface="Calibri"/>
              </a:rPr>
              <a:t>In order to compare </a:t>
            </a:r>
            <a:r>
              <a:rPr lang="en-US" sz="2800" i="1" dirty="0">
                <a:solidFill>
                  <a:schemeClr val="dk1"/>
                </a:solidFill>
                <a:latin typeface="Calibri"/>
                <a:ea typeface="Calibri"/>
                <a:cs typeface="Calibri"/>
                <a:sym typeface="Calibri"/>
              </a:rPr>
              <a:t>M. </a:t>
            </a:r>
            <a:r>
              <a:rPr lang="en-US" sz="2800" i="1" dirty="0" err="1">
                <a:solidFill>
                  <a:schemeClr val="dk1"/>
                </a:solidFill>
                <a:latin typeface="Calibri"/>
                <a:ea typeface="Calibri"/>
                <a:cs typeface="Calibri"/>
                <a:sym typeface="Calibri"/>
              </a:rPr>
              <a:t>laurina</a:t>
            </a:r>
            <a:r>
              <a:rPr lang="en-US" sz="2800" dirty="0">
                <a:solidFill>
                  <a:schemeClr val="dk1"/>
                </a:solidFill>
                <a:latin typeface="Calibri"/>
                <a:ea typeface="Calibri"/>
                <a:cs typeface="Calibri"/>
                <a:sym typeface="Calibri"/>
              </a:rPr>
              <a:t> living in an area that is experiencing drought to an area experiencing no water stress, an unpaired student’s t-test using equal variances was used. Through this data analysis it was found that there was significant difference in comparing the fungal growth both proximally and distally from the site of inoculation in the treatment group as compared with the control group for both the water stressed and the hydrated area. Stomatal conductance for the treatment group was on average higher than the control group, and for every week, except for the first, both the water stressed and the hydrated lawns showed a higher stomatal conductance for the treatment group than it did the control group. The re-isolated fungus had not been aseptically isolated and so the fungal plates had a high degree of contamination. In the attempt to replicate Koch’s postulate, our PDA plates had contamination in 1 of the control water-stressed xylem isolates and 4 of the control hydrated xylem isolates. Even though we were able to attain 2 uncontaminated PDA control plates from the hydrated xylem and 4 from the water stressed xylem, due to the error describes we were unable to demonstrate Koch’s postulate in full. All treatment xylem isolates did show fungal growth, with the exception of hydrated treatment 5 isolate and water stressed treatment 6 isolate. The treatment plates also had contamination, occurring in 2 of the hydrated xylem isolates and 3 of the water-stressed xylem isolates.</a:t>
            </a:r>
          </a:p>
          <a:p>
            <a:pPr marL="0" marR="0" lvl="0" indent="0" algn="l" rtl="0">
              <a:spcBef>
                <a:spcPts val="0"/>
              </a:spcBef>
              <a:buClr>
                <a:schemeClr val="dk1"/>
              </a:buClr>
              <a:buFont typeface="Arial"/>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lvl="0" algn="ctr" rtl="0">
              <a:lnSpc>
                <a:spcPct val="115000"/>
              </a:lnSpc>
              <a:spcBef>
                <a:spcPts val="0"/>
              </a:spcBef>
              <a:buClr>
                <a:srgbClr val="000000"/>
              </a:buClr>
              <a:buFont typeface="Arial"/>
              <a:buNone/>
            </a:pPr>
            <a:endParaRPr sz="1100" dirty="0">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p:txBody>
      </p:sp>
      <p:sp>
        <p:nvSpPr>
          <p:cNvPr id="94" name="Shape 94"/>
          <p:cNvSpPr txBox="1"/>
          <p:nvPr/>
        </p:nvSpPr>
        <p:spPr>
          <a:xfrm>
            <a:off x="24275234" y="27144525"/>
            <a:ext cx="5098499" cy="246209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100" b="0" i="0" u="none" strike="noStrike" cap="none" baseline="0" dirty="0">
                <a:solidFill>
                  <a:schemeClr val="dk1"/>
                </a:solidFill>
                <a:latin typeface="Calibri"/>
                <a:ea typeface="Calibri"/>
                <a:cs typeface="Calibri"/>
                <a:sym typeface="Calibri"/>
              </a:rPr>
              <a:t>Figure </a:t>
            </a:r>
            <a:r>
              <a:rPr lang="en-US" sz="2100" dirty="0">
                <a:solidFill>
                  <a:schemeClr val="dk1"/>
                </a:solidFill>
                <a:latin typeface="Calibri"/>
                <a:ea typeface="Calibri"/>
                <a:cs typeface="Calibri"/>
                <a:sym typeface="Calibri"/>
              </a:rPr>
              <a:t>6</a:t>
            </a:r>
            <a:r>
              <a:rPr lang="en-US" sz="2100" b="0" i="0" u="none" strike="noStrike" cap="none" baseline="0" dirty="0" smtClean="0">
                <a:solidFill>
                  <a:schemeClr val="dk1"/>
                </a:solidFill>
                <a:latin typeface="Calibri"/>
                <a:ea typeface="Calibri"/>
                <a:cs typeface="Calibri"/>
                <a:sym typeface="Calibri"/>
              </a:rPr>
              <a:t>: </a:t>
            </a:r>
            <a:r>
              <a:rPr lang="en-US" sz="2100" dirty="0">
                <a:solidFill>
                  <a:schemeClr val="dk1"/>
                </a:solidFill>
                <a:latin typeface="Calibri"/>
                <a:ea typeface="Calibri"/>
                <a:cs typeface="Calibri"/>
                <a:sym typeface="Calibri"/>
              </a:rPr>
              <a:t>The PDA plate on the right shows a section of stem without growth of the fungal pathogen, whereas the left-hand photo displays a section of xylem from the stem that was inoculated with the pathogen.</a:t>
            </a:r>
          </a:p>
        </p:txBody>
      </p:sp>
      <p:pic>
        <p:nvPicPr>
          <p:cNvPr id="95" name="Shape 95"/>
          <p:cNvPicPr preferRelativeResize="0"/>
          <p:nvPr/>
        </p:nvPicPr>
        <p:blipFill rotWithShape="1">
          <a:blip r:embed="rId4">
            <a:alphaModFix/>
          </a:blip>
          <a:srcRect l="5725" r="2514"/>
          <a:stretch/>
        </p:blipFill>
        <p:spPr>
          <a:xfrm>
            <a:off x="18905460" y="24037150"/>
            <a:ext cx="5098499" cy="3137099"/>
          </a:xfrm>
          <a:prstGeom prst="rect">
            <a:avLst/>
          </a:prstGeom>
          <a:noFill/>
          <a:ln>
            <a:noFill/>
          </a:ln>
        </p:spPr>
      </p:pic>
      <p:sp>
        <p:nvSpPr>
          <p:cNvPr id="96" name="Shape 96"/>
          <p:cNvSpPr txBox="1"/>
          <p:nvPr/>
        </p:nvSpPr>
        <p:spPr>
          <a:xfrm>
            <a:off x="14117759" y="27174249"/>
            <a:ext cx="9981900" cy="246209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100" b="0" i="0" u="none" strike="noStrike" cap="none" baseline="0" dirty="0">
                <a:solidFill>
                  <a:schemeClr val="dk1"/>
                </a:solidFill>
                <a:latin typeface="Calibri"/>
                <a:ea typeface="Calibri"/>
                <a:cs typeface="Calibri"/>
                <a:sym typeface="Calibri"/>
              </a:rPr>
              <a:t>Figure </a:t>
            </a:r>
            <a:r>
              <a:rPr lang="en-US" sz="2100" dirty="0">
                <a:solidFill>
                  <a:schemeClr val="dk1"/>
                </a:solidFill>
                <a:latin typeface="Calibri"/>
                <a:ea typeface="Calibri"/>
                <a:cs typeface="Calibri"/>
                <a:sym typeface="Calibri"/>
              </a:rPr>
              <a:t>5</a:t>
            </a:r>
            <a:r>
              <a:rPr lang="en-US" sz="2100" b="0" i="0" u="none" strike="noStrike" cap="none" baseline="0" dirty="0">
                <a:solidFill>
                  <a:schemeClr val="dk1"/>
                </a:solidFill>
                <a:latin typeface="Calibri"/>
                <a:ea typeface="Calibri"/>
                <a:cs typeface="Calibri"/>
                <a:sym typeface="Calibri"/>
              </a:rPr>
              <a:t>: These</a:t>
            </a:r>
            <a:r>
              <a:rPr lang="en-US" sz="2100" dirty="0">
                <a:solidFill>
                  <a:schemeClr val="dk1"/>
                </a:solidFill>
                <a:latin typeface="Calibri"/>
                <a:ea typeface="Calibri"/>
                <a:cs typeface="Calibri"/>
                <a:sym typeface="Calibri"/>
              </a:rPr>
              <a:t> photos are taken from different branches on the same tree in a water stressed lawn. The photo on the left is a control sample where the xylem was inoculated and the photo on the right is the treatment sample. The discoloration seen in the photo on the right shows where the fungus invaded. The consistent coloration in the sample on the left shows a healthy xylem displaying no sign of fungal growth.</a:t>
            </a:r>
          </a:p>
        </p:txBody>
      </p:sp>
      <p:pic>
        <p:nvPicPr>
          <p:cNvPr id="97" name="Shape 97"/>
          <p:cNvPicPr preferRelativeResize="0"/>
          <p:nvPr/>
        </p:nvPicPr>
        <p:blipFill rotWithShape="1">
          <a:blip r:embed="rId5">
            <a:alphaModFix/>
          </a:blip>
          <a:srcRect l="2269" r="756"/>
          <a:stretch/>
        </p:blipFill>
        <p:spPr>
          <a:xfrm rot="209">
            <a:off x="24275229" y="24091274"/>
            <a:ext cx="4945499" cy="3066900"/>
          </a:xfrm>
          <a:prstGeom prst="rect">
            <a:avLst/>
          </a:prstGeom>
          <a:noFill/>
          <a:ln>
            <a:noFill/>
          </a:ln>
        </p:spPr>
      </p:pic>
      <p:pic>
        <p:nvPicPr>
          <p:cNvPr id="98" name="Shape 98"/>
          <p:cNvPicPr preferRelativeResize="0"/>
          <p:nvPr/>
        </p:nvPicPr>
        <p:blipFill rotWithShape="1">
          <a:blip r:embed="rId6">
            <a:alphaModFix/>
          </a:blip>
          <a:srcRect b="5802"/>
          <a:stretch/>
        </p:blipFill>
        <p:spPr>
          <a:xfrm>
            <a:off x="11901856" y="23980829"/>
            <a:ext cx="1802399" cy="2660399"/>
          </a:xfrm>
          <a:prstGeom prst="rect">
            <a:avLst/>
          </a:prstGeom>
          <a:noFill/>
          <a:ln>
            <a:noFill/>
          </a:ln>
        </p:spPr>
      </p:pic>
      <p:sp>
        <p:nvSpPr>
          <p:cNvPr id="99" name="Shape 99"/>
          <p:cNvSpPr txBox="1"/>
          <p:nvPr/>
        </p:nvSpPr>
        <p:spPr>
          <a:xfrm>
            <a:off x="11828969" y="26653300"/>
            <a:ext cx="2462044" cy="2023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900" b="0" i="0" u="none" strike="noStrike" cap="none" baseline="0" dirty="0">
                <a:solidFill>
                  <a:schemeClr val="dk1"/>
                </a:solidFill>
                <a:latin typeface="Calibri"/>
                <a:ea typeface="Calibri"/>
                <a:cs typeface="Calibri"/>
                <a:sym typeface="Calibri"/>
              </a:rPr>
              <a:t>Figure </a:t>
            </a:r>
            <a:r>
              <a:rPr lang="en-US" sz="1900" dirty="0">
                <a:solidFill>
                  <a:schemeClr val="dk1"/>
                </a:solidFill>
                <a:latin typeface="Calibri"/>
                <a:ea typeface="Calibri"/>
                <a:cs typeface="Calibri"/>
                <a:sym typeface="Calibri"/>
              </a:rPr>
              <a:t>4</a:t>
            </a:r>
            <a:r>
              <a:rPr lang="en-US" sz="1900" b="0" i="0" u="none" strike="noStrike" cap="none" baseline="0" dirty="0">
                <a:solidFill>
                  <a:schemeClr val="dk1"/>
                </a:solidFill>
                <a:latin typeface="Calibri"/>
                <a:ea typeface="Calibri"/>
                <a:cs typeface="Calibri"/>
                <a:sym typeface="Calibri"/>
              </a:rPr>
              <a:t>: </a:t>
            </a:r>
            <a:r>
              <a:rPr lang="en-US" sz="1900" dirty="0">
                <a:solidFill>
                  <a:schemeClr val="dk1"/>
                </a:solidFill>
                <a:latin typeface="Calibri"/>
                <a:ea typeface="Calibri"/>
                <a:cs typeface="Calibri"/>
                <a:sym typeface="Calibri"/>
              </a:rPr>
              <a:t>Field grown </a:t>
            </a:r>
            <a:r>
              <a:rPr lang="en-US" sz="1900" i="1" dirty="0">
                <a:solidFill>
                  <a:schemeClr val="dk1"/>
                </a:solidFill>
                <a:latin typeface="Calibri"/>
                <a:ea typeface="Calibri"/>
                <a:cs typeface="Calibri"/>
                <a:sym typeface="Calibri"/>
              </a:rPr>
              <a:t>M. </a:t>
            </a:r>
            <a:r>
              <a:rPr lang="en-US" sz="1900" i="1" dirty="0" err="1">
                <a:solidFill>
                  <a:schemeClr val="dk1"/>
                </a:solidFill>
                <a:latin typeface="Calibri"/>
                <a:ea typeface="Calibri"/>
                <a:cs typeface="Calibri"/>
                <a:sym typeface="Calibri"/>
              </a:rPr>
              <a:t>laurina</a:t>
            </a:r>
            <a:r>
              <a:rPr lang="en-US" sz="1900" dirty="0">
                <a:solidFill>
                  <a:schemeClr val="dk1"/>
                </a:solidFill>
                <a:latin typeface="Calibri"/>
                <a:ea typeface="Calibri"/>
                <a:cs typeface="Calibri"/>
                <a:sym typeface="Calibri"/>
              </a:rPr>
              <a:t> affected by the fungal pathogen. N</a:t>
            </a:r>
            <a:r>
              <a:rPr lang="en-US" sz="1900" b="0" i="0" u="none" strike="noStrike" cap="none" baseline="0" dirty="0">
                <a:solidFill>
                  <a:schemeClr val="dk1"/>
                </a:solidFill>
                <a:latin typeface="Calibri"/>
                <a:ea typeface="Calibri"/>
                <a:cs typeface="Calibri"/>
                <a:sym typeface="Calibri"/>
              </a:rPr>
              <a:t>ecrosis and discoloration can be observed proximally from the site of contamination.</a:t>
            </a:r>
          </a:p>
        </p:txBody>
      </p:sp>
      <p:sp>
        <p:nvSpPr>
          <p:cNvPr id="100" name="Shape 100"/>
          <p:cNvSpPr txBox="1"/>
          <p:nvPr/>
        </p:nvSpPr>
        <p:spPr>
          <a:xfrm>
            <a:off x="29960576" y="25583305"/>
            <a:ext cx="8762700" cy="8394844"/>
          </a:xfrm>
          <a:prstGeom prst="rect">
            <a:avLst/>
          </a:prstGeom>
          <a:solidFill>
            <a:srgbClr val="FFFFFF"/>
          </a:solid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References</a:t>
            </a:r>
          </a:p>
          <a:p>
            <a:pPr marL="0" marR="0" lvl="0" indent="0" algn="ctr" rtl="0">
              <a:spcBef>
                <a:spcPts val="0"/>
              </a:spcBef>
              <a:buNone/>
            </a:pPr>
            <a:endParaRPr sz="1000" b="1" dirty="0">
              <a:solidFill>
                <a:schemeClr val="dk1"/>
              </a:solidFill>
              <a:latin typeface="Calibri"/>
              <a:ea typeface="Calibri"/>
              <a:cs typeface="Calibri"/>
              <a:sym typeface="Calibri"/>
            </a:endParaRPr>
          </a:p>
          <a:p>
            <a:pPr marL="342900" lvl="0" indent="-349250" rtl="0">
              <a:lnSpc>
                <a:spcPct val="115000"/>
              </a:lnSpc>
              <a:spcBef>
                <a:spcPts val="0"/>
              </a:spcBef>
              <a:buClr>
                <a:schemeClr val="dk1"/>
              </a:buClr>
              <a:buSzPct val="100000"/>
              <a:buFont typeface="Arial"/>
              <a:buChar char="•"/>
            </a:pPr>
            <a:r>
              <a:rPr lang="en-US" sz="2500" dirty="0">
                <a:solidFill>
                  <a:schemeClr val="dk1"/>
                </a:solidFill>
                <a:latin typeface="Calibri"/>
                <a:ea typeface="Calibri"/>
                <a:cs typeface="Calibri"/>
                <a:sym typeface="Calibri"/>
              </a:rPr>
              <a:t>Griffin, Daniel, and Kevin J. </a:t>
            </a:r>
            <a:r>
              <a:rPr lang="en-US" sz="2500" dirty="0" err="1">
                <a:solidFill>
                  <a:schemeClr val="dk1"/>
                </a:solidFill>
                <a:latin typeface="Calibri"/>
                <a:ea typeface="Calibri"/>
                <a:cs typeface="Calibri"/>
                <a:sym typeface="Calibri"/>
              </a:rPr>
              <a:t>Anchukaitis</a:t>
            </a:r>
            <a:r>
              <a:rPr lang="en-US" sz="2500" dirty="0">
                <a:solidFill>
                  <a:schemeClr val="dk1"/>
                </a:solidFill>
                <a:latin typeface="Calibri"/>
                <a:ea typeface="Calibri"/>
                <a:cs typeface="Calibri"/>
                <a:sym typeface="Calibri"/>
              </a:rPr>
              <a:t>. "How unusual is the 2012–2014 California drought?" Geophysical Research Letters 41 (2014): 9017–9023.</a:t>
            </a:r>
          </a:p>
          <a:p>
            <a:pPr marL="342900" lvl="0" indent="-349250" rtl="0">
              <a:lnSpc>
                <a:spcPct val="115000"/>
              </a:lnSpc>
              <a:spcBef>
                <a:spcPts val="0"/>
              </a:spcBef>
              <a:buClr>
                <a:schemeClr val="dk1"/>
              </a:buClr>
              <a:buSzPct val="100000"/>
              <a:buFont typeface="Arial"/>
              <a:buChar char="•"/>
            </a:pPr>
            <a:r>
              <a:rPr lang="en-US" sz="2500" dirty="0">
                <a:solidFill>
                  <a:schemeClr val="dk1"/>
                </a:solidFill>
                <a:latin typeface="Calibri"/>
                <a:ea typeface="Calibri"/>
                <a:cs typeface="Calibri"/>
                <a:sym typeface="Calibri"/>
              </a:rPr>
              <a:t>Koch, R. (1876). "</a:t>
            </a:r>
            <a:r>
              <a:rPr lang="en-US" sz="2500" dirty="0" err="1">
                <a:solidFill>
                  <a:schemeClr val="dk1"/>
                </a:solidFill>
                <a:latin typeface="Calibri"/>
                <a:ea typeface="Calibri"/>
                <a:cs typeface="Calibri"/>
                <a:sym typeface="Calibri"/>
              </a:rPr>
              <a:t>Untersuchungen</a:t>
            </a:r>
            <a:r>
              <a:rPr lang="en-US" sz="2500" dirty="0">
                <a:solidFill>
                  <a:schemeClr val="dk1"/>
                </a:solidFill>
                <a:latin typeface="Calibri"/>
                <a:ea typeface="Calibri"/>
                <a:cs typeface="Calibri"/>
                <a:sym typeface="Calibri"/>
              </a:rPr>
              <a:t> </a:t>
            </a:r>
            <a:r>
              <a:rPr lang="en-US" sz="2500" dirty="0" err="1">
                <a:solidFill>
                  <a:schemeClr val="dk1"/>
                </a:solidFill>
                <a:latin typeface="Calibri"/>
                <a:ea typeface="Calibri"/>
                <a:cs typeface="Calibri"/>
                <a:sym typeface="Calibri"/>
              </a:rPr>
              <a:t>über</a:t>
            </a:r>
            <a:r>
              <a:rPr lang="en-US" sz="2500" dirty="0">
                <a:solidFill>
                  <a:schemeClr val="dk1"/>
                </a:solidFill>
                <a:latin typeface="Calibri"/>
                <a:ea typeface="Calibri"/>
                <a:cs typeface="Calibri"/>
                <a:sym typeface="Calibri"/>
              </a:rPr>
              <a:t> </a:t>
            </a:r>
            <a:r>
              <a:rPr lang="en-US" sz="2500" dirty="0" err="1">
                <a:solidFill>
                  <a:schemeClr val="dk1"/>
                </a:solidFill>
                <a:latin typeface="Calibri"/>
                <a:ea typeface="Calibri"/>
                <a:cs typeface="Calibri"/>
                <a:sym typeface="Calibri"/>
              </a:rPr>
              <a:t>Bakterien</a:t>
            </a:r>
            <a:r>
              <a:rPr lang="en-US" sz="2500" dirty="0">
                <a:solidFill>
                  <a:schemeClr val="dk1"/>
                </a:solidFill>
                <a:latin typeface="Calibri"/>
                <a:ea typeface="Calibri"/>
                <a:cs typeface="Calibri"/>
                <a:sym typeface="Calibri"/>
              </a:rPr>
              <a:t>: V. Die </a:t>
            </a:r>
            <a:r>
              <a:rPr lang="en-US" sz="2500" dirty="0" err="1">
                <a:solidFill>
                  <a:schemeClr val="dk1"/>
                </a:solidFill>
                <a:latin typeface="Calibri"/>
                <a:ea typeface="Calibri"/>
                <a:cs typeface="Calibri"/>
                <a:sym typeface="Calibri"/>
              </a:rPr>
              <a:t>Ätiologie</a:t>
            </a:r>
            <a:r>
              <a:rPr lang="en-US" sz="2500" dirty="0">
                <a:solidFill>
                  <a:schemeClr val="dk1"/>
                </a:solidFill>
                <a:latin typeface="Calibri"/>
                <a:ea typeface="Calibri"/>
                <a:cs typeface="Calibri"/>
                <a:sym typeface="Calibri"/>
              </a:rPr>
              <a:t> der </a:t>
            </a:r>
            <a:r>
              <a:rPr lang="en-US" sz="2500" dirty="0" err="1">
                <a:solidFill>
                  <a:schemeClr val="dk1"/>
                </a:solidFill>
                <a:latin typeface="Calibri"/>
                <a:ea typeface="Calibri"/>
                <a:cs typeface="Calibri"/>
                <a:sym typeface="Calibri"/>
              </a:rPr>
              <a:t>Milzbrand-Krankheit</a:t>
            </a:r>
            <a:r>
              <a:rPr lang="en-US" sz="2500" dirty="0">
                <a:solidFill>
                  <a:schemeClr val="dk1"/>
                </a:solidFill>
                <a:latin typeface="Calibri"/>
                <a:ea typeface="Calibri"/>
                <a:cs typeface="Calibri"/>
                <a:sym typeface="Calibri"/>
              </a:rPr>
              <a:t>, </a:t>
            </a:r>
            <a:r>
              <a:rPr lang="en-US" sz="2500" dirty="0" err="1">
                <a:solidFill>
                  <a:schemeClr val="dk1"/>
                </a:solidFill>
                <a:latin typeface="Calibri"/>
                <a:ea typeface="Calibri"/>
                <a:cs typeface="Calibri"/>
                <a:sym typeface="Calibri"/>
              </a:rPr>
              <a:t>begründet</a:t>
            </a:r>
            <a:r>
              <a:rPr lang="en-US" sz="2500" dirty="0">
                <a:solidFill>
                  <a:schemeClr val="dk1"/>
                </a:solidFill>
                <a:latin typeface="Calibri"/>
                <a:ea typeface="Calibri"/>
                <a:cs typeface="Calibri"/>
                <a:sym typeface="Calibri"/>
              </a:rPr>
              <a:t> auf die </a:t>
            </a:r>
            <a:r>
              <a:rPr lang="en-US" sz="2500" dirty="0" err="1">
                <a:solidFill>
                  <a:schemeClr val="dk1"/>
                </a:solidFill>
                <a:latin typeface="Calibri"/>
                <a:ea typeface="Calibri"/>
                <a:cs typeface="Calibri"/>
                <a:sym typeface="Calibri"/>
              </a:rPr>
              <a:t>Entwicklungsgeschichte</a:t>
            </a:r>
            <a:r>
              <a:rPr lang="en-US" sz="2500" dirty="0">
                <a:solidFill>
                  <a:schemeClr val="dk1"/>
                </a:solidFill>
                <a:latin typeface="Calibri"/>
                <a:ea typeface="Calibri"/>
                <a:cs typeface="Calibri"/>
                <a:sym typeface="Calibri"/>
              </a:rPr>
              <a:t> des Bacillus anthracis" </a:t>
            </a:r>
            <a:r>
              <a:rPr lang="en-US" sz="2500" dirty="0" err="1">
                <a:solidFill>
                  <a:schemeClr val="dk1"/>
                </a:solidFill>
                <a:latin typeface="Calibri"/>
                <a:ea typeface="Calibri"/>
                <a:cs typeface="Calibri"/>
                <a:sym typeface="Calibri"/>
              </a:rPr>
              <a:t>Cohns</a:t>
            </a:r>
            <a:r>
              <a:rPr lang="en-US" sz="2500" dirty="0">
                <a:solidFill>
                  <a:schemeClr val="dk1"/>
                </a:solidFill>
                <a:latin typeface="Calibri"/>
                <a:ea typeface="Calibri"/>
                <a:cs typeface="Calibri"/>
                <a:sym typeface="Calibri"/>
              </a:rPr>
              <a:t> </a:t>
            </a:r>
            <a:r>
              <a:rPr lang="en-US" sz="2500" dirty="0" err="1">
                <a:solidFill>
                  <a:schemeClr val="dk1"/>
                </a:solidFill>
                <a:latin typeface="Calibri"/>
                <a:ea typeface="Calibri"/>
                <a:cs typeface="Calibri"/>
                <a:sym typeface="Calibri"/>
              </a:rPr>
              <a:t>Beitrage</a:t>
            </a:r>
            <a:r>
              <a:rPr lang="en-US" sz="2500" dirty="0">
                <a:solidFill>
                  <a:schemeClr val="dk1"/>
                </a:solidFill>
                <a:latin typeface="Calibri"/>
                <a:ea typeface="Calibri"/>
                <a:cs typeface="Calibri"/>
                <a:sym typeface="Calibri"/>
              </a:rPr>
              <a:t> </a:t>
            </a:r>
            <a:r>
              <a:rPr lang="en-US" sz="2500" dirty="0" err="1">
                <a:solidFill>
                  <a:schemeClr val="dk1"/>
                </a:solidFill>
                <a:latin typeface="Calibri"/>
                <a:ea typeface="Calibri"/>
                <a:cs typeface="Calibri"/>
                <a:sym typeface="Calibri"/>
              </a:rPr>
              <a:t>zur</a:t>
            </a:r>
            <a:r>
              <a:rPr lang="en-US" sz="2500" dirty="0">
                <a:solidFill>
                  <a:schemeClr val="dk1"/>
                </a:solidFill>
                <a:latin typeface="Calibri"/>
                <a:ea typeface="Calibri"/>
                <a:cs typeface="Calibri"/>
                <a:sym typeface="Calibri"/>
              </a:rPr>
              <a:t> </a:t>
            </a:r>
            <a:r>
              <a:rPr lang="en-US" sz="2500" dirty="0" err="1">
                <a:solidFill>
                  <a:schemeClr val="dk1"/>
                </a:solidFill>
                <a:latin typeface="Calibri"/>
                <a:ea typeface="Calibri"/>
                <a:cs typeface="Calibri"/>
                <a:sym typeface="Calibri"/>
              </a:rPr>
              <a:t>Biologie</a:t>
            </a:r>
            <a:r>
              <a:rPr lang="en-US" sz="2500" dirty="0">
                <a:solidFill>
                  <a:schemeClr val="dk1"/>
                </a:solidFill>
                <a:latin typeface="Calibri"/>
                <a:ea typeface="Calibri"/>
                <a:cs typeface="Calibri"/>
                <a:sym typeface="Calibri"/>
              </a:rPr>
              <a:t> der </a:t>
            </a:r>
            <a:r>
              <a:rPr lang="en-US" sz="2500" dirty="0" err="1">
                <a:solidFill>
                  <a:schemeClr val="dk1"/>
                </a:solidFill>
                <a:latin typeface="Calibri"/>
                <a:ea typeface="Calibri"/>
                <a:cs typeface="Calibri"/>
                <a:sym typeface="Calibri"/>
              </a:rPr>
              <a:t>Pflanzen</a:t>
            </a:r>
            <a:r>
              <a:rPr lang="en-US" sz="2500" dirty="0">
                <a:solidFill>
                  <a:schemeClr val="dk1"/>
                </a:solidFill>
                <a:latin typeface="Calibri"/>
                <a:ea typeface="Calibri"/>
                <a:cs typeface="Calibri"/>
                <a:sym typeface="Calibri"/>
              </a:rPr>
              <a:t> 2 (2): 277–310.</a:t>
            </a:r>
          </a:p>
          <a:p>
            <a:pPr marL="342900" lvl="0" indent="-349250" rtl="0">
              <a:lnSpc>
                <a:spcPct val="115000"/>
              </a:lnSpc>
              <a:spcBef>
                <a:spcPts val="0"/>
              </a:spcBef>
              <a:buClr>
                <a:schemeClr val="dk1"/>
              </a:buClr>
              <a:buSzPct val="100000"/>
              <a:buFont typeface="Arial"/>
              <a:buChar char="•"/>
            </a:pPr>
            <a:r>
              <a:rPr lang="en-US" sz="2500" dirty="0" err="1">
                <a:solidFill>
                  <a:schemeClr val="dk1"/>
                </a:solidFill>
                <a:latin typeface="Calibri"/>
                <a:ea typeface="Calibri"/>
                <a:cs typeface="Calibri"/>
                <a:sym typeface="Calibri"/>
              </a:rPr>
              <a:t>Palmeri</a:t>
            </a:r>
            <a:r>
              <a:rPr lang="en-US" sz="2500" dirty="0">
                <a:solidFill>
                  <a:schemeClr val="dk1"/>
                </a:solidFill>
                <a:latin typeface="Calibri"/>
                <a:ea typeface="Calibri"/>
                <a:cs typeface="Calibri"/>
                <a:sym typeface="Calibri"/>
              </a:rPr>
              <a:t>, G. (2015, July).  </a:t>
            </a:r>
            <a:r>
              <a:rPr lang="en-US" sz="2500" i="1" dirty="0" err="1">
                <a:solidFill>
                  <a:schemeClr val="dk1"/>
                </a:solidFill>
                <a:latin typeface="Calibri"/>
                <a:ea typeface="Calibri"/>
                <a:cs typeface="Calibri"/>
                <a:sym typeface="Calibri"/>
              </a:rPr>
              <a:t>Malosma</a:t>
            </a:r>
            <a:r>
              <a:rPr lang="en-US" sz="2500" i="1" dirty="0">
                <a:solidFill>
                  <a:schemeClr val="dk1"/>
                </a:solidFill>
                <a:latin typeface="Calibri"/>
                <a:ea typeface="Calibri"/>
                <a:cs typeface="Calibri"/>
                <a:sym typeface="Calibri"/>
              </a:rPr>
              <a:t> </a:t>
            </a:r>
            <a:r>
              <a:rPr lang="en-US" sz="2500" i="1" dirty="0" err="1">
                <a:solidFill>
                  <a:schemeClr val="dk1"/>
                </a:solidFill>
                <a:latin typeface="Calibri"/>
                <a:ea typeface="Calibri"/>
                <a:cs typeface="Calibri"/>
                <a:sym typeface="Calibri"/>
              </a:rPr>
              <a:t>laurina</a:t>
            </a:r>
            <a:r>
              <a:rPr lang="en-US" sz="2500" i="1" dirty="0">
                <a:solidFill>
                  <a:schemeClr val="dk1"/>
                </a:solidFill>
                <a:latin typeface="Calibri"/>
                <a:ea typeface="Calibri"/>
                <a:cs typeface="Calibri"/>
                <a:sym typeface="Calibri"/>
              </a:rPr>
              <a:t> Dieback is Associated with Fungal Induced Loss in Hydraulic Conductivity</a:t>
            </a:r>
            <a:r>
              <a:rPr lang="en-US" sz="2500" dirty="0">
                <a:solidFill>
                  <a:schemeClr val="dk1"/>
                </a:solidFill>
                <a:latin typeface="Calibri"/>
                <a:ea typeface="Calibri"/>
                <a:cs typeface="Calibri"/>
                <a:sym typeface="Calibri"/>
              </a:rPr>
              <a:t>.  Poster session presented at Pepperdine University Summer Undergraduate Research in Biology Poster Session, Malibu CA.  </a:t>
            </a:r>
          </a:p>
          <a:p>
            <a:pPr marL="342900" lvl="0" indent="-349250" rtl="0">
              <a:lnSpc>
                <a:spcPct val="115000"/>
              </a:lnSpc>
              <a:spcBef>
                <a:spcPts val="0"/>
              </a:spcBef>
              <a:buClr>
                <a:schemeClr val="dk1"/>
              </a:buClr>
              <a:buSzPct val="100000"/>
              <a:buFont typeface="Arial"/>
              <a:buChar char="•"/>
            </a:pPr>
            <a:r>
              <a:rPr lang="en-US" sz="2500" dirty="0">
                <a:solidFill>
                  <a:schemeClr val="dk1"/>
                </a:solidFill>
                <a:latin typeface="Calibri"/>
                <a:ea typeface="Calibri"/>
                <a:cs typeface="Calibri"/>
                <a:sym typeface="Calibri"/>
              </a:rPr>
              <a:t>Reese, S. (2015, July).  </a:t>
            </a:r>
            <a:r>
              <a:rPr lang="en-US" sz="2500" i="1" dirty="0">
                <a:solidFill>
                  <a:schemeClr val="dk1"/>
                </a:solidFill>
                <a:latin typeface="Calibri"/>
                <a:ea typeface="Calibri"/>
                <a:cs typeface="Calibri"/>
                <a:sym typeface="Calibri"/>
              </a:rPr>
              <a:t>Comparative Photosynthesis and Transpiration Between Healthy and Dieback </a:t>
            </a:r>
            <a:r>
              <a:rPr lang="en-US" sz="2500" i="1" dirty="0" err="1">
                <a:solidFill>
                  <a:schemeClr val="dk1"/>
                </a:solidFill>
                <a:latin typeface="Calibri"/>
                <a:ea typeface="Calibri"/>
                <a:cs typeface="Calibri"/>
                <a:sym typeface="Calibri"/>
              </a:rPr>
              <a:t>Malosma</a:t>
            </a:r>
            <a:r>
              <a:rPr lang="en-US" sz="2500" i="1" dirty="0">
                <a:solidFill>
                  <a:schemeClr val="dk1"/>
                </a:solidFill>
                <a:latin typeface="Calibri"/>
                <a:ea typeface="Calibri"/>
                <a:cs typeface="Calibri"/>
                <a:sym typeface="Calibri"/>
              </a:rPr>
              <a:t> </a:t>
            </a:r>
            <a:r>
              <a:rPr lang="en-US" sz="2500" i="1" dirty="0" err="1">
                <a:solidFill>
                  <a:schemeClr val="dk1"/>
                </a:solidFill>
                <a:latin typeface="Calibri"/>
                <a:ea typeface="Calibri"/>
                <a:cs typeface="Calibri"/>
                <a:sym typeface="Calibri"/>
              </a:rPr>
              <a:t>laurina</a:t>
            </a:r>
            <a:r>
              <a:rPr lang="en-US" sz="2500" dirty="0">
                <a:solidFill>
                  <a:schemeClr val="dk1"/>
                </a:solidFill>
                <a:latin typeface="Calibri"/>
                <a:ea typeface="Calibri"/>
                <a:cs typeface="Calibri"/>
                <a:sym typeface="Calibri"/>
              </a:rPr>
              <a:t>.  Poster session presented at Pepperdine University Summer Undergraduate Research in Biology Poster Session, Malibu CA.  </a:t>
            </a:r>
          </a:p>
          <a:p>
            <a:pPr marL="342900" lvl="0" indent="-349250" rtl="0">
              <a:lnSpc>
                <a:spcPct val="115000"/>
              </a:lnSpc>
              <a:spcBef>
                <a:spcPts val="0"/>
              </a:spcBef>
              <a:buClr>
                <a:schemeClr val="dk1"/>
              </a:buClr>
              <a:buSzPct val="100000"/>
              <a:buFont typeface="Arial"/>
              <a:buChar char="•"/>
            </a:pPr>
            <a:r>
              <a:rPr lang="en-US" sz="2500" dirty="0" err="1">
                <a:solidFill>
                  <a:schemeClr val="dk1"/>
                </a:solidFill>
                <a:latin typeface="Calibri"/>
                <a:ea typeface="Calibri"/>
                <a:cs typeface="Calibri"/>
                <a:sym typeface="Calibri"/>
              </a:rPr>
              <a:t>Schoeneweiss</a:t>
            </a:r>
            <a:r>
              <a:rPr lang="en-US" sz="2500" dirty="0">
                <a:solidFill>
                  <a:schemeClr val="dk1"/>
                </a:solidFill>
                <a:latin typeface="Calibri"/>
                <a:ea typeface="Calibri"/>
                <a:cs typeface="Calibri"/>
                <a:sym typeface="Calibri"/>
              </a:rPr>
              <a:t> DF. "The Role of Environmental Stress in Diseases of Woody Plants." Plant Disease 65.4 (1981): 308-314.</a:t>
            </a:r>
          </a:p>
        </p:txBody>
      </p:sp>
      <p:sp>
        <p:nvSpPr>
          <p:cNvPr id="101" name="Shape 101"/>
          <p:cNvSpPr txBox="1"/>
          <p:nvPr/>
        </p:nvSpPr>
        <p:spPr>
          <a:xfrm>
            <a:off x="29941284" y="34177740"/>
            <a:ext cx="8781992" cy="2023800"/>
          </a:xfrm>
          <a:prstGeom prst="rect">
            <a:avLst/>
          </a:prstGeom>
          <a:solidFill>
            <a:srgbClr val="FFFFFF"/>
          </a:solid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Acknowledgements </a:t>
            </a:r>
          </a:p>
          <a:p>
            <a:pPr lvl="0" rtl="0">
              <a:lnSpc>
                <a:spcPct val="115000"/>
              </a:lnSpc>
              <a:spcBef>
                <a:spcPts val="0"/>
              </a:spcBef>
              <a:buClr>
                <a:schemeClr val="dk1"/>
              </a:buClr>
              <a:buSzPct val="45833"/>
              <a:buFont typeface="Arial"/>
              <a:buNone/>
            </a:pPr>
            <a:r>
              <a:rPr lang="en-US" sz="2400" dirty="0">
                <a:solidFill>
                  <a:schemeClr val="dk1"/>
                </a:solidFill>
                <a:latin typeface="Calibri"/>
                <a:ea typeface="Calibri"/>
                <a:cs typeface="Calibri"/>
                <a:sym typeface="Calibri"/>
              </a:rPr>
              <a:t>This project was completed thanks to the Natural Science Division of Pepperdine University, with special thanks given to Daphne Green, Marissa </a:t>
            </a:r>
            <a:r>
              <a:rPr lang="en-US" sz="2400" dirty="0" err="1">
                <a:solidFill>
                  <a:schemeClr val="dk1"/>
                </a:solidFill>
                <a:latin typeface="Calibri"/>
                <a:ea typeface="Calibri"/>
                <a:cs typeface="Calibri"/>
                <a:sym typeface="Calibri"/>
              </a:rPr>
              <a:t>Kaak</a:t>
            </a:r>
            <a:r>
              <a:rPr lang="en-US" sz="2400" dirty="0">
                <a:solidFill>
                  <a:schemeClr val="dk1"/>
                </a:solidFill>
                <a:latin typeface="Calibri"/>
                <a:ea typeface="Calibri"/>
                <a:cs typeface="Calibri"/>
                <a:sym typeface="Calibri"/>
              </a:rPr>
              <a:t>, and our faculty mentor Dr. Stephen Davis.</a:t>
            </a:r>
          </a:p>
          <a:p>
            <a:pPr marL="0" marR="0" lvl="0" indent="0" algn="l" rtl="0">
              <a:spcBef>
                <a:spcPts val="0"/>
              </a:spcBef>
              <a:buNone/>
            </a:pPr>
            <a:endParaRPr sz="2400" dirty="0">
              <a:solidFill>
                <a:schemeClr val="dk1"/>
              </a:solidFill>
              <a:latin typeface="Calibri"/>
              <a:ea typeface="Calibri"/>
              <a:cs typeface="Calibri"/>
              <a:sym typeface="Calibri"/>
            </a:endParaRPr>
          </a:p>
        </p:txBody>
      </p:sp>
      <p:sp>
        <p:nvSpPr>
          <p:cNvPr id="102" name="Shape 102"/>
          <p:cNvSpPr txBox="1"/>
          <p:nvPr/>
        </p:nvSpPr>
        <p:spPr>
          <a:xfrm>
            <a:off x="12192800" y="34433550"/>
            <a:ext cx="8338500" cy="1446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baseline="0">
                <a:solidFill>
                  <a:schemeClr val="dk1"/>
                </a:solidFill>
                <a:latin typeface="Calibri"/>
                <a:ea typeface="Calibri"/>
                <a:cs typeface="Calibri"/>
                <a:sym typeface="Calibri"/>
              </a:rPr>
              <a:t>Figure </a:t>
            </a:r>
            <a:r>
              <a:rPr lang="en-US" sz="2200">
                <a:solidFill>
                  <a:schemeClr val="dk1"/>
                </a:solidFill>
                <a:latin typeface="Calibri"/>
                <a:ea typeface="Calibri"/>
                <a:cs typeface="Calibri"/>
                <a:sym typeface="Calibri"/>
              </a:rPr>
              <a:t>7</a:t>
            </a:r>
            <a:r>
              <a:rPr lang="en-US" sz="2200" b="0" i="0" u="none" strike="noStrike" cap="none" baseline="0">
                <a:solidFill>
                  <a:schemeClr val="dk1"/>
                </a:solidFill>
                <a:latin typeface="Calibri"/>
                <a:ea typeface="Calibri"/>
                <a:cs typeface="Calibri"/>
                <a:sym typeface="Calibri"/>
              </a:rPr>
              <a:t>:  The total length that the fungus spread in plants in the field over four week</a:t>
            </a:r>
            <a:r>
              <a:rPr lang="en-US" sz="2200">
                <a:solidFill>
                  <a:schemeClr val="dk1"/>
                </a:solidFill>
                <a:latin typeface="Calibri"/>
                <a:ea typeface="Calibri"/>
                <a:cs typeface="Calibri"/>
                <a:sym typeface="Calibri"/>
              </a:rPr>
              <a:t>s</a:t>
            </a:r>
            <a:r>
              <a:rPr lang="en-US" sz="2200" b="0" i="0" u="none" strike="noStrike" cap="none" baseline="0">
                <a:solidFill>
                  <a:schemeClr val="dk1"/>
                </a:solidFill>
                <a:latin typeface="Calibri"/>
                <a:ea typeface="Calibri"/>
                <a:cs typeface="Calibri"/>
                <a:sym typeface="Calibri"/>
              </a:rPr>
              <a:t>.  The length of control growth was significantly different from treated growth.  There was no difference in growth length between hydrated and water stressed individuals.</a:t>
            </a:r>
          </a:p>
        </p:txBody>
      </p:sp>
      <p:sp>
        <p:nvSpPr>
          <p:cNvPr id="103" name="Shape 103"/>
          <p:cNvSpPr/>
          <p:nvPr/>
        </p:nvSpPr>
        <p:spPr>
          <a:xfrm>
            <a:off x="20863507" y="34035375"/>
            <a:ext cx="8160000" cy="1446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a:latin typeface="Calibri"/>
                <a:ea typeface="Calibri"/>
                <a:cs typeface="Calibri"/>
                <a:sym typeface="Calibri"/>
              </a:rPr>
              <a:t>Figure 8: Using a student’s t-test  was no significant difference found between watered and unwatered trees for weeks 1, 3, and 4. Week 2 showed significant difference when comparing watered to water stressed </a:t>
            </a:r>
            <a:r>
              <a:rPr lang="en-US" sz="2200" i="1">
                <a:latin typeface="Calibri"/>
                <a:ea typeface="Calibri"/>
                <a:cs typeface="Calibri"/>
                <a:sym typeface="Calibri"/>
              </a:rPr>
              <a:t>M. laurina</a:t>
            </a:r>
            <a:r>
              <a:rPr lang="en-US" sz="2200">
                <a:latin typeface="Calibri"/>
                <a:ea typeface="Calibri"/>
                <a:cs typeface="Calibri"/>
                <a:sym typeface="Calibri"/>
              </a:rPr>
              <a:t>. On average the branches that were inoculated with the fungi had a higher stomatal conductance than the branches inoculated with PDA.</a:t>
            </a:r>
          </a:p>
        </p:txBody>
      </p:sp>
      <p:pic>
        <p:nvPicPr>
          <p:cNvPr id="104" name="Shape 104"/>
          <p:cNvPicPr preferRelativeResize="0"/>
          <p:nvPr/>
        </p:nvPicPr>
        <p:blipFill rotWithShape="1">
          <a:blip r:embed="rId7">
            <a:alphaModFix/>
          </a:blip>
          <a:srcRect l="6354" r="6354"/>
          <a:stretch/>
        </p:blipFill>
        <p:spPr>
          <a:xfrm>
            <a:off x="11913430" y="13632275"/>
            <a:ext cx="2066699" cy="3299700"/>
          </a:xfrm>
          <a:prstGeom prst="rect">
            <a:avLst/>
          </a:prstGeom>
          <a:noFill/>
          <a:ln>
            <a:noFill/>
          </a:ln>
        </p:spPr>
      </p:pic>
      <p:sp>
        <p:nvSpPr>
          <p:cNvPr id="105" name="Shape 105"/>
          <p:cNvSpPr txBox="1"/>
          <p:nvPr/>
        </p:nvSpPr>
        <p:spPr>
          <a:xfrm>
            <a:off x="14076221" y="13551850"/>
            <a:ext cx="2066699" cy="2123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baseline="0">
                <a:solidFill>
                  <a:schemeClr val="dk1"/>
                </a:solidFill>
                <a:latin typeface="Calibri"/>
                <a:ea typeface="Calibri"/>
                <a:cs typeface="Calibri"/>
                <a:sym typeface="Calibri"/>
              </a:rPr>
              <a:t>Figure </a:t>
            </a:r>
            <a:r>
              <a:rPr lang="en-US" sz="2200">
                <a:solidFill>
                  <a:schemeClr val="dk1"/>
                </a:solidFill>
                <a:latin typeface="Calibri"/>
                <a:ea typeface="Calibri"/>
                <a:cs typeface="Calibri"/>
                <a:sym typeface="Calibri"/>
              </a:rPr>
              <a:t>1</a:t>
            </a:r>
            <a:r>
              <a:rPr lang="en-US" sz="2200" b="0" i="0" u="none" strike="noStrike" cap="none" baseline="0">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12 </a:t>
            </a:r>
          </a:p>
          <a:p>
            <a:pPr marL="0" marR="0" lvl="0" indent="0" algn="l" rtl="0">
              <a:spcBef>
                <a:spcPts val="0"/>
              </a:spcBef>
              <a:buSzPct val="25000"/>
              <a:buNone/>
            </a:pPr>
            <a:r>
              <a:rPr lang="en-US" sz="2200" i="1">
                <a:solidFill>
                  <a:schemeClr val="dk1"/>
                </a:solidFill>
                <a:latin typeface="Calibri"/>
                <a:ea typeface="Calibri"/>
                <a:cs typeface="Calibri"/>
                <a:sym typeface="Calibri"/>
              </a:rPr>
              <a:t>M. laurina</a:t>
            </a:r>
            <a:r>
              <a:rPr lang="en-US" sz="2200">
                <a:solidFill>
                  <a:schemeClr val="dk1"/>
                </a:solidFill>
                <a:latin typeface="Calibri"/>
                <a:ea typeface="Calibri"/>
                <a:cs typeface="Calibri"/>
                <a:sym typeface="Calibri"/>
              </a:rPr>
              <a:t> </a:t>
            </a:r>
            <a:r>
              <a:rPr lang="en-US" sz="2200" b="0" i="0" u="none" strike="noStrike" cap="none" baseline="0">
                <a:solidFill>
                  <a:schemeClr val="dk1"/>
                </a:solidFill>
                <a:latin typeface="Calibri"/>
                <a:ea typeface="Calibri"/>
                <a:cs typeface="Calibri"/>
                <a:sym typeface="Calibri"/>
              </a:rPr>
              <a:t>were inoculated using </a:t>
            </a:r>
            <a:r>
              <a:rPr lang="en-US" sz="2200">
                <a:solidFill>
                  <a:schemeClr val="dk1"/>
                </a:solidFill>
                <a:latin typeface="Calibri"/>
                <a:ea typeface="Calibri"/>
                <a:cs typeface="Calibri"/>
                <a:sym typeface="Calibri"/>
              </a:rPr>
              <a:t>a</a:t>
            </a:r>
            <a:r>
              <a:rPr lang="en-US" sz="2200" b="0" i="0" u="none" strike="noStrike" cap="none" baseline="0">
                <a:solidFill>
                  <a:schemeClr val="dk1"/>
                </a:solidFill>
                <a:latin typeface="Calibri"/>
                <a:ea typeface="Calibri"/>
                <a:cs typeface="Calibri"/>
                <a:sym typeface="Calibri"/>
              </a:rPr>
              <a:t>septic technique</a:t>
            </a:r>
            <a:r>
              <a:rPr lang="en-US" sz="2200">
                <a:solidFill>
                  <a:schemeClr val="dk1"/>
                </a:solidFill>
                <a:latin typeface="Calibri"/>
                <a:ea typeface="Calibri"/>
                <a:cs typeface="Calibri"/>
                <a:sym typeface="Calibri"/>
              </a:rPr>
              <a:t> and were measured with a porometer each consecutive week.</a:t>
            </a:r>
          </a:p>
        </p:txBody>
      </p:sp>
      <p:sp>
        <p:nvSpPr>
          <p:cNvPr id="106" name="Shape 106"/>
          <p:cNvSpPr txBox="1"/>
          <p:nvPr/>
        </p:nvSpPr>
        <p:spPr>
          <a:xfrm>
            <a:off x="29941275" y="6347450"/>
            <a:ext cx="8762700" cy="1346455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Discussion</a:t>
            </a:r>
          </a:p>
          <a:p>
            <a:pPr marL="0" marR="0" lvl="0" indent="0" algn="just" rtl="0">
              <a:spcBef>
                <a:spcPts val="0"/>
              </a:spcBef>
              <a:buClr>
                <a:schemeClr val="dk1"/>
              </a:buClr>
              <a:buSzPct val="40740"/>
              <a:buFont typeface="Arial"/>
              <a:buNone/>
            </a:pPr>
            <a:r>
              <a:rPr lang="en-US" sz="2700" i="1" dirty="0">
                <a:solidFill>
                  <a:schemeClr val="dk1"/>
                </a:solidFill>
                <a:latin typeface="Calibri"/>
                <a:ea typeface="Calibri"/>
                <a:cs typeface="Calibri"/>
                <a:sym typeface="Calibri"/>
              </a:rPr>
              <a:t>M. </a:t>
            </a:r>
            <a:r>
              <a:rPr lang="en-US" sz="2700" i="1" dirty="0" err="1">
                <a:solidFill>
                  <a:schemeClr val="dk1"/>
                </a:solidFill>
                <a:latin typeface="Calibri"/>
                <a:ea typeface="Calibri"/>
                <a:cs typeface="Calibri"/>
                <a:sym typeface="Calibri"/>
              </a:rPr>
              <a:t>laurina</a:t>
            </a:r>
            <a:r>
              <a:rPr lang="en-US" sz="2700" dirty="0">
                <a:solidFill>
                  <a:schemeClr val="dk1"/>
                </a:solidFill>
                <a:latin typeface="Calibri"/>
                <a:ea typeface="Calibri"/>
                <a:cs typeface="Calibri"/>
                <a:sym typeface="Calibri"/>
              </a:rPr>
              <a:t> that were found in the hydrated and water stressed locations both were able to incorporate the fungus into their xylem, so there was no indication that a well hydrated plant was not susceptible to the fungus. This is foundational to our study because it showed that all </a:t>
            </a:r>
            <a:r>
              <a:rPr lang="en-US" sz="2700" i="1" dirty="0">
                <a:solidFill>
                  <a:schemeClr val="dk1"/>
                </a:solidFill>
                <a:latin typeface="Calibri"/>
                <a:ea typeface="Calibri"/>
                <a:cs typeface="Calibri"/>
                <a:sym typeface="Calibri"/>
              </a:rPr>
              <a:t>M. </a:t>
            </a:r>
            <a:r>
              <a:rPr lang="en-US" sz="2700" i="1" dirty="0" err="1">
                <a:solidFill>
                  <a:schemeClr val="dk1"/>
                </a:solidFill>
                <a:latin typeface="Calibri"/>
                <a:ea typeface="Calibri"/>
                <a:cs typeface="Calibri"/>
                <a:sym typeface="Calibri"/>
              </a:rPr>
              <a:t>laurina</a:t>
            </a:r>
            <a:r>
              <a:rPr lang="en-US" sz="2700" dirty="0">
                <a:solidFill>
                  <a:schemeClr val="dk1"/>
                </a:solidFill>
                <a:latin typeface="Calibri"/>
                <a:ea typeface="Calibri"/>
                <a:cs typeface="Calibri"/>
                <a:sym typeface="Calibri"/>
              </a:rPr>
              <a:t> located within the SMM are able to be infected by this pathogen regardless of whether or not the plant has a weakened immune system. The fungi taken from treatment samples in the field were not aseptically re-isolated and so it could not be determined from this experiment whether or not Koch’s postulates proved that this pathogen was the causative agent of the disease affecting </a:t>
            </a:r>
            <a:r>
              <a:rPr lang="en-US" sz="2700" i="1" dirty="0">
                <a:solidFill>
                  <a:schemeClr val="dk1"/>
                </a:solidFill>
                <a:latin typeface="Calibri"/>
                <a:ea typeface="Calibri"/>
                <a:cs typeface="Calibri"/>
                <a:sym typeface="Calibri"/>
              </a:rPr>
              <a:t>M. </a:t>
            </a:r>
            <a:r>
              <a:rPr lang="en-US" sz="2700" i="1" dirty="0" err="1">
                <a:solidFill>
                  <a:schemeClr val="dk1"/>
                </a:solidFill>
                <a:latin typeface="Calibri"/>
                <a:ea typeface="Calibri"/>
                <a:cs typeface="Calibri"/>
                <a:sym typeface="Calibri"/>
              </a:rPr>
              <a:t>laurina</a:t>
            </a:r>
            <a:r>
              <a:rPr lang="en-US" sz="2700" dirty="0">
                <a:solidFill>
                  <a:schemeClr val="dk1"/>
                </a:solidFill>
                <a:latin typeface="Calibri"/>
                <a:ea typeface="Calibri"/>
                <a:cs typeface="Calibri"/>
                <a:sym typeface="Calibri"/>
              </a:rPr>
              <a:t>. After the first week of measurements, the results from the </a:t>
            </a:r>
            <a:r>
              <a:rPr lang="en-US" sz="2700" dirty="0" err="1">
                <a:solidFill>
                  <a:schemeClr val="dk1"/>
                </a:solidFill>
                <a:latin typeface="Calibri"/>
                <a:ea typeface="Calibri"/>
                <a:cs typeface="Calibri"/>
                <a:sym typeface="Calibri"/>
              </a:rPr>
              <a:t>porometer</a:t>
            </a:r>
            <a:r>
              <a:rPr lang="en-US" sz="2700" dirty="0">
                <a:solidFill>
                  <a:schemeClr val="dk1"/>
                </a:solidFill>
                <a:latin typeface="Calibri"/>
                <a:ea typeface="Calibri"/>
                <a:cs typeface="Calibri"/>
                <a:sym typeface="Calibri"/>
              </a:rPr>
              <a:t> showed that stomata from the leaves of the treatment samples were higher than the controlled samples. This was due to the fungi forcing the stomata opened in order to bring in more carbon dioxide so that it can sequester the carbon which provides a food source for the fungus and allows it to grow. This experiment allowed the researchers to theorize that week 2 of water vapor diffusion measurements is indicative of the peak of fungal infection in treated </a:t>
            </a:r>
            <a:r>
              <a:rPr lang="en-US" sz="2700" i="1" dirty="0">
                <a:solidFill>
                  <a:schemeClr val="dk1"/>
                </a:solidFill>
                <a:latin typeface="Calibri"/>
                <a:ea typeface="Calibri"/>
                <a:cs typeface="Calibri"/>
                <a:sym typeface="Calibri"/>
              </a:rPr>
              <a:t>M. </a:t>
            </a:r>
            <a:r>
              <a:rPr lang="en-US" sz="2700" i="1" dirty="0" err="1">
                <a:solidFill>
                  <a:schemeClr val="dk1"/>
                </a:solidFill>
                <a:latin typeface="Calibri"/>
                <a:ea typeface="Calibri"/>
                <a:cs typeface="Calibri"/>
                <a:sym typeface="Calibri"/>
              </a:rPr>
              <a:t>laurina</a:t>
            </a:r>
            <a:r>
              <a:rPr lang="en-US" sz="2700" i="1" dirty="0">
                <a:solidFill>
                  <a:schemeClr val="dk1"/>
                </a:solidFill>
                <a:latin typeface="Calibri"/>
                <a:ea typeface="Calibri"/>
                <a:cs typeface="Calibri"/>
                <a:sym typeface="Calibri"/>
              </a:rPr>
              <a:t>.</a:t>
            </a:r>
            <a:r>
              <a:rPr lang="en-US" sz="2700" dirty="0">
                <a:solidFill>
                  <a:schemeClr val="dk1"/>
                </a:solidFill>
                <a:latin typeface="Calibri"/>
                <a:ea typeface="Calibri"/>
                <a:cs typeface="Calibri"/>
                <a:sym typeface="Calibri"/>
              </a:rPr>
              <a:t> The fungus caused an observable change in the treatment samples allowing a darkening of the xylem which is representative of a blockage in the xylem. This is important to note because if these spores are aerosol transmissible then this could cause serious damage to the chaparral community within the SMM. In order to pursue the reasons why </a:t>
            </a:r>
            <a:r>
              <a:rPr lang="en-US" sz="2700" i="1" dirty="0">
                <a:solidFill>
                  <a:schemeClr val="dk1"/>
                </a:solidFill>
                <a:latin typeface="Calibri"/>
                <a:ea typeface="Calibri"/>
                <a:cs typeface="Calibri"/>
                <a:sym typeface="Calibri"/>
              </a:rPr>
              <a:t>M. </a:t>
            </a:r>
            <a:r>
              <a:rPr lang="en-US" sz="2700" i="1" dirty="0" err="1">
                <a:solidFill>
                  <a:schemeClr val="dk1"/>
                </a:solidFill>
                <a:latin typeface="Calibri"/>
                <a:ea typeface="Calibri"/>
                <a:cs typeface="Calibri"/>
                <a:sym typeface="Calibri"/>
              </a:rPr>
              <a:t>laurina</a:t>
            </a:r>
            <a:r>
              <a:rPr lang="en-US" sz="2700" dirty="0">
                <a:solidFill>
                  <a:schemeClr val="dk1"/>
                </a:solidFill>
                <a:latin typeface="Calibri"/>
                <a:ea typeface="Calibri"/>
                <a:cs typeface="Calibri"/>
                <a:sym typeface="Calibri"/>
              </a:rPr>
              <a:t> is so easily invaded, further research could be utilized to compare this plant species susceptibility to another chaparral species’ susceptibility to this particular fungus.</a:t>
            </a:r>
          </a:p>
          <a:p>
            <a:pPr marL="0" marR="0" lvl="0" indent="0" algn="l" rtl="0">
              <a:spcBef>
                <a:spcPts val="0"/>
              </a:spcBef>
              <a:buNone/>
            </a:pPr>
            <a:endParaRPr sz="2700" dirty="0">
              <a:solidFill>
                <a:schemeClr val="dk1"/>
              </a:solidFill>
              <a:latin typeface="Calibri"/>
              <a:ea typeface="Calibri"/>
              <a:cs typeface="Calibri"/>
              <a:sym typeface="Calibri"/>
            </a:endParaRPr>
          </a:p>
        </p:txBody>
      </p:sp>
      <p:sp>
        <p:nvSpPr>
          <p:cNvPr id="107" name="Shape 107"/>
          <p:cNvSpPr txBox="1"/>
          <p:nvPr/>
        </p:nvSpPr>
        <p:spPr>
          <a:xfrm>
            <a:off x="29960576" y="20065204"/>
            <a:ext cx="8762700" cy="5243099"/>
          </a:xfrm>
          <a:prstGeom prst="rect">
            <a:avLst/>
          </a:prstGeom>
          <a:solidFill>
            <a:srgbClr val="FFFFFF"/>
          </a:solid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dk1"/>
                </a:solidFill>
                <a:latin typeface="Calibri"/>
                <a:ea typeface="Calibri"/>
                <a:cs typeface="Calibri"/>
                <a:sym typeface="Calibri"/>
              </a:rPr>
              <a:t>Conclusions:</a:t>
            </a:r>
          </a:p>
          <a:p>
            <a:pPr marL="0" marR="0" lvl="0" indent="0" algn="l" rtl="0">
              <a:spcBef>
                <a:spcPts val="0"/>
              </a:spcBef>
              <a:buNone/>
            </a:pPr>
            <a:endParaRPr sz="1200" b="1" dirty="0">
              <a:solidFill>
                <a:schemeClr val="dk1"/>
              </a:solidFill>
              <a:latin typeface="Calibri"/>
              <a:ea typeface="Calibri"/>
              <a:cs typeface="Calibri"/>
              <a:sym typeface="Calibri"/>
            </a:endParaRPr>
          </a:p>
          <a:p>
            <a:pPr marL="457200" marR="0" lvl="0" indent="-438150" algn="l" rtl="0">
              <a:lnSpc>
                <a:spcPct val="115000"/>
              </a:lnSpc>
              <a:spcBef>
                <a:spcPts val="0"/>
              </a:spcBef>
              <a:buClr>
                <a:schemeClr val="dk1"/>
              </a:buClr>
              <a:buSzPct val="100000"/>
              <a:buFont typeface="Arial"/>
              <a:buChar char="•"/>
            </a:pPr>
            <a:r>
              <a:rPr lang="en-US" sz="2500" i="1" dirty="0">
                <a:solidFill>
                  <a:schemeClr val="dk1"/>
                </a:solidFill>
                <a:latin typeface="Calibri"/>
                <a:ea typeface="Calibri"/>
                <a:cs typeface="Calibri"/>
                <a:sym typeface="Calibri"/>
              </a:rPr>
              <a:t>B. </a:t>
            </a:r>
            <a:r>
              <a:rPr lang="en-US" sz="2500" i="1" dirty="0" err="1">
                <a:solidFill>
                  <a:schemeClr val="dk1"/>
                </a:solidFill>
                <a:latin typeface="Calibri"/>
                <a:ea typeface="Calibri"/>
                <a:cs typeface="Calibri"/>
                <a:sym typeface="Calibri"/>
              </a:rPr>
              <a:t>dothidea</a:t>
            </a:r>
            <a:r>
              <a:rPr lang="en-US" sz="2500" dirty="0">
                <a:solidFill>
                  <a:schemeClr val="dk1"/>
                </a:solidFill>
                <a:latin typeface="Calibri"/>
                <a:ea typeface="Calibri"/>
                <a:cs typeface="Calibri"/>
                <a:sym typeface="Calibri"/>
              </a:rPr>
              <a:t> was identified as the disease causing agent that produced dieback in fungus-containing </a:t>
            </a:r>
            <a:r>
              <a:rPr lang="en-US" sz="2500" i="1" dirty="0">
                <a:solidFill>
                  <a:schemeClr val="dk1"/>
                </a:solidFill>
                <a:latin typeface="Calibri"/>
                <a:ea typeface="Calibri"/>
                <a:cs typeface="Calibri"/>
                <a:sym typeface="Calibri"/>
              </a:rPr>
              <a:t>M. </a:t>
            </a:r>
            <a:r>
              <a:rPr lang="en-US" sz="2500" i="1" dirty="0" err="1">
                <a:solidFill>
                  <a:schemeClr val="dk1"/>
                </a:solidFill>
                <a:latin typeface="Calibri"/>
                <a:ea typeface="Calibri"/>
                <a:cs typeface="Calibri"/>
                <a:sym typeface="Calibri"/>
              </a:rPr>
              <a:t>laurina</a:t>
            </a:r>
            <a:endParaRPr lang="en-US" sz="2500" i="1" dirty="0">
              <a:solidFill>
                <a:schemeClr val="dk1"/>
              </a:solidFill>
              <a:latin typeface="Calibri"/>
              <a:ea typeface="Calibri"/>
              <a:cs typeface="Calibri"/>
              <a:sym typeface="Calibri"/>
            </a:endParaRPr>
          </a:p>
          <a:p>
            <a:pPr marL="457200" marR="0" lvl="0" indent="-438150" algn="l" rtl="0">
              <a:lnSpc>
                <a:spcPct val="115000"/>
              </a:lnSpc>
              <a:spcBef>
                <a:spcPts val="0"/>
              </a:spcBef>
              <a:buClr>
                <a:schemeClr val="dk1"/>
              </a:buClr>
              <a:buSzPct val="100000"/>
              <a:buFont typeface="Arial"/>
              <a:buChar char="•"/>
            </a:pPr>
            <a:r>
              <a:rPr lang="en-US" sz="2500" dirty="0">
                <a:solidFill>
                  <a:schemeClr val="dk1"/>
                </a:solidFill>
                <a:latin typeface="Calibri"/>
                <a:ea typeface="Calibri"/>
                <a:cs typeface="Calibri"/>
                <a:sym typeface="Calibri"/>
              </a:rPr>
              <a:t>The fungi initiated a darkened xylem in every fungi inoculated treatment branch, whereas no fungi was found in any of the control samples</a:t>
            </a:r>
          </a:p>
          <a:p>
            <a:pPr marL="457200" marR="0" lvl="0" indent="-438150" algn="l" rtl="0">
              <a:lnSpc>
                <a:spcPct val="115000"/>
              </a:lnSpc>
              <a:spcBef>
                <a:spcPts val="0"/>
              </a:spcBef>
              <a:buClr>
                <a:schemeClr val="dk1"/>
              </a:buClr>
              <a:buSzPct val="100000"/>
              <a:buFont typeface="Arial"/>
              <a:buChar char="•"/>
            </a:pPr>
            <a:r>
              <a:rPr lang="en-US" sz="2500" dirty="0">
                <a:solidFill>
                  <a:schemeClr val="dk1"/>
                </a:solidFill>
                <a:latin typeface="Calibri"/>
                <a:ea typeface="Calibri"/>
                <a:cs typeface="Calibri"/>
                <a:sym typeface="Calibri"/>
              </a:rPr>
              <a:t>Hydrated </a:t>
            </a:r>
            <a:r>
              <a:rPr lang="en-US" sz="2500" i="1" dirty="0">
                <a:solidFill>
                  <a:schemeClr val="dk1"/>
                </a:solidFill>
                <a:latin typeface="Calibri"/>
                <a:ea typeface="Calibri"/>
                <a:cs typeface="Calibri"/>
                <a:sym typeface="Calibri"/>
              </a:rPr>
              <a:t>M. </a:t>
            </a:r>
            <a:r>
              <a:rPr lang="en-US" sz="2500" i="1" dirty="0" err="1">
                <a:solidFill>
                  <a:schemeClr val="dk1"/>
                </a:solidFill>
                <a:latin typeface="Calibri"/>
                <a:ea typeface="Calibri"/>
                <a:cs typeface="Calibri"/>
                <a:sym typeface="Calibri"/>
              </a:rPr>
              <a:t>laurina</a:t>
            </a:r>
            <a:r>
              <a:rPr lang="en-US" sz="2500" i="1" dirty="0">
                <a:solidFill>
                  <a:schemeClr val="dk1"/>
                </a:solidFill>
                <a:latin typeface="Calibri"/>
                <a:ea typeface="Calibri"/>
                <a:cs typeface="Calibri"/>
                <a:sym typeface="Calibri"/>
              </a:rPr>
              <a:t> </a:t>
            </a:r>
            <a:r>
              <a:rPr lang="en-US" sz="2500" dirty="0">
                <a:solidFill>
                  <a:schemeClr val="dk1"/>
                </a:solidFill>
                <a:latin typeface="Calibri"/>
                <a:ea typeface="Calibri"/>
                <a:cs typeface="Calibri"/>
                <a:sym typeface="Calibri"/>
              </a:rPr>
              <a:t>did not experience significantly more fungal growth than its less hydrated counterparts</a:t>
            </a:r>
          </a:p>
          <a:p>
            <a:pPr marL="457200" marR="0" lvl="0" indent="-438150" algn="l" rtl="0">
              <a:lnSpc>
                <a:spcPct val="115000"/>
              </a:lnSpc>
              <a:spcBef>
                <a:spcPts val="0"/>
              </a:spcBef>
              <a:buClr>
                <a:schemeClr val="dk1"/>
              </a:buClr>
              <a:buSzPct val="100000"/>
              <a:buFont typeface="Arial"/>
              <a:buChar char="•"/>
            </a:pPr>
            <a:r>
              <a:rPr lang="en-US" sz="2500" dirty="0">
                <a:solidFill>
                  <a:schemeClr val="dk1"/>
                </a:solidFill>
                <a:latin typeface="Calibri"/>
                <a:ea typeface="Calibri"/>
                <a:cs typeface="Calibri"/>
                <a:sym typeface="Calibri"/>
              </a:rPr>
              <a:t>There was no significant difference between water stressed </a:t>
            </a:r>
            <a:r>
              <a:rPr lang="en-US" sz="2500" i="1" dirty="0">
                <a:solidFill>
                  <a:schemeClr val="dk1"/>
                </a:solidFill>
                <a:latin typeface="Calibri"/>
                <a:ea typeface="Calibri"/>
                <a:cs typeface="Calibri"/>
                <a:sym typeface="Calibri"/>
              </a:rPr>
              <a:t>M. </a:t>
            </a:r>
            <a:r>
              <a:rPr lang="en-US" sz="2500" i="1" dirty="0" err="1">
                <a:solidFill>
                  <a:schemeClr val="dk1"/>
                </a:solidFill>
                <a:latin typeface="Calibri"/>
                <a:ea typeface="Calibri"/>
                <a:cs typeface="Calibri"/>
                <a:sym typeface="Calibri"/>
              </a:rPr>
              <a:t>laurina</a:t>
            </a:r>
            <a:r>
              <a:rPr lang="en-US" sz="2500" i="1" dirty="0">
                <a:solidFill>
                  <a:schemeClr val="dk1"/>
                </a:solidFill>
                <a:latin typeface="Calibri"/>
                <a:ea typeface="Calibri"/>
                <a:cs typeface="Calibri"/>
                <a:sym typeface="Calibri"/>
              </a:rPr>
              <a:t> </a:t>
            </a:r>
            <a:r>
              <a:rPr lang="en-US" sz="2500" dirty="0">
                <a:solidFill>
                  <a:schemeClr val="dk1"/>
                </a:solidFill>
                <a:latin typeface="Calibri"/>
                <a:ea typeface="Calibri"/>
                <a:cs typeface="Calibri"/>
                <a:sym typeface="Calibri"/>
              </a:rPr>
              <a:t>and water stable plants’ susceptibility to the fungi or differences in water vapor diffusion</a:t>
            </a:r>
          </a:p>
        </p:txBody>
      </p:sp>
      <p:pic>
        <p:nvPicPr>
          <p:cNvPr id="108" name="Shape 108"/>
          <p:cNvPicPr preferRelativeResize="0"/>
          <p:nvPr/>
        </p:nvPicPr>
        <p:blipFill rotWithShape="1">
          <a:blip r:embed="rId8">
            <a:alphaModFix/>
          </a:blip>
          <a:srcRect/>
          <a:stretch/>
        </p:blipFill>
        <p:spPr>
          <a:xfrm>
            <a:off x="16392079" y="13612775"/>
            <a:ext cx="2366700" cy="3299700"/>
          </a:xfrm>
          <a:prstGeom prst="rect">
            <a:avLst/>
          </a:prstGeom>
          <a:noFill/>
          <a:ln>
            <a:noFill/>
          </a:ln>
        </p:spPr>
      </p:pic>
      <p:sp>
        <p:nvSpPr>
          <p:cNvPr id="109" name="Shape 109"/>
          <p:cNvSpPr txBox="1"/>
          <p:nvPr/>
        </p:nvSpPr>
        <p:spPr>
          <a:xfrm>
            <a:off x="18899482" y="13551850"/>
            <a:ext cx="2066699" cy="2123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baseline="0" dirty="0">
                <a:solidFill>
                  <a:schemeClr val="dk1"/>
                </a:solidFill>
                <a:latin typeface="Calibri"/>
                <a:ea typeface="Calibri"/>
                <a:cs typeface="Calibri"/>
                <a:sym typeface="Calibri"/>
              </a:rPr>
              <a:t>Figure </a:t>
            </a:r>
            <a:r>
              <a:rPr lang="en-US" sz="2200" dirty="0">
                <a:solidFill>
                  <a:schemeClr val="dk1"/>
                </a:solidFill>
                <a:latin typeface="Calibri"/>
                <a:ea typeface="Calibri"/>
                <a:cs typeface="Calibri"/>
                <a:sym typeface="Calibri"/>
              </a:rPr>
              <a:t>2</a:t>
            </a:r>
            <a:r>
              <a:rPr lang="en-US" sz="2200" b="0" i="0" u="none" strike="noStrike" cap="none" baseline="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P</a:t>
            </a:r>
            <a:r>
              <a:rPr lang="en-US" sz="2200" b="0" i="0" u="none" strike="noStrike" cap="none" baseline="0" dirty="0" err="1">
                <a:solidFill>
                  <a:schemeClr val="dk1"/>
                </a:solidFill>
                <a:latin typeface="Calibri"/>
                <a:ea typeface="Calibri"/>
                <a:cs typeface="Calibri"/>
                <a:sym typeface="Calibri"/>
              </a:rPr>
              <a:t>orometer</a:t>
            </a:r>
            <a:r>
              <a:rPr lang="en-US" sz="2200" b="0" i="0" u="none" strike="noStrike" cap="none" baseline="0" dirty="0">
                <a:solidFill>
                  <a:schemeClr val="dk1"/>
                </a:solidFill>
                <a:latin typeface="Calibri"/>
                <a:ea typeface="Calibri"/>
                <a:cs typeface="Calibri"/>
                <a:sym typeface="Calibri"/>
              </a:rPr>
              <a:t> readings were taken</a:t>
            </a:r>
            <a:r>
              <a:rPr lang="en-US" sz="2200" dirty="0">
                <a:solidFill>
                  <a:schemeClr val="dk1"/>
                </a:solidFill>
                <a:latin typeface="Calibri"/>
                <a:ea typeface="Calibri"/>
                <a:cs typeface="Calibri"/>
                <a:sym typeface="Calibri"/>
              </a:rPr>
              <a:t> to measure the water vapor diffusion of the control and the treatment branches in the field</a:t>
            </a:r>
            <a:r>
              <a:rPr lang="en-US" sz="2200" b="0" i="0" u="none" strike="noStrike" cap="none" baseline="0" dirty="0">
                <a:solidFill>
                  <a:schemeClr val="dk1"/>
                </a:solidFill>
                <a:latin typeface="Calibri"/>
                <a:ea typeface="Calibri"/>
                <a:cs typeface="Calibri"/>
                <a:sym typeface="Calibri"/>
              </a:rPr>
              <a:t>.</a:t>
            </a:r>
          </a:p>
        </p:txBody>
      </p:sp>
      <p:pic>
        <p:nvPicPr>
          <p:cNvPr id="110" name="Shape 110"/>
          <p:cNvPicPr preferRelativeResize="0"/>
          <p:nvPr/>
        </p:nvPicPr>
        <p:blipFill rotWithShape="1">
          <a:blip r:embed="rId9">
            <a:alphaModFix/>
          </a:blip>
          <a:srcRect/>
          <a:stretch/>
        </p:blipFill>
        <p:spPr>
          <a:xfrm>
            <a:off x="12034621" y="29130800"/>
            <a:ext cx="8762700" cy="5383199"/>
          </a:xfrm>
          <a:prstGeom prst="rect">
            <a:avLst/>
          </a:prstGeom>
          <a:noFill/>
          <a:ln>
            <a:noFill/>
          </a:ln>
        </p:spPr>
      </p:pic>
      <p:pic>
        <p:nvPicPr>
          <p:cNvPr id="111" name="Shape 111"/>
          <p:cNvPicPr preferRelativeResize="0"/>
          <p:nvPr/>
        </p:nvPicPr>
        <p:blipFill rotWithShape="1">
          <a:blip r:embed="rId10">
            <a:alphaModFix/>
          </a:blip>
          <a:srcRect l="2028"/>
          <a:stretch/>
        </p:blipFill>
        <p:spPr>
          <a:xfrm>
            <a:off x="14117759" y="24007425"/>
            <a:ext cx="4585565" cy="3137099"/>
          </a:xfrm>
          <a:prstGeom prst="rect">
            <a:avLst/>
          </a:prstGeom>
          <a:noFill/>
          <a:ln>
            <a:noFill/>
          </a:ln>
        </p:spPr>
      </p:pic>
      <p:graphicFrame>
        <p:nvGraphicFramePr>
          <p:cNvPr id="112" name="Shape 112"/>
          <p:cNvGraphicFramePr/>
          <p:nvPr/>
        </p:nvGraphicFramePr>
        <p:xfrm>
          <a:off x="20843834" y="29130793"/>
          <a:ext cx="8199350" cy="4760625"/>
        </p:xfrm>
        <a:graphic>
          <a:graphicData uri="http://schemas.openxmlformats.org/drawingml/2006/table">
            <a:tbl>
              <a:tblPr>
                <a:noFill/>
                <a:tableStyleId>{EE8769E2-FAF1-44FF-9ADB-7F4C446A872F}</a:tableStyleId>
              </a:tblPr>
              <a:tblGrid>
                <a:gridCol w="2253600"/>
                <a:gridCol w="1501850"/>
                <a:gridCol w="1607375"/>
                <a:gridCol w="1253050"/>
                <a:gridCol w="1583475"/>
              </a:tblGrid>
              <a:tr h="568800">
                <a:tc gridSpan="5">
                  <a:txBody>
                    <a:bodyPr/>
                    <a:lstStyle/>
                    <a:p>
                      <a:pPr lvl="0" algn="ctr" rtl="0">
                        <a:lnSpc>
                          <a:spcPct val="115000"/>
                        </a:lnSpc>
                        <a:spcBef>
                          <a:spcPts val="0"/>
                        </a:spcBef>
                        <a:buNone/>
                      </a:pPr>
                      <a:r>
                        <a:rPr lang="en-US" sz="2000" b="1" dirty="0">
                          <a:latin typeface="Calibri"/>
                          <a:ea typeface="Calibri"/>
                          <a:cs typeface="Calibri"/>
                          <a:sym typeface="Calibri"/>
                        </a:rPr>
                        <a:t>Stomatal Conductance (</a:t>
                      </a:r>
                      <a:r>
                        <a:rPr lang="en-US" sz="2000" b="1" dirty="0" err="1">
                          <a:latin typeface="Calibri"/>
                          <a:ea typeface="Calibri"/>
                          <a:cs typeface="Calibri"/>
                          <a:sym typeface="Calibri"/>
                        </a:rPr>
                        <a:t>mmol</a:t>
                      </a:r>
                      <a:r>
                        <a:rPr lang="en-US" sz="2000" b="1" dirty="0">
                          <a:latin typeface="Calibri"/>
                          <a:ea typeface="Calibri"/>
                          <a:cs typeface="Calibri"/>
                          <a:sym typeface="Calibri"/>
                        </a:rPr>
                        <a:t>/m²s)</a:t>
                      </a:r>
                    </a:p>
                  </a:txBody>
                  <a:tcPr marL="65600" marR="65600" marT="91425" marB="91425">
                    <a:lnT w="12700" cap="flat" cmpd="sng">
                      <a:solidFill>
                        <a:srgbClr val="8064A2"/>
                      </a:solidFill>
                      <a:prstDash val="solid"/>
                      <a:round/>
                      <a:headEnd type="none" w="med" len="med"/>
                      <a:tailEnd type="none" w="med" len="med"/>
                    </a:lnT>
                    <a:lnB w="12700" cap="flat" cmpd="sng">
                      <a:solidFill>
                        <a:srgbClr val="8064A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8800">
                <a:tc>
                  <a:txBody>
                    <a:bodyPr/>
                    <a:lstStyle/>
                    <a:p>
                      <a:pPr lvl="0" rtl="0">
                        <a:spcBef>
                          <a:spcPts val="0"/>
                        </a:spcBef>
                        <a:buNone/>
                      </a:pPr>
                      <a:endParaRPr sz="2000"/>
                    </a:p>
                  </a:txBody>
                  <a:tcPr marL="65600" marR="65600" marT="91425" marB="91425">
                    <a:lnT w="12700" cap="flat" cmpd="sng">
                      <a:solidFill>
                        <a:srgbClr val="8064A2"/>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gridSpan="2">
                  <a:txBody>
                    <a:bodyPr/>
                    <a:lstStyle/>
                    <a:p>
                      <a:pPr lvl="0" algn="ctr" rtl="0">
                        <a:lnSpc>
                          <a:spcPct val="115000"/>
                        </a:lnSpc>
                        <a:spcBef>
                          <a:spcPts val="0"/>
                        </a:spcBef>
                        <a:buNone/>
                      </a:pPr>
                      <a:r>
                        <a:rPr lang="en-US" sz="2000" b="1">
                          <a:latin typeface="Calibri"/>
                          <a:ea typeface="Calibri"/>
                          <a:cs typeface="Calibri"/>
                          <a:sym typeface="Calibri"/>
                        </a:rPr>
                        <a:t>Watered Trees</a:t>
                      </a:r>
                    </a:p>
                  </a:txBody>
                  <a:tcPr marL="65600" marR="65600" marT="91425" marB="91425">
                    <a:lnT w="12700" cap="flat" cmpd="sng">
                      <a:solidFill>
                        <a:srgbClr val="8064A2"/>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hMerge="1">
                  <a:txBody>
                    <a:bodyPr/>
                    <a:lstStyle/>
                    <a:p>
                      <a:endParaRPr lang="en-US"/>
                    </a:p>
                  </a:txBody>
                  <a:tcPr/>
                </a:tc>
                <a:tc gridSpan="2">
                  <a:txBody>
                    <a:bodyPr/>
                    <a:lstStyle/>
                    <a:p>
                      <a:pPr lvl="0" algn="ctr" rtl="0">
                        <a:lnSpc>
                          <a:spcPct val="115000"/>
                        </a:lnSpc>
                        <a:spcBef>
                          <a:spcPts val="0"/>
                        </a:spcBef>
                        <a:buNone/>
                      </a:pPr>
                      <a:r>
                        <a:rPr lang="en-US" sz="2000" b="1">
                          <a:latin typeface="Calibri"/>
                          <a:ea typeface="Calibri"/>
                          <a:cs typeface="Calibri"/>
                          <a:sym typeface="Calibri"/>
                        </a:rPr>
                        <a:t>Unwatered Trees</a:t>
                      </a:r>
                    </a:p>
                  </a:txBody>
                  <a:tcPr marL="65600" marR="65600" marT="91425" marB="91425">
                    <a:lnT w="12700" cap="flat" cmpd="sng">
                      <a:solidFill>
                        <a:srgbClr val="8064A2"/>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hMerge="1">
                  <a:txBody>
                    <a:bodyPr/>
                    <a:lstStyle/>
                    <a:p>
                      <a:endParaRPr lang="en-US"/>
                    </a:p>
                  </a:txBody>
                  <a:tcPr/>
                </a:tc>
              </a:tr>
              <a:tr h="779025">
                <a:tc>
                  <a:txBody>
                    <a:bodyPr/>
                    <a:lstStyle/>
                    <a:p>
                      <a:pPr lvl="0" rtl="0">
                        <a:spcBef>
                          <a:spcPts val="0"/>
                        </a:spcBef>
                        <a:buNone/>
                      </a:pPr>
                      <a:endParaRPr sz="2000"/>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b="1">
                          <a:latin typeface="Calibri"/>
                          <a:ea typeface="Calibri"/>
                          <a:cs typeface="Calibri"/>
                          <a:sym typeface="Calibri"/>
                        </a:rPr>
                        <a:t>Control</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b="1">
                          <a:latin typeface="Calibri"/>
                          <a:ea typeface="Calibri"/>
                          <a:cs typeface="Calibri"/>
                          <a:sym typeface="Calibri"/>
                        </a:rPr>
                        <a:t>Treatment</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b="1">
                          <a:latin typeface="Calibri"/>
                          <a:ea typeface="Calibri"/>
                          <a:cs typeface="Calibri"/>
                          <a:sym typeface="Calibri"/>
                        </a:rPr>
                        <a:t>Control</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b="1">
                          <a:latin typeface="Calibri"/>
                          <a:ea typeface="Calibri"/>
                          <a:cs typeface="Calibri"/>
                          <a:sym typeface="Calibri"/>
                        </a:rPr>
                        <a:t>Treatment</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8800">
                <a:tc>
                  <a:txBody>
                    <a:bodyPr/>
                    <a:lstStyle/>
                    <a:p>
                      <a:pPr lvl="0" algn="ctr" rtl="0">
                        <a:lnSpc>
                          <a:spcPct val="115000"/>
                        </a:lnSpc>
                        <a:spcBef>
                          <a:spcPts val="0"/>
                        </a:spcBef>
                        <a:buNone/>
                      </a:pPr>
                      <a:r>
                        <a:rPr lang="en-US" sz="2000" b="1">
                          <a:latin typeface="Calibri"/>
                          <a:ea typeface="Calibri"/>
                          <a:cs typeface="Calibri"/>
                          <a:sym typeface="Calibri"/>
                        </a:rPr>
                        <a:t>Week 1</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a:latin typeface="Calibri"/>
                          <a:ea typeface="Calibri"/>
                          <a:cs typeface="Calibri"/>
                          <a:sym typeface="Calibri"/>
                        </a:rPr>
                        <a:t>112.2</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a:latin typeface="Calibri"/>
                          <a:ea typeface="Calibri"/>
                          <a:cs typeface="Calibri"/>
                          <a:sym typeface="Calibri"/>
                        </a:rPr>
                        <a:t>83.17</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a:latin typeface="Calibri"/>
                          <a:ea typeface="Calibri"/>
                          <a:cs typeface="Calibri"/>
                          <a:sym typeface="Calibri"/>
                        </a:rPr>
                        <a:t>52.35</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a:latin typeface="Calibri"/>
                          <a:ea typeface="Calibri"/>
                          <a:cs typeface="Calibri"/>
                          <a:sym typeface="Calibri"/>
                        </a:rPr>
                        <a:t>72.28</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r>
              <a:tr h="568800">
                <a:tc>
                  <a:txBody>
                    <a:bodyPr/>
                    <a:lstStyle/>
                    <a:p>
                      <a:pPr lvl="0" algn="ctr" rtl="0">
                        <a:lnSpc>
                          <a:spcPct val="115000"/>
                        </a:lnSpc>
                        <a:spcBef>
                          <a:spcPts val="0"/>
                        </a:spcBef>
                        <a:buNone/>
                      </a:pPr>
                      <a:r>
                        <a:rPr lang="en-US" sz="2000" b="1">
                          <a:latin typeface="Calibri"/>
                          <a:ea typeface="Calibri"/>
                          <a:cs typeface="Calibri"/>
                          <a:sym typeface="Calibri"/>
                        </a:rPr>
                        <a:t>Week 2</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a:latin typeface="Calibri"/>
                          <a:ea typeface="Calibri"/>
                          <a:cs typeface="Calibri"/>
                          <a:sym typeface="Calibri"/>
                        </a:rPr>
                        <a:t>24.27</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a:latin typeface="Calibri"/>
                          <a:ea typeface="Calibri"/>
                          <a:cs typeface="Calibri"/>
                          <a:sym typeface="Calibri"/>
                        </a:rPr>
                        <a:t>24.68</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a:latin typeface="Calibri"/>
                          <a:ea typeface="Calibri"/>
                          <a:cs typeface="Calibri"/>
                          <a:sym typeface="Calibri"/>
                        </a:rPr>
                        <a:t>50.06</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a:latin typeface="Calibri"/>
                          <a:ea typeface="Calibri"/>
                          <a:cs typeface="Calibri"/>
                          <a:sym typeface="Calibri"/>
                        </a:rPr>
                        <a:t>55.76</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8800">
                <a:tc>
                  <a:txBody>
                    <a:bodyPr/>
                    <a:lstStyle/>
                    <a:p>
                      <a:pPr lvl="0" algn="ctr" rtl="0">
                        <a:lnSpc>
                          <a:spcPct val="115000"/>
                        </a:lnSpc>
                        <a:spcBef>
                          <a:spcPts val="0"/>
                        </a:spcBef>
                        <a:buNone/>
                      </a:pPr>
                      <a:r>
                        <a:rPr lang="en-US" sz="2000" b="1">
                          <a:latin typeface="Calibri"/>
                          <a:ea typeface="Calibri"/>
                          <a:cs typeface="Calibri"/>
                          <a:sym typeface="Calibri"/>
                        </a:rPr>
                        <a:t>Week 3</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a:latin typeface="Calibri"/>
                          <a:ea typeface="Calibri"/>
                          <a:cs typeface="Calibri"/>
                          <a:sym typeface="Calibri"/>
                        </a:rPr>
                        <a:t>57.77</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a:latin typeface="Calibri"/>
                          <a:ea typeface="Calibri"/>
                          <a:cs typeface="Calibri"/>
                          <a:sym typeface="Calibri"/>
                        </a:rPr>
                        <a:t>89.73</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a:latin typeface="Calibri"/>
                          <a:ea typeface="Calibri"/>
                          <a:cs typeface="Calibri"/>
                          <a:sym typeface="Calibri"/>
                        </a:rPr>
                        <a:t>40.94</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a:latin typeface="Calibri"/>
                          <a:ea typeface="Calibri"/>
                          <a:cs typeface="Calibri"/>
                          <a:sym typeface="Calibri"/>
                        </a:rPr>
                        <a:t>52.18</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r>
              <a:tr h="568800">
                <a:tc>
                  <a:txBody>
                    <a:bodyPr/>
                    <a:lstStyle/>
                    <a:p>
                      <a:pPr lvl="0" algn="ctr" rtl="0">
                        <a:lnSpc>
                          <a:spcPct val="115000"/>
                        </a:lnSpc>
                        <a:spcBef>
                          <a:spcPts val="0"/>
                        </a:spcBef>
                        <a:buNone/>
                      </a:pPr>
                      <a:r>
                        <a:rPr lang="en-US" sz="2000" b="1">
                          <a:latin typeface="Calibri"/>
                          <a:ea typeface="Calibri"/>
                          <a:cs typeface="Calibri"/>
                          <a:sym typeface="Calibri"/>
                        </a:rPr>
                        <a:t>Week 4</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a:latin typeface="Calibri"/>
                          <a:ea typeface="Calibri"/>
                          <a:cs typeface="Calibri"/>
                          <a:sym typeface="Calibri"/>
                        </a:rPr>
                        <a:t>38.72</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a:latin typeface="Calibri"/>
                          <a:ea typeface="Calibri"/>
                          <a:cs typeface="Calibri"/>
                          <a:sym typeface="Calibri"/>
                        </a:rPr>
                        <a:t>59.82</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a:latin typeface="Calibri"/>
                          <a:ea typeface="Calibri"/>
                          <a:cs typeface="Calibri"/>
                          <a:sym typeface="Calibri"/>
                        </a:rPr>
                        <a:t>31.74</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2000">
                          <a:latin typeface="Calibri"/>
                          <a:ea typeface="Calibri"/>
                          <a:cs typeface="Calibri"/>
                          <a:sym typeface="Calibri"/>
                        </a:rPr>
                        <a:t>70.52</a:t>
                      </a:r>
                    </a:p>
                  </a:txBody>
                  <a:tcPr marL="65600" marR="656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8800">
                <a:tc>
                  <a:txBody>
                    <a:bodyPr/>
                    <a:lstStyle/>
                    <a:p>
                      <a:pPr lvl="0" algn="ctr" rtl="0">
                        <a:lnSpc>
                          <a:spcPct val="115000"/>
                        </a:lnSpc>
                        <a:spcBef>
                          <a:spcPts val="0"/>
                        </a:spcBef>
                        <a:buNone/>
                      </a:pPr>
                      <a:r>
                        <a:rPr lang="en-US" sz="2000" b="1">
                          <a:latin typeface="Calibri"/>
                          <a:ea typeface="Calibri"/>
                          <a:cs typeface="Calibri"/>
                          <a:sym typeface="Calibri"/>
                        </a:rPr>
                        <a:t>Average</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b="1" dirty="0">
                          <a:latin typeface="Calibri"/>
                          <a:ea typeface="Calibri"/>
                          <a:cs typeface="Calibri"/>
                          <a:sym typeface="Calibri"/>
                        </a:rPr>
                        <a:t>58.24</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b="1" dirty="0">
                          <a:latin typeface="Calibri"/>
                          <a:ea typeface="Calibri"/>
                          <a:cs typeface="Calibri"/>
                          <a:sym typeface="Calibri"/>
                        </a:rPr>
                        <a:t>64.35</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b="1" dirty="0">
                          <a:latin typeface="Calibri"/>
                          <a:ea typeface="Calibri"/>
                          <a:cs typeface="Calibri"/>
                          <a:sym typeface="Calibri"/>
                        </a:rPr>
                        <a:t>43.7725</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c>
                  <a:txBody>
                    <a:bodyPr/>
                    <a:lstStyle/>
                    <a:p>
                      <a:pPr lvl="0" algn="ctr" rtl="0">
                        <a:lnSpc>
                          <a:spcPct val="115000"/>
                        </a:lnSpc>
                        <a:spcBef>
                          <a:spcPts val="0"/>
                        </a:spcBef>
                        <a:buNone/>
                      </a:pPr>
                      <a:r>
                        <a:rPr lang="en-US" sz="2000" b="1" dirty="0">
                          <a:latin typeface="Calibri"/>
                          <a:ea typeface="Calibri"/>
                          <a:cs typeface="Calibri"/>
                          <a:sym typeface="Calibri"/>
                        </a:rPr>
                        <a:t>62.685</a:t>
                      </a:r>
                    </a:p>
                  </a:txBody>
                  <a:tcPr marL="65600" marR="65600" marT="91425" marB="91425">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FD8E8"/>
                    </a:solidFill>
                  </a:tcPr>
                </a:tc>
              </a:tr>
            </a:tbl>
          </a:graphicData>
        </a:graphic>
      </p:graphicFrame>
      <p:pic>
        <p:nvPicPr>
          <p:cNvPr id="113" name="Shape 113"/>
          <p:cNvPicPr preferRelativeResize="0"/>
          <p:nvPr/>
        </p:nvPicPr>
        <p:blipFill rotWithShape="1">
          <a:blip r:embed="rId11">
            <a:alphaModFix/>
          </a:blip>
          <a:srcRect l="13539" t="6456" r="46838" b="29743"/>
          <a:stretch/>
        </p:blipFill>
        <p:spPr>
          <a:xfrm>
            <a:off x="21106848" y="13738500"/>
            <a:ext cx="2366816" cy="3299701"/>
          </a:xfrm>
          <a:prstGeom prst="rect">
            <a:avLst/>
          </a:prstGeom>
          <a:noFill/>
          <a:ln>
            <a:noFill/>
          </a:ln>
        </p:spPr>
      </p:pic>
      <p:pic>
        <p:nvPicPr>
          <p:cNvPr id="114" name="Shape 114"/>
          <p:cNvPicPr preferRelativeResize="0"/>
          <p:nvPr/>
        </p:nvPicPr>
        <p:blipFill rotWithShape="1">
          <a:blip r:embed="rId12">
            <a:alphaModFix/>
          </a:blip>
          <a:srcRect l="20632" t="34855" r="45449" b="10529"/>
          <a:stretch/>
        </p:blipFill>
        <p:spPr>
          <a:xfrm>
            <a:off x="23636800" y="13727875"/>
            <a:ext cx="2613411" cy="3299701"/>
          </a:xfrm>
          <a:prstGeom prst="rect">
            <a:avLst/>
          </a:prstGeom>
          <a:noFill/>
          <a:ln>
            <a:noFill/>
          </a:ln>
        </p:spPr>
      </p:pic>
      <p:sp>
        <p:nvSpPr>
          <p:cNvPr id="115" name="Shape 115"/>
          <p:cNvSpPr txBox="1"/>
          <p:nvPr/>
        </p:nvSpPr>
        <p:spPr>
          <a:xfrm>
            <a:off x="26413318" y="13015163"/>
            <a:ext cx="2977500" cy="1073374"/>
          </a:xfrm>
          <a:prstGeom prst="rect">
            <a:avLst/>
          </a:prstGeom>
          <a:solidFill>
            <a:srgbClr val="FFFFFF"/>
          </a:solidFill>
          <a:ln>
            <a:noFill/>
          </a:ln>
        </p:spPr>
        <p:txBody>
          <a:bodyPr lIns="91425" tIns="91425" rIns="91425" bIns="91425" anchor="t" anchorCtr="0">
            <a:noAutofit/>
          </a:bodyPr>
          <a:lstStyle/>
          <a:p>
            <a:pPr rtl="0">
              <a:spcBef>
                <a:spcPts val="0"/>
              </a:spcBef>
              <a:buNone/>
            </a:pPr>
            <a:r>
              <a:rPr lang="en-US" sz="2200" dirty="0">
                <a:latin typeface="Calibri"/>
                <a:ea typeface="Calibri"/>
                <a:cs typeface="Calibri"/>
                <a:sym typeface="Calibri"/>
              </a:rPr>
              <a:t>Figure 3. </a:t>
            </a:r>
          </a:p>
          <a:p>
            <a:pPr>
              <a:spcBef>
                <a:spcPts val="0"/>
              </a:spcBef>
              <a:buNone/>
            </a:pPr>
            <a:r>
              <a:rPr lang="en-US" sz="2200" dirty="0">
                <a:latin typeface="Calibri"/>
                <a:ea typeface="Calibri"/>
                <a:cs typeface="Calibri"/>
                <a:sym typeface="Calibri"/>
              </a:rPr>
              <a:t>The photo on the left shows an image of a treatment sample inoculated with </a:t>
            </a:r>
            <a:r>
              <a:rPr lang="en-US" sz="2200" i="1" dirty="0">
                <a:latin typeface="Calibri"/>
                <a:ea typeface="Calibri"/>
                <a:cs typeface="Calibri"/>
                <a:sym typeface="Calibri"/>
              </a:rPr>
              <a:t>B. </a:t>
            </a:r>
            <a:r>
              <a:rPr lang="en-US" sz="2200" i="1" dirty="0" err="1">
                <a:latin typeface="Calibri"/>
                <a:ea typeface="Calibri"/>
                <a:cs typeface="Calibri"/>
                <a:sym typeface="Calibri"/>
              </a:rPr>
              <a:t>dothidea</a:t>
            </a:r>
            <a:r>
              <a:rPr lang="en-US" sz="2200" dirty="0">
                <a:latin typeface="Calibri"/>
                <a:ea typeface="Calibri"/>
                <a:cs typeface="Calibri"/>
                <a:sym typeface="Calibri"/>
              </a:rPr>
              <a:t> where the foliage is dying due to the fungal growth. The right hand image shows a control sample where the leaves are healthy and not infected by the fungus.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2406</Words>
  <Application>Microsoft Macintosh PowerPoint</Application>
  <PresentationFormat>Custom</PresentationFormat>
  <Paragraphs>115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Mariah</dc:creator>
  <cp:lastModifiedBy>Steve Davis</cp:lastModifiedBy>
  <cp:revision>1</cp:revision>
  <dcterms:modified xsi:type="dcterms:W3CDTF">2015-12-08T05:45:47Z</dcterms:modified>
</cp:coreProperties>
</file>