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0233600" cy="3657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0"/>
  </p:normalViewPr>
  <p:slideViewPr>
    <p:cSldViewPr snapToGrid="0">
      <p:cViewPr varScale="1">
        <p:scale>
          <a:sx n="35" d="100"/>
          <a:sy n="35" d="100"/>
        </p:scale>
        <p:origin x="224" y="472"/>
      </p:cViewPr>
      <p:guideLst>
        <p:guide orient="horz" pos="11520"/>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43050" y="685800"/>
            <a:ext cx="37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543050" y="685800"/>
            <a:ext cx="3771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71517" y="5294756"/>
            <a:ext cx="37490750" cy="14596200"/>
          </a:xfrm>
          <a:prstGeom prst="rect">
            <a:avLst/>
          </a:prstGeom>
        </p:spPr>
        <p:txBody>
          <a:bodyPr spcFirstLastPara="1" wrap="square" lIns="509275" tIns="509275" rIns="509275" bIns="509275" anchor="b" anchorCtr="0"/>
          <a:lstStyle>
            <a:lvl1pPr lvl="0" algn="ctr">
              <a:spcBef>
                <a:spcPts val="0"/>
              </a:spcBef>
              <a:spcAft>
                <a:spcPts val="0"/>
              </a:spcAft>
              <a:buSzPts val="29000"/>
              <a:buNone/>
              <a:defRPr sz="26582"/>
            </a:lvl1pPr>
            <a:lvl2pPr lvl="1" algn="ctr">
              <a:spcBef>
                <a:spcPts val="0"/>
              </a:spcBef>
              <a:spcAft>
                <a:spcPts val="0"/>
              </a:spcAft>
              <a:buSzPts val="29000"/>
              <a:buNone/>
              <a:defRPr sz="26582"/>
            </a:lvl2pPr>
            <a:lvl3pPr lvl="2" algn="ctr">
              <a:spcBef>
                <a:spcPts val="0"/>
              </a:spcBef>
              <a:spcAft>
                <a:spcPts val="0"/>
              </a:spcAft>
              <a:buSzPts val="29000"/>
              <a:buNone/>
              <a:defRPr sz="26582"/>
            </a:lvl3pPr>
            <a:lvl4pPr lvl="3" algn="ctr">
              <a:spcBef>
                <a:spcPts val="0"/>
              </a:spcBef>
              <a:spcAft>
                <a:spcPts val="0"/>
              </a:spcAft>
              <a:buSzPts val="29000"/>
              <a:buNone/>
              <a:defRPr sz="26582"/>
            </a:lvl4pPr>
            <a:lvl5pPr lvl="4" algn="ctr">
              <a:spcBef>
                <a:spcPts val="0"/>
              </a:spcBef>
              <a:spcAft>
                <a:spcPts val="0"/>
              </a:spcAft>
              <a:buSzPts val="29000"/>
              <a:buNone/>
              <a:defRPr sz="26582"/>
            </a:lvl5pPr>
            <a:lvl6pPr lvl="5" algn="ctr">
              <a:spcBef>
                <a:spcPts val="0"/>
              </a:spcBef>
              <a:spcAft>
                <a:spcPts val="0"/>
              </a:spcAft>
              <a:buSzPts val="29000"/>
              <a:buNone/>
              <a:defRPr sz="26582"/>
            </a:lvl6pPr>
            <a:lvl7pPr lvl="6" algn="ctr">
              <a:spcBef>
                <a:spcPts val="0"/>
              </a:spcBef>
              <a:spcAft>
                <a:spcPts val="0"/>
              </a:spcAft>
              <a:buSzPts val="29000"/>
              <a:buNone/>
              <a:defRPr sz="26582"/>
            </a:lvl7pPr>
            <a:lvl8pPr lvl="7" algn="ctr">
              <a:spcBef>
                <a:spcPts val="0"/>
              </a:spcBef>
              <a:spcAft>
                <a:spcPts val="0"/>
              </a:spcAft>
              <a:buSzPts val="29000"/>
              <a:buNone/>
              <a:defRPr sz="26582"/>
            </a:lvl8pPr>
            <a:lvl9pPr lvl="8" algn="ctr">
              <a:spcBef>
                <a:spcPts val="0"/>
              </a:spcBef>
              <a:spcAft>
                <a:spcPts val="0"/>
              </a:spcAft>
              <a:buSzPts val="29000"/>
              <a:buNone/>
              <a:defRPr sz="26582"/>
            </a:lvl9pPr>
          </a:lstStyle>
          <a:p>
            <a:endParaRPr/>
          </a:p>
        </p:txBody>
      </p:sp>
      <p:sp>
        <p:nvSpPr>
          <p:cNvPr id="11" name="Google Shape;11;p2"/>
          <p:cNvSpPr txBox="1">
            <a:spLocks noGrp="1"/>
          </p:cNvSpPr>
          <p:nvPr>
            <p:ph type="subTitle" idx="1"/>
          </p:nvPr>
        </p:nvSpPr>
        <p:spPr>
          <a:xfrm>
            <a:off x="1371480" y="20153778"/>
            <a:ext cx="37490750" cy="5636400"/>
          </a:xfrm>
          <a:prstGeom prst="rect">
            <a:avLst/>
          </a:prstGeom>
        </p:spPr>
        <p:txBody>
          <a:bodyPr spcFirstLastPara="1" wrap="square" lIns="509275" tIns="509275" rIns="509275" bIns="509275" anchor="t" anchorCtr="0"/>
          <a:lstStyle>
            <a:lvl1pPr lvl="0" algn="ctr">
              <a:lnSpc>
                <a:spcPct val="100000"/>
              </a:lnSpc>
              <a:spcBef>
                <a:spcPts val="0"/>
              </a:spcBef>
              <a:spcAft>
                <a:spcPts val="0"/>
              </a:spcAft>
              <a:buSzPts val="15600"/>
              <a:buNone/>
              <a:defRPr sz="14299"/>
            </a:lvl1pPr>
            <a:lvl2pPr lvl="1" algn="ctr">
              <a:lnSpc>
                <a:spcPct val="100000"/>
              </a:lnSpc>
              <a:spcBef>
                <a:spcPts val="0"/>
              </a:spcBef>
              <a:spcAft>
                <a:spcPts val="0"/>
              </a:spcAft>
              <a:buSzPts val="15600"/>
              <a:buNone/>
              <a:defRPr sz="14299"/>
            </a:lvl2pPr>
            <a:lvl3pPr lvl="2" algn="ctr">
              <a:lnSpc>
                <a:spcPct val="100000"/>
              </a:lnSpc>
              <a:spcBef>
                <a:spcPts val="0"/>
              </a:spcBef>
              <a:spcAft>
                <a:spcPts val="0"/>
              </a:spcAft>
              <a:buSzPts val="15600"/>
              <a:buNone/>
              <a:defRPr sz="14299"/>
            </a:lvl3pPr>
            <a:lvl4pPr lvl="3" algn="ctr">
              <a:lnSpc>
                <a:spcPct val="100000"/>
              </a:lnSpc>
              <a:spcBef>
                <a:spcPts val="0"/>
              </a:spcBef>
              <a:spcAft>
                <a:spcPts val="0"/>
              </a:spcAft>
              <a:buSzPts val="15600"/>
              <a:buNone/>
              <a:defRPr sz="14299"/>
            </a:lvl4pPr>
            <a:lvl5pPr lvl="4" algn="ctr">
              <a:lnSpc>
                <a:spcPct val="100000"/>
              </a:lnSpc>
              <a:spcBef>
                <a:spcPts val="0"/>
              </a:spcBef>
              <a:spcAft>
                <a:spcPts val="0"/>
              </a:spcAft>
              <a:buSzPts val="15600"/>
              <a:buNone/>
              <a:defRPr sz="14299"/>
            </a:lvl5pPr>
            <a:lvl6pPr lvl="5" algn="ctr">
              <a:lnSpc>
                <a:spcPct val="100000"/>
              </a:lnSpc>
              <a:spcBef>
                <a:spcPts val="0"/>
              </a:spcBef>
              <a:spcAft>
                <a:spcPts val="0"/>
              </a:spcAft>
              <a:buSzPts val="15600"/>
              <a:buNone/>
              <a:defRPr sz="14299"/>
            </a:lvl6pPr>
            <a:lvl7pPr lvl="6" algn="ctr">
              <a:lnSpc>
                <a:spcPct val="100000"/>
              </a:lnSpc>
              <a:spcBef>
                <a:spcPts val="0"/>
              </a:spcBef>
              <a:spcAft>
                <a:spcPts val="0"/>
              </a:spcAft>
              <a:buSzPts val="15600"/>
              <a:buNone/>
              <a:defRPr sz="14299"/>
            </a:lvl7pPr>
            <a:lvl8pPr lvl="7" algn="ctr">
              <a:lnSpc>
                <a:spcPct val="100000"/>
              </a:lnSpc>
              <a:spcBef>
                <a:spcPts val="0"/>
              </a:spcBef>
              <a:spcAft>
                <a:spcPts val="0"/>
              </a:spcAft>
              <a:buSzPts val="15600"/>
              <a:buNone/>
              <a:defRPr sz="14299"/>
            </a:lvl8pPr>
            <a:lvl9pPr lvl="8" algn="ctr">
              <a:lnSpc>
                <a:spcPct val="100000"/>
              </a:lnSpc>
              <a:spcBef>
                <a:spcPts val="0"/>
              </a:spcBef>
              <a:spcAft>
                <a:spcPts val="0"/>
              </a:spcAft>
              <a:buSzPts val="15600"/>
              <a:buNone/>
              <a:defRPr sz="14299"/>
            </a:lvl9pPr>
          </a:lstStyle>
          <a:p>
            <a:endParaRPr/>
          </a:p>
        </p:txBody>
      </p:sp>
      <p:sp>
        <p:nvSpPr>
          <p:cNvPr id="12" name="Google Shape;12;p2"/>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371480" y="7865778"/>
            <a:ext cx="37490750" cy="13962600"/>
          </a:xfrm>
          <a:prstGeom prst="rect">
            <a:avLst/>
          </a:prstGeom>
        </p:spPr>
        <p:txBody>
          <a:bodyPr spcFirstLastPara="1" wrap="square" lIns="509275" tIns="509275" rIns="509275" bIns="509275" anchor="b" anchorCtr="0"/>
          <a:lstStyle>
            <a:lvl1pPr lvl="0" algn="ctr">
              <a:spcBef>
                <a:spcPts val="0"/>
              </a:spcBef>
              <a:spcAft>
                <a:spcPts val="0"/>
              </a:spcAft>
              <a:buSzPts val="66800"/>
              <a:buNone/>
              <a:defRPr sz="61229"/>
            </a:lvl1pPr>
            <a:lvl2pPr lvl="1" algn="ctr">
              <a:spcBef>
                <a:spcPts val="0"/>
              </a:spcBef>
              <a:spcAft>
                <a:spcPts val="0"/>
              </a:spcAft>
              <a:buSzPts val="66800"/>
              <a:buNone/>
              <a:defRPr sz="61229"/>
            </a:lvl2pPr>
            <a:lvl3pPr lvl="2" algn="ctr">
              <a:spcBef>
                <a:spcPts val="0"/>
              </a:spcBef>
              <a:spcAft>
                <a:spcPts val="0"/>
              </a:spcAft>
              <a:buSzPts val="66800"/>
              <a:buNone/>
              <a:defRPr sz="61229"/>
            </a:lvl3pPr>
            <a:lvl4pPr lvl="3" algn="ctr">
              <a:spcBef>
                <a:spcPts val="0"/>
              </a:spcBef>
              <a:spcAft>
                <a:spcPts val="0"/>
              </a:spcAft>
              <a:buSzPts val="66800"/>
              <a:buNone/>
              <a:defRPr sz="61229"/>
            </a:lvl4pPr>
            <a:lvl5pPr lvl="4" algn="ctr">
              <a:spcBef>
                <a:spcPts val="0"/>
              </a:spcBef>
              <a:spcAft>
                <a:spcPts val="0"/>
              </a:spcAft>
              <a:buSzPts val="66800"/>
              <a:buNone/>
              <a:defRPr sz="61229"/>
            </a:lvl5pPr>
            <a:lvl6pPr lvl="5" algn="ctr">
              <a:spcBef>
                <a:spcPts val="0"/>
              </a:spcBef>
              <a:spcAft>
                <a:spcPts val="0"/>
              </a:spcAft>
              <a:buSzPts val="66800"/>
              <a:buNone/>
              <a:defRPr sz="61229"/>
            </a:lvl6pPr>
            <a:lvl7pPr lvl="6" algn="ctr">
              <a:spcBef>
                <a:spcPts val="0"/>
              </a:spcBef>
              <a:spcAft>
                <a:spcPts val="0"/>
              </a:spcAft>
              <a:buSzPts val="66800"/>
              <a:buNone/>
              <a:defRPr sz="61229"/>
            </a:lvl7pPr>
            <a:lvl8pPr lvl="7" algn="ctr">
              <a:spcBef>
                <a:spcPts val="0"/>
              </a:spcBef>
              <a:spcAft>
                <a:spcPts val="0"/>
              </a:spcAft>
              <a:buSzPts val="66800"/>
              <a:buNone/>
              <a:defRPr sz="61229"/>
            </a:lvl8pPr>
            <a:lvl9pPr lvl="8" algn="ctr">
              <a:spcBef>
                <a:spcPts val="0"/>
              </a:spcBef>
              <a:spcAft>
                <a:spcPts val="0"/>
              </a:spcAft>
              <a:buSzPts val="66800"/>
              <a:buNone/>
              <a:defRPr sz="61229"/>
            </a:lvl9pPr>
          </a:lstStyle>
          <a:p>
            <a:r>
              <a:t>xx%</a:t>
            </a:r>
          </a:p>
        </p:txBody>
      </p:sp>
      <p:sp>
        <p:nvSpPr>
          <p:cNvPr id="46" name="Google Shape;46;p11"/>
          <p:cNvSpPr txBox="1">
            <a:spLocks noGrp="1"/>
          </p:cNvSpPr>
          <p:nvPr>
            <p:ph type="body" idx="1"/>
          </p:nvPr>
        </p:nvSpPr>
        <p:spPr>
          <a:xfrm>
            <a:off x="1371480" y="22415822"/>
            <a:ext cx="37490750" cy="9250200"/>
          </a:xfrm>
          <a:prstGeom prst="rect">
            <a:avLst/>
          </a:prstGeom>
        </p:spPr>
        <p:txBody>
          <a:bodyPr spcFirstLastPara="1" wrap="square" lIns="509275" tIns="509275" rIns="509275" bIns="509275" anchor="t" anchorCtr="0"/>
          <a:lstStyle>
            <a:lvl1pPr marL="419076" lvl="0" indent="-791588" algn="ctr">
              <a:spcBef>
                <a:spcPts val="0"/>
              </a:spcBef>
              <a:spcAft>
                <a:spcPts val="0"/>
              </a:spcAft>
              <a:buSzPts val="10000"/>
              <a:buChar char="●"/>
              <a:defRPr/>
            </a:lvl1pPr>
            <a:lvl2pPr marL="838152" lvl="1" indent="-663536" algn="ctr">
              <a:spcBef>
                <a:spcPts val="8158"/>
              </a:spcBef>
              <a:spcAft>
                <a:spcPts val="0"/>
              </a:spcAft>
              <a:buSzPts val="7800"/>
              <a:buChar char="○"/>
              <a:defRPr/>
            </a:lvl2pPr>
            <a:lvl3pPr marL="1257227" lvl="2" indent="-663536" algn="ctr">
              <a:spcBef>
                <a:spcPts val="8158"/>
              </a:spcBef>
              <a:spcAft>
                <a:spcPts val="0"/>
              </a:spcAft>
              <a:buSzPts val="7800"/>
              <a:buChar char="■"/>
              <a:defRPr/>
            </a:lvl3pPr>
            <a:lvl4pPr marL="1676304" lvl="3" indent="-663536" algn="ctr">
              <a:spcBef>
                <a:spcPts val="8158"/>
              </a:spcBef>
              <a:spcAft>
                <a:spcPts val="0"/>
              </a:spcAft>
              <a:buSzPts val="7800"/>
              <a:buChar char="●"/>
              <a:defRPr/>
            </a:lvl4pPr>
            <a:lvl5pPr marL="2095380" lvl="4" indent="-663536" algn="ctr">
              <a:spcBef>
                <a:spcPts val="8158"/>
              </a:spcBef>
              <a:spcAft>
                <a:spcPts val="0"/>
              </a:spcAft>
              <a:buSzPts val="7800"/>
              <a:buChar char="○"/>
              <a:defRPr/>
            </a:lvl5pPr>
            <a:lvl6pPr marL="2514456" lvl="5" indent="-663536" algn="ctr">
              <a:spcBef>
                <a:spcPts val="8158"/>
              </a:spcBef>
              <a:spcAft>
                <a:spcPts val="0"/>
              </a:spcAft>
              <a:buSzPts val="7800"/>
              <a:buChar char="■"/>
              <a:defRPr/>
            </a:lvl6pPr>
            <a:lvl7pPr marL="2933531" lvl="6" indent="-663536" algn="ctr">
              <a:spcBef>
                <a:spcPts val="8158"/>
              </a:spcBef>
              <a:spcAft>
                <a:spcPts val="0"/>
              </a:spcAft>
              <a:buSzPts val="7800"/>
              <a:buChar char="●"/>
              <a:defRPr/>
            </a:lvl7pPr>
            <a:lvl8pPr marL="3352607" lvl="7" indent="-663536" algn="ctr">
              <a:spcBef>
                <a:spcPts val="8158"/>
              </a:spcBef>
              <a:spcAft>
                <a:spcPts val="0"/>
              </a:spcAft>
              <a:buSzPts val="7800"/>
              <a:buChar char="○"/>
              <a:defRPr/>
            </a:lvl8pPr>
            <a:lvl9pPr marL="3771683" lvl="8" indent="-663536" algn="ctr">
              <a:spcBef>
                <a:spcPts val="8158"/>
              </a:spcBef>
              <a:spcAft>
                <a:spcPts val="8158"/>
              </a:spcAft>
              <a:buSzPts val="7800"/>
              <a:buChar char="■"/>
              <a:defRPr/>
            </a:lvl9pPr>
          </a:lstStyle>
          <a:p>
            <a:endParaRPr/>
          </a:p>
        </p:txBody>
      </p:sp>
      <p:sp>
        <p:nvSpPr>
          <p:cNvPr id="47" name="Google Shape;47;p11"/>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371480" y="15294933"/>
            <a:ext cx="37490750" cy="5986200"/>
          </a:xfrm>
          <a:prstGeom prst="rect">
            <a:avLst/>
          </a:prstGeom>
        </p:spPr>
        <p:txBody>
          <a:bodyPr spcFirstLastPara="1" wrap="square" lIns="509275" tIns="509275" rIns="509275" bIns="509275" anchor="ctr" anchorCtr="0"/>
          <a:lstStyle>
            <a:lvl1pPr lvl="0" algn="ctr">
              <a:spcBef>
                <a:spcPts val="0"/>
              </a:spcBef>
              <a:spcAft>
                <a:spcPts val="0"/>
              </a:spcAft>
              <a:buSzPts val="20100"/>
              <a:buNone/>
              <a:defRPr sz="18424"/>
            </a:lvl1pPr>
            <a:lvl2pPr lvl="1" algn="ctr">
              <a:spcBef>
                <a:spcPts val="0"/>
              </a:spcBef>
              <a:spcAft>
                <a:spcPts val="0"/>
              </a:spcAft>
              <a:buSzPts val="20100"/>
              <a:buNone/>
              <a:defRPr sz="18424"/>
            </a:lvl2pPr>
            <a:lvl3pPr lvl="2" algn="ctr">
              <a:spcBef>
                <a:spcPts val="0"/>
              </a:spcBef>
              <a:spcAft>
                <a:spcPts val="0"/>
              </a:spcAft>
              <a:buSzPts val="20100"/>
              <a:buNone/>
              <a:defRPr sz="18424"/>
            </a:lvl3pPr>
            <a:lvl4pPr lvl="3" algn="ctr">
              <a:spcBef>
                <a:spcPts val="0"/>
              </a:spcBef>
              <a:spcAft>
                <a:spcPts val="0"/>
              </a:spcAft>
              <a:buSzPts val="20100"/>
              <a:buNone/>
              <a:defRPr sz="18424"/>
            </a:lvl4pPr>
            <a:lvl5pPr lvl="4" algn="ctr">
              <a:spcBef>
                <a:spcPts val="0"/>
              </a:spcBef>
              <a:spcAft>
                <a:spcPts val="0"/>
              </a:spcAft>
              <a:buSzPts val="20100"/>
              <a:buNone/>
              <a:defRPr sz="18424"/>
            </a:lvl5pPr>
            <a:lvl6pPr lvl="5" algn="ctr">
              <a:spcBef>
                <a:spcPts val="0"/>
              </a:spcBef>
              <a:spcAft>
                <a:spcPts val="0"/>
              </a:spcAft>
              <a:buSzPts val="20100"/>
              <a:buNone/>
              <a:defRPr sz="18424"/>
            </a:lvl6pPr>
            <a:lvl7pPr lvl="6" algn="ctr">
              <a:spcBef>
                <a:spcPts val="0"/>
              </a:spcBef>
              <a:spcAft>
                <a:spcPts val="0"/>
              </a:spcAft>
              <a:buSzPts val="20100"/>
              <a:buNone/>
              <a:defRPr sz="18424"/>
            </a:lvl7pPr>
            <a:lvl8pPr lvl="7" algn="ctr">
              <a:spcBef>
                <a:spcPts val="0"/>
              </a:spcBef>
              <a:spcAft>
                <a:spcPts val="0"/>
              </a:spcAft>
              <a:buSzPts val="20100"/>
              <a:buNone/>
              <a:defRPr sz="18424"/>
            </a:lvl8pPr>
            <a:lvl9pPr lvl="8" algn="ctr">
              <a:spcBef>
                <a:spcPts val="0"/>
              </a:spcBef>
              <a:spcAft>
                <a:spcPts val="0"/>
              </a:spcAft>
              <a:buSzPts val="20100"/>
              <a:buNone/>
              <a:defRPr sz="18424"/>
            </a:lvl9pPr>
          </a:lstStyle>
          <a:p>
            <a:endParaRPr/>
          </a:p>
        </p:txBody>
      </p:sp>
      <p:sp>
        <p:nvSpPr>
          <p:cNvPr id="15" name="Google Shape;15;p3"/>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371480" y="3164622"/>
            <a:ext cx="37490750" cy="4072500"/>
          </a:xfrm>
          <a:prstGeom prst="rect">
            <a:avLst/>
          </a:prstGeom>
        </p:spPr>
        <p:txBody>
          <a:bodyPr spcFirstLastPara="1" wrap="square" lIns="509275" tIns="509275" rIns="509275" bIns="509275" anchor="t" anchorCtr="0"/>
          <a:lstStyle>
            <a:lvl1pPr lvl="0">
              <a:spcBef>
                <a:spcPts val="0"/>
              </a:spcBef>
              <a:spcAft>
                <a:spcPts val="0"/>
              </a:spcAft>
              <a:buSzPts val="15600"/>
              <a:buNone/>
              <a:defRPr/>
            </a:lvl1pPr>
            <a:lvl2pPr lvl="1">
              <a:spcBef>
                <a:spcPts val="0"/>
              </a:spcBef>
              <a:spcAft>
                <a:spcPts val="0"/>
              </a:spcAft>
              <a:buSzPts val="15600"/>
              <a:buNone/>
              <a:defRPr/>
            </a:lvl2pPr>
            <a:lvl3pPr lvl="2">
              <a:spcBef>
                <a:spcPts val="0"/>
              </a:spcBef>
              <a:spcAft>
                <a:spcPts val="0"/>
              </a:spcAft>
              <a:buSzPts val="15600"/>
              <a:buNone/>
              <a:defRPr/>
            </a:lvl3pPr>
            <a:lvl4pPr lvl="3">
              <a:spcBef>
                <a:spcPts val="0"/>
              </a:spcBef>
              <a:spcAft>
                <a:spcPts val="0"/>
              </a:spcAft>
              <a:buSzPts val="15600"/>
              <a:buNone/>
              <a:defRPr/>
            </a:lvl4pPr>
            <a:lvl5pPr lvl="4">
              <a:spcBef>
                <a:spcPts val="0"/>
              </a:spcBef>
              <a:spcAft>
                <a:spcPts val="0"/>
              </a:spcAft>
              <a:buSzPts val="15600"/>
              <a:buNone/>
              <a:defRPr/>
            </a:lvl5pPr>
            <a:lvl6pPr lvl="5">
              <a:spcBef>
                <a:spcPts val="0"/>
              </a:spcBef>
              <a:spcAft>
                <a:spcPts val="0"/>
              </a:spcAft>
              <a:buSzPts val="15600"/>
              <a:buNone/>
              <a:defRPr/>
            </a:lvl6pPr>
            <a:lvl7pPr lvl="6">
              <a:spcBef>
                <a:spcPts val="0"/>
              </a:spcBef>
              <a:spcAft>
                <a:spcPts val="0"/>
              </a:spcAft>
              <a:buSzPts val="15600"/>
              <a:buNone/>
              <a:defRPr/>
            </a:lvl7pPr>
            <a:lvl8pPr lvl="7">
              <a:spcBef>
                <a:spcPts val="0"/>
              </a:spcBef>
              <a:spcAft>
                <a:spcPts val="0"/>
              </a:spcAft>
              <a:buSzPts val="15600"/>
              <a:buNone/>
              <a:defRPr/>
            </a:lvl8pPr>
            <a:lvl9pPr lvl="8">
              <a:spcBef>
                <a:spcPts val="0"/>
              </a:spcBef>
              <a:spcAft>
                <a:spcPts val="0"/>
              </a:spcAft>
              <a:buSzPts val="15600"/>
              <a:buNone/>
              <a:defRPr/>
            </a:lvl9pPr>
          </a:lstStyle>
          <a:p>
            <a:endParaRPr/>
          </a:p>
        </p:txBody>
      </p:sp>
      <p:sp>
        <p:nvSpPr>
          <p:cNvPr id="18" name="Google Shape;18;p4"/>
          <p:cNvSpPr txBox="1">
            <a:spLocks noGrp="1"/>
          </p:cNvSpPr>
          <p:nvPr>
            <p:ph type="body" idx="1"/>
          </p:nvPr>
        </p:nvSpPr>
        <p:spPr>
          <a:xfrm>
            <a:off x="1371480" y="8195378"/>
            <a:ext cx="37490750" cy="24294300"/>
          </a:xfrm>
          <a:prstGeom prst="rect">
            <a:avLst/>
          </a:prstGeom>
        </p:spPr>
        <p:txBody>
          <a:bodyPr spcFirstLastPara="1" wrap="square" lIns="509275" tIns="509275" rIns="509275" bIns="509275" anchor="t" anchorCtr="0"/>
          <a:lstStyle>
            <a:lvl1pPr marL="419076" lvl="0" indent="-791588">
              <a:spcBef>
                <a:spcPts val="0"/>
              </a:spcBef>
              <a:spcAft>
                <a:spcPts val="0"/>
              </a:spcAft>
              <a:buSzPts val="10000"/>
              <a:buChar char="●"/>
              <a:defRPr/>
            </a:lvl1pPr>
            <a:lvl2pPr marL="838152" lvl="1" indent="-663536">
              <a:spcBef>
                <a:spcPts val="8158"/>
              </a:spcBef>
              <a:spcAft>
                <a:spcPts val="0"/>
              </a:spcAft>
              <a:buSzPts val="7800"/>
              <a:buChar char="○"/>
              <a:defRPr/>
            </a:lvl2pPr>
            <a:lvl3pPr marL="1257227" lvl="2" indent="-663536">
              <a:spcBef>
                <a:spcPts val="8158"/>
              </a:spcBef>
              <a:spcAft>
                <a:spcPts val="0"/>
              </a:spcAft>
              <a:buSzPts val="7800"/>
              <a:buChar char="■"/>
              <a:defRPr/>
            </a:lvl3pPr>
            <a:lvl4pPr marL="1676304" lvl="3" indent="-663536">
              <a:spcBef>
                <a:spcPts val="8158"/>
              </a:spcBef>
              <a:spcAft>
                <a:spcPts val="0"/>
              </a:spcAft>
              <a:buSzPts val="7800"/>
              <a:buChar char="●"/>
              <a:defRPr/>
            </a:lvl4pPr>
            <a:lvl5pPr marL="2095380" lvl="4" indent="-663536">
              <a:spcBef>
                <a:spcPts val="8158"/>
              </a:spcBef>
              <a:spcAft>
                <a:spcPts val="0"/>
              </a:spcAft>
              <a:buSzPts val="7800"/>
              <a:buChar char="○"/>
              <a:defRPr/>
            </a:lvl5pPr>
            <a:lvl6pPr marL="2514456" lvl="5" indent="-663536">
              <a:spcBef>
                <a:spcPts val="8158"/>
              </a:spcBef>
              <a:spcAft>
                <a:spcPts val="0"/>
              </a:spcAft>
              <a:buSzPts val="7800"/>
              <a:buChar char="■"/>
              <a:defRPr/>
            </a:lvl6pPr>
            <a:lvl7pPr marL="2933531" lvl="6" indent="-663536">
              <a:spcBef>
                <a:spcPts val="8158"/>
              </a:spcBef>
              <a:spcAft>
                <a:spcPts val="0"/>
              </a:spcAft>
              <a:buSzPts val="7800"/>
              <a:buChar char="●"/>
              <a:defRPr/>
            </a:lvl7pPr>
            <a:lvl8pPr marL="3352607" lvl="7" indent="-663536">
              <a:spcBef>
                <a:spcPts val="8158"/>
              </a:spcBef>
              <a:spcAft>
                <a:spcPts val="0"/>
              </a:spcAft>
              <a:buSzPts val="7800"/>
              <a:buChar char="○"/>
              <a:defRPr/>
            </a:lvl8pPr>
            <a:lvl9pPr marL="3771683" lvl="8" indent="-663536">
              <a:spcBef>
                <a:spcPts val="8158"/>
              </a:spcBef>
              <a:spcAft>
                <a:spcPts val="8158"/>
              </a:spcAft>
              <a:buSzPts val="7800"/>
              <a:buChar char="■"/>
              <a:defRPr/>
            </a:lvl9pPr>
          </a:lstStyle>
          <a:p>
            <a:endParaRPr/>
          </a:p>
        </p:txBody>
      </p:sp>
      <p:sp>
        <p:nvSpPr>
          <p:cNvPr id="19" name="Google Shape;19;p4"/>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371480" y="3164622"/>
            <a:ext cx="37490750" cy="4072500"/>
          </a:xfrm>
          <a:prstGeom prst="rect">
            <a:avLst/>
          </a:prstGeom>
        </p:spPr>
        <p:txBody>
          <a:bodyPr spcFirstLastPara="1" wrap="square" lIns="509275" tIns="509275" rIns="509275" bIns="509275" anchor="t" anchorCtr="0"/>
          <a:lstStyle>
            <a:lvl1pPr lvl="0">
              <a:spcBef>
                <a:spcPts val="0"/>
              </a:spcBef>
              <a:spcAft>
                <a:spcPts val="0"/>
              </a:spcAft>
              <a:buSzPts val="15600"/>
              <a:buNone/>
              <a:defRPr/>
            </a:lvl1pPr>
            <a:lvl2pPr lvl="1">
              <a:spcBef>
                <a:spcPts val="0"/>
              </a:spcBef>
              <a:spcAft>
                <a:spcPts val="0"/>
              </a:spcAft>
              <a:buSzPts val="15600"/>
              <a:buNone/>
              <a:defRPr/>
            </a:lvl2pPr>
            <a:lvl3pPr lvl="2">
              <a:spcBef>
                <a:spcPts val="0"/>
              </a:spcBef>
              <a:spcAft>
                <a:spcPts val="0"/>
              </a:spcAft>
              <a:buSzPts val="15600"/>
              <a:buNone/>
              <a:defRPr/>
            </a:lvl3pPr>
            <a:lvl4pPr lvl="3">
              <a:spcBef>
                <a:spcPts val="0"/>
              </a:spcBef>
              <a:spcAft>
                <a:spcPts val="0"/>
              </a:spcAft>
              <a:buSzPts val="15600"/>
              <a:buNone/>
              <a:defRPr/>
            </a:lvl4pPr>
            <a:lvl5pPr lvl="4">
              <a:spcBef>
                <a:spcPts val="0"/>
              </a:spcBef>
              <a:spcAft>
                <a:spcPts val="0"/>
              </a:spcAft>
              <a:buSzPts val="15600"/>
              <a:buNone/>
              <a:defRPr/>
            </a:lvl5pPr>
            <a:lvl6pPr lvl="5">
              <a:spcBef>
                <a:spcPts val="0"/>
              </a:spcBef>
              <a:spcAft>
                <a:spcPts val="0"/>
              </a:spcAft>
              <a:buSzPts val="15600"/>
              <a:buNone/>
              <a:defRPr/>
            </a:lvl6pPr>
            <a:lvl7pPr lvl="6">
              <a:spcBef>
                <a:spcPts val="0"/>
              </a:spcBef>
              <a:spcAft>
                <a:spcPts val="0"/>
              </a:spcAft>
              <a:buSzPts val="15600"/>
              <a:buNone/>
              <a:defRPr/>
            </a:lvl7pPr>
            <a:lvl8pPr lvl="7">
              <a:spcBef>
                <a:spcPts val="0"/>
              </a:spcBef>
              <a:spcAft>
                <a:spcPts val="0"/>
              </a:spcAft>
              <a:buSzPts val="15600"/>
              <a:buNone/>
              <a:defRPr/>
            </a:lvl8pPr>
            <a:lvl9pPr lvl="8">
              <a:spcBef>
                <a:spcPts val="0"/>
              </a:spcBef>
              <a:spcAft>
                <a:spcPts val="0"/>
              </a:spcAft>
              <a:buSzPts val="15600"/>
              <a:buNone/>
              <a:defRPr/>
            </a:lvl9pPr>
          </a:lstStyle>
          <a:p>
            <a:endParaRPr/>
          </a:p>
        </p:txBody>
      </p:sp>
      <p:sp>
        <p:nvSpPr>
          <p:cNvPr id="22" name="Google Shape;22;p5"/>
          <p:cNvSpPr txBox="1">
            <a:spLocks noGrp="1"/>
          </p:cNvSpPr>
          <p:nvPr>
            <p:ph type="body" idx="1"/>
          </p:nvPr>
        </p:nvSpPr>
        <p:spPr>
          <a:xfrm>
            <a:off x="1371480" y="8195378"/>
            <a:ext cx="17599450" cy="24294300"/>
          </a:xfrm>
          <a:prstGeom prst="rect">
            <a:avLst/>
          </a:prstGeom>
        </p:spPr>
        <p:txBody>
          <a:bodyPr spcFirstLastPara="1" wrap="square" lIns="509275" tIns="509275" rIns="509275" bIns="509275" anchor="t" anchorCtr="0"/>
          <a:lstStyle>
            <a:lvl1pPr marL="419076" lvl="0" indent="-663536">
              <a:spcBef>
                <a:spcPts val="0"/>
              </a:spcBef>
              <a:spcAft>
                <a:spcPts val="0"/>
              </a:spcAft>
              <a:buSzPts val="7800"/>
              <a:buChar char="●"/>
              <a:defRPr sz="7150"/>
            </a:lvl1pPr>
            <a:lvl2pPr marL="838152" lvl="1" indent="-599511">
              <a:spcBef>
                <a:spcPts val="8158"/>
              </a:spcBef>
              <a:spcAft>
                <a:spcPts val="0"/>
              </a:spcAft>
              <a:buSzPts val="6700"/>
              <a:buChar char="○"/>
              <a:defRPr sz="6142"/>
            </a:lvl2pPr>
            <a:lvl3pPr marL="1257227" lvl="2" indent="-599511">
              <a:spcBef>
                <a:spcPts val="8158"/>
              </a:spcBef>
              <a:spcAft>
                <a:spcPts val="0"/>
              </a:spcAft>
              <a:buSzPts val="6700"/>
              <a:buChar char="■"/>
              <a:defRPr sz="6142"/>
            </a:lvl3pPr>
            <a:lvl4pPr marL="1676304" lvl="3" indent="-599511">
              <a:spcBef>
                <a:spcPts val="8158"/>
              </a:spcBef>
              <a:spcAft>
                <a:spcPts val="0"/>
              </a:spcAft>
              <a:buSzPts val="6700"/>
              <a:buChar char="●"/>
              <a:defRPr sz="6142"/>
            </a:lvl4pPr>
            <a:lvl5pPr marL="2095380" lvl="4" indent="-599511">
              <a:spcBef>
                <a:spcPts val="8158"/>
              </a:spcBef>
              <a:spcAft>
                <a:spcPts val="0"/>
              </a:spcAft>
              <a:buSzPts val="6700"/>
              <a:buChar char="○"/>
              <a:defRPr sz="6142"/>
            </a:lvl5pPr>
            <a:lvl6pPr marL="2514456" lvl="5" indent="-599511">
              <a:spcBef>
                <a:spcPts val="8158"/>
              </a:spcBef>
              <a:spcAft>
                <a:spcPts val="0"/>
              </a:spcAft>
              <a:buSzPts val="6700"/>
              <a:buChar char="■"/>
              <a:defRPr sz="6142"/>
            </a:lvl6pPr>
            <a:lvl7pPr marL="2933531" lvl="6" indent="-599511">
              <a:spcBef>
                <a:spcPts val="8158"/>
              </a:spcBef>
              <a:spcAft>
                <a:spcPts val="0"/>
              </a:spcAft>
              <a:buSzPts val="6700"/>
              <a:buChar char="●"/>
              <a:defRPr sz="6142"/>
            </a:lvl7pPr>
            <a:lvl8pPr marL="3352607" lvl="7" indent="-599511">
              <a:spcBef>
                <a:spcPts val="8158"/>
              </a:spcBef>
              <a:spcAft>
                <a:spcPts val="0"/>
              </a:spcAft>
              <a:buSzPts val="6700"/>
              <a:buChar char="○"/>
              <a:defRPr sz="6142"/>
            </a:lvl8pPr>
            <a:lvl9pPr marL="3771683" lvl="8" indent="-599511">
              <a:spcBef>
                <a:spcPts val="8158"/>
              </a:spcBef>
              <a:spcAft>
                <a:spcPts val="8158"/>
              </a:spcAft>
              <a:buSzPts val="6700"/>
              <a:buChar char="■"/>
              <a:defRPr sz="6142"/>
            </a:lvl9pPr>
          </a:lstStyle>
          <a:p>
            <a:endParaRPr/>
          </a:p>
        </p:txBody>
      </p:sp>
      <p:sp>
        <p:nvSpPr>
          <p:cNvPr id="23" name="Google Shape;23;p5"/>
          <p:cNvSpPr txBox="1">
            <a:spLocks noGrp="1"/>
          </p:cNvSpPr>
          <p:nvPr>
            <p:ph type="body" idx="2"/>
          </p:nvPr>
        </p:nvSpPr>
        <p:spPr>
          <a:xfrm>
            <a:off x="21262560" y="8195378"/>
            <a:ext cx="17599450" cy="24294300"/>
          </a:xfrm>
          <a:prstGeom prst="rect">
            <a:avLst/>
          </a:prstGeom>
        </p:spPr>
        <p:txBody>
          <a:bodyPr spcFirstLastPara="1" wrap="square" lIns="509275" tIns="509275" rIns="509275" bIns="509275" anchor="t" anchorCtr="0"/>
          <a:lstStyle>
            <a:lvl1pPr marL="419076" lvl="0" indent="-663536">
              <a:spcBef>
                <a:spcPts val="0"/>
              </a:spcBef>
              <a:spcAft>
                <a:spcPts val="0"/>
              </a:spcAft>
              <a:buSzPts val="7800"/>
              <a:buChar char="●"/>
              <a:defRPr sz="7150"/>
            </a:lvl1pPr>
            <a:lvl2pPr marL="838152" lvl="1" indent="-599511">
              <a:spcBef>
                <a:spcPts val="8158"/>
              </a:spcBef>
              <a:spcAft>
                <a:spcPts val="0"/>
              </a:spcAft>
              <a:buSzPts val="6700"/>
              <a:buChar char="○"/>
              <a:defRPr sz="6142"/>
            </a:lvl2pPr>
            <a:lvl3pPr marL="1257227" lvl="2" indent="-599511">
              <a:spcBef>
                <a:spcPts val="8158"/>
              </a:spcBef>
              <a:spcAft>
                <a:spcPts val="0"/>
              </a:spcAft>
              <a:buSzPts val="6700"/>
              <a:buChar char="■"/>
              <a:defRPr sz="6142"/>
            </a:lvl3pPr>
            <a:lvl4pPr marL="1676304" lvl="3" indent="-599511">
              <a:spcBef>
                <a:spcPts val="8158"/>
              </a:spcBef>
              <a:spcAft>
                <a:spcPts val="0"/>
              </a:spcAft>
              <a:buSzPts val="6700"/>
              <a:buChar char="●"/>
              <a:defRPr sz="6142"/>
            </a:lvl4pPr>
            <a:lvl5pPr marL="2095380" lvl="4" indent="-599511">
              <a:spcBef>
                <a:spcPts val="8158"/>
              </a:spcBef>
              <a:spcAft>
                <a:spcPts val="0"/>
              </a:spcAft>
              <a:buSzPts val="6700"/>
              <a:buChar char="○"/>
              <a:defRPr sz="6142"/>
            </a:lvl5pPr>
            <a:lvl6pPr marL="2514456" lvl="5" indent="-599511">
              <a:spcBef>
                <a:spcPts val="8158"/>
              </a:spcBef>
              <a:spcAft>
                <a:spcPts val="0"/>
              </a:spcAft>
              <a:buSzPts val="6700"/>
              <a:buChar char="■"/>
              <a:defRPr sz="6142"/>
            </a:lvl6pPr>
            <a:lvl7pPr marL="2933531" lvl="6" indent="-599511">
              <a:spcBef>
                <a:spcPts val="8158"/>
              </a:spcBef>
              <a:spcAft>
                <a:spcPts val="0"/>
              </a:spcAft>
              <a:buSzPts val="6700"/>
              <a:buChar char="●"/>
              <a:defRPr sz="6142"/>
            </a:lvl7pPr>
            <a:lvl8pPr marL="3352607" lvl="7" indent="-599511">
              <a:spcBef>
                <a:spcPts val="8158"/>
              </a:spcBef>
              <a:spcAft>
                <a:spcPts val="0"/>
              </a:spcAft>
              <a:buSzPts val="6700"/>
              <a:buChar char="○"/>
              <a:defRPr sz="6142"/>
            </a:lvl8pPr>
            <a:lvl9pPr marL="3771683" lvl="8" indent="-599511">
              <a:spcBef>
                <a:spcPts val="8158"/>
              </a:spcBef>
              <a:spcAft>
                <a:spcPts val="8158"/>
              </a:spcAft>
              <a:buSzPts val="6700"/>
              <a:buChar char="■"/>
              <a:defRPr sz="6142"/>
            </a:lvl9pPr>
          </a:lstStyle>
          <a:p>
            <a:endParaRPr/>
          </a:p>
        </p:txBody>
      </p:sp>
      <p:sp>
        <p:nvSpPr>
          <p:cNvPr id="24" name="Google Shape;24;p5"/>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371480" y="3164622"/>
            <a:ext cx="37490750" cy="4072500"/>
          </a:xfrm>
          <a:prstGeom prst="rect">
            <a:avLst/>
          </a:prstGeom>
        </p:spPr>
        <p:txBody>
          <a:bodyPr spcFirstLastPara="1" wrap="square" lIns="509275" tIns="509275" rIns="509275" bIns="509275" anchor="t" anchorCtr="0"/>
          <a:lstStyle>
            <a:lvl1pPr lvl="0">
              <a:spcBef>
                <a:spcPts val="0"/>
              </a:spcBef>
              <a:spcAft>
                <a:spcPts val="0"/>
              </a:spcAft>
              <a:buSzPts val="15600"/>
              <a:buNone/>
              <a:defRPr/>
            </a:lvl1pPr>
            <a:lvl2pPr lvl="1">
              <a:spcBef>
                <a:spcPts val="0"/>
              </a:spcBef>
              <a:spcAft>
                <a:spcPts val="0"/>
              </a:spcAft>
              <a:buSzPts val="15600"/>
              <a:buNone/>
              <a:defRPr/>
            </a:lvl2pPr>
            <a:lvl3pPr lvl="2">
              <a:spcBef>
                <a:spcPts val="0"/>
              </a:spcBef>
              <a:spcAft>
                <a:spcPts val="0"/>
              </a:spcAft>
              <a:buSzPts val="15600"/>
              <a:buNone/>
              <a:defRPr/>
            </a:lvl3pPr>
            <a:lvl4pPr lvl="3">
              <a:spcBef>
                <a:spcPts val="0"/>
              </a:spcBef>
              <a:spcAft>
                <a:spcPts val="0"/>
              </a:spcAft>
              <a:buSzPts val="15600"/>
              <a:buNone/>
              <a:defRPr/>
            </a:lvl4pPr>
            <a:lvl5pPr lvl="4">
              <a:spcBef>
                <a:spcPts val="0"/>
              </a:spcBef>
              <a:spcAft>
                <a:spcPts val="0"/>
              </a:spcAft>
              <a:buSzPts val="15600"/>
              <a:buNone/>
              <a:defRPr/>
            </a:lvl5pPr>
            <a:lvl6pPr lvl="5">
              <a:spcBef>
                <a:spcPts val="0"/>
              </a:spcBef>
              <a:spcAft>
                <a:spcPts val="0"/>
              </a:spcAft>
              <a:buSzPts val="15600"/>
              <a:buNone/>
              <a:defRPr/>
            </a:lvl6pPr>
            <a:lvl7pPr lvl="6">
              <a:spcBef>
                <a:spcPts val="0"/>
              </a:spcBef>
              <a:spcAft>
                <a:spcPts val="0"/>
              </a:spcAft>
              <a:buSzPts val="15600"/>
              <a:buNone/>
              <a:defRPr/>
            </a:lvl7pPr>
            <a:lvl8pPr lvl="7">
              <a:spcBef>
                <a:spcPts val="0"/>
              </a:spcBef>
              <a:spcAft>
                <a:spcPts val="0"/>
              </a:spcAft>
              <a:buSzPts val="15600"/>
              <a:buNone/>
              <a:defRPr/>
            </a:lvl8pPr>
            <a:lvl9pPr lvl="8">
              <a:spcBef>
                <a:spcPts val="0"/>
              </a:spcBef>
              <a:spcAft>
                <a:spcPts val="0"/>
              </a:spcAft>
              <a:buSzPts val="15600"/>
              <a:buNone/>
              <a:defRPr/>
            </a:lvl9pPr>
          </a:lstStyle>
          <a:p>
            <a:endParaRPr/>
          </a:p>
        </p:txBody>
      </p:sp>
      <p:sp>
        <p:nvSpPr>
          <p:cNvPr id="27" name="Google Shape;27;p6"/>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371480" y="3950933"/>
            <a:ext cx="12355200" cy="5373900"/>
          </a:xfrm>
          <a:prstGeom prst="rect">
            <a:avLst/>
          </a:prstGeom>
        </p:spPr>
        <p:txBody>
          <a:bodyPr spcFirstLastPara="1" wrap="square" lIns="509275" tIns="509275" rIns="509275" bIns="509275" anchor="b" anchorCtr="0"/>
          <a:lstStyle>
            <a:lvl1pPr lvl="0">
              <a:spcBef>
                <a:spcPts val="0"/>
              </a:spcBef>
              <a:spcAft>
                <a:spcPts val="0"/>
              </a:spcAft>
              <a:buSzPts val="13400"/>
              <a:buNone/>
              <a:defRPr sz="12282"/>
            </a:lvl1pPr>
            <a:lvl2pPr lvl="1">
              <a:spcBef>
                <a:spcPts val="0"/>
              </a:spcBef>
              <a:spcAft>
                <a:spcPts val="0"/>
              </a:spcAft>
              <a:buSzPts val="13400"/>
              <a:buNone/>
              <a:defRPr sz="12282"/>
            </a:lvl2pPr>
            <a:lvl3pPr lvl="2">
              <a:spcBef>
                <a:spcPts val="0"/>
              </a:spcBef>
              <a:spcAft>
                <a:spcPts val="0"/>
              </a:spcAft>
              <a:buSzPts val="13400"/>
              <a:buNone/>
              <a:defRPr sz="12282"/>
            </a:lvl3pPr>
            <a:lvl4pPr lvl="3">
              <a:spcBef>
                <a:spcPts val="0"/>
              </a:spcBef>
              <a:spcAft>
                <a:spcPts val="0"/>
              </a:spcAft>
              <a:buSzPts val="13400"/>
              <a:buNone/>
              <a:defRPr sz="12282"/>
            </a:lvl4pPr>
            <a:lvl5pPr lvl="4">
              <a:spcBef>
                <a:spcPts val="0"/>
              </a:spcBef>
              <a:spcAft>
                <a:spcPts val="0"/>
              </a:spcAft>
              <a:buSzPts val="13400"/>
              <a:buNone/>
              <a:defRPr sz="12282"/>
            </a:lvl5pPr>
            <a:lvl6pPr lvl="5">
              <a:spcBef>
                <a:spcPts val="0"/>
              </a:spcBef>
              <a:spcAft>
                <a:spcPts val="0"/>
              </a:spcAft>
              <a:buSzPts val="13400"/>
              <a:buNone/>
              <a:defRPr sz="12282"/>
            </a:lvl6pPr>
            <a:lvl7pPr lvl="6">
              <a:spcBef>
                <a:spcPts val="0"/>
              </a:spcBef>
              <a:spcAft>
                <a:spcPts val="0"/>
              </a:spcAft>
              <a:buSzPts val="13400"/>
              <a:buNone/>
              <a:defRPr sz="12282"/>
            </a:lvl7pPr>
            <a:lvl8pPr lvl="7">
              <a:spcBef>
                <a:spcPts val="0"/>
              </a:spcBef>
              <a:spcAft>
                <a:spcPts val="0"/>
              </a:spcAft>
              <a:buSzPts val="13400"/>
              <a:buNone/>
              <a:defRPr sz="12282"/>
            </a:lvl8pPr>
            <a:lvl9pPr lvl="8">
              <a:spcBef>
                <a:spcPts val="0"/>
              </a:spcBef>
              <a:spcAft>
                <a:spcPts val="0"/>
              </a:spcAft>
              <a:buSzPts val="13400"/>
              <a:buNone/>
              <a:defRPr sz="12282"/>
            </a:lvl9pPr>
          </a:lstStyle>
          <a:p>
            <a:endParaRPr/>
          </a:p>
        </p:txBody>
      </p:sp>
      <p:sp>
        <p:nvSpPr>
          <p:cNvPr id="30" name="Google Shape;30;p7"/>
          <p:cNvSpPr txBox="1">
            <a:spLocks noGrp="1"/>
          </p:cNvSpPr>
          <p:nvPr>
            <p:ph type="body" idx="1"/>
          </p:nvPr>
        </p:nvSpPr>
        <p:spPr>
          <a:xfrm>
            <a:off x="1371480" y="9881600"/>
            <a:ext cx="12355200" cy="22609200"/>
          </a:xfrm>
          <a:prstGeom prst="rect">
            <a:avLst/>
          </a:prstGeom>
        </p:spPr>
        <p:txBody>
          <a:bodyPr spcFirstLastPara="1" wrap="square" lIns="509275" tIns="509275" rIns="509275" bIns="509275" anchor="t" anchorCtr="0"/>
          <a:lstStyle>
            <a:lvl1pPr marL="419076" lvl="0" indent="-599511">
              <a:spcBef>
                <a:spcPts val="0"/>
              </a:spcBef>
              <a:spcAft>
                <a:spcPts val="0"/>
              </a:spcAft>
              <a:buSzPts val="6700"/>
              <a:buChar char="●"/>
              <a:defRPr sz="6142"/>
            </a:lvl1pPr>
            <a:lvl2pPr marL="838152" lvl="1" indent="-599511">
              <a:spcBef>
                <a:spcPts val="8158"/>
              </a:spcBef>
              <a:spcAft>
                <a:spcPts val="0"/>
              </a:spcAft>
              <a:buSzPts val="6700"/>
              <a:buChar char="○"/>
              <a:defRPr sz="6142"/>
            </a:lvl2pPr>
            <a:lvl3pPr marL="1257227" lvl="2" indent="-599511">
              <a:spcBef>
                <a:spcPts val="8158"/>
              </a:spcBef>
              <a:spcAft>
                <a:spcPts val="0"/>
              </a:spcAft>
              <a:buSzPts val="6700"/>
              <a:buChar char="■"/>
              <a:defRPr sz="6142"/>
            </a:lvl3pPr>
            <a:lvl4pPr marL="1676304" lvl="3" indent="-599511">
              <a:spcBef>
                <a:spcPts val="8158"/>
              </a:spcBef>
              <a:spcAft>
                <a:spcPts val="0"/>
              </a:spcAft>
              <a:buSzPts val="6700"/>
              <a:buChar char="●"/>
              <a:defRPr sz="6142"/>
            </a:lvl4pPr>
            <a:lvl5pPr marL="2095380" lvl="4" indent="-599511">
              <a:spcBef>
                <a:spcPts val="8158"/>
              </a:spcBef>
              <a:spcAft>
                <a:spcPts val="0"/>
              </a:spcAft>
              <a:buSzPts val="6700"/>
              <a:buChar char="○"/>
              <a:defRPr sz="6142"/>
            </a:lvl5pPr>
            <a:lvl6pPr marL="2514456" lvl="5" indent="-599511">
              <a:spcBef>
                <a:spcPts val="8158"/>
              </a:spcBef>
              <a:spcAft>
                <a:spcPts val="0"/>
              </a:spcAft>
              <a:buSzPts val="6700"/>
              <a:buChar char="■"/>
              <a:defRPr sz="6142"/>
            </a:lvl6pPr>
            <a:lvl7pPr marL="2933531" lvl="6" indent="-599511">
              <a:spcBef>
                <a:spcPts val="8158"/>
              </a:spcBef>
              <a:spcAft>
                <a:spcPts val="0"/>
              </a:spcAft>
              <a:buSzPts val="6700"/>
              <a:buChar char="●"/>
              <a:defRPr sz="6142"/>
            </a:lvl7pPr>
            <a:lvl8pPr marL="3352607" lvl="7" indent="-599511">
              <a:spcBef>
                <a:spcPts val="8158"/>
              </a:spcBef>
              <a:spcAft>
                <a:spcPts val="0"/>
              </a:spcAft>
              <a:buSzPts val="6700"/>
              <a:buChar char="○"/>
              <a:defRPr sz="6142"/>
            </a:lvl8pPr>
            <a:lvl9pPr marL="3771683" lvl="8" indent="-599511">
              <a:spcBef>
                <a:spcPts val="8158"/>
              </a:spcBef>
              <a:spcAft>
                <a:spcPts val="8158"/>
              </a:spcAft>
              <a:buSzPts val="6700"/>
              <a:buChar char="■"/>
              <a:defRPr sz="6142"/>
            </a:lvl9pPr>
          </a:lstStyle>
          <a:p>
            <a:endParaRPr/>
          </a:p>
        </p:txBody>
      </p:sp>
      <p:sp>
        <p:nvSpPr>
          <p:cNvPr id="31" name="Google Shape;31;p7"/>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157100" y="3201067"/>
            <a:ext cx="28018375" cy="29090100"/>
          </a:xfrm>
          <a:prstGeom prst="rect">
            <a:avLst/>
          </a:prstGeom>
        </p:spPr>
        <p:txBody>
          <a:bodyPr spcFirstLastPara="1" wrap="square" lIns="509275" tIns="509275" rIns="509275" bIns="509275" anchor="ctr" anchorCtr="0"/>
          <a:lstStyle>
            <a:lvl1pPr lvl="0">
              <a:spcBef>
                <a:spcPts val="0"/>
              </a:spcBef>
              <a:spcAft>
                <a:spcPts val="0"/>
              </a:spcAft>
              <a:buSzPts val="26700"/>
              <a:buNone/>
              <a:defRPr sz="24474"/>
            </a:lvl1pPr>
            <a:lvl2pPr lvl="1">
              <a:spcBef>
                <a:spcPts val="0"/>
              </a:spcBef>
              <a:spcAft>
                <a:spcPts val="0"/>
              </a:spcAft>
              <a:buSzPts val="26700"/>
              <a:buNone/>
              <a:defRPr sz="24474"/>
            </a:lvl2pPr>
            <a:lvl3pPr lvl="2">
              <a:spcBef>
                <a:spcPts val="0"/>
              </a:spcBef>
              <a:spcAft>
                <a:spcPts val="0"/>
              </a:spcAft>
              <a:buSzPts val="26700"/>
              <a:buNone/>
              <a:defRPr sz="24474"/>
            </a:lvl3pPr>
            <a:lvl4pPr lvl="3">
              <a:spcBef>
                <a:spcPts val="0"/>
              </a:spcBef>
              <a:spcAft>
                <a:spcPts val="0"/>
              </a:spcAft>
              <a:buSzPts val="26700"/>
              <a:buNone/>
              <a:defRPr sz="24474"/>
            </a:lvl4pPr>
            <a:lvl5pPr lvl="4">
              <a:spcBef>
                <a:spcPts val="0"/>
              </a:spcBef>
              <a:spcAft>
                <a:spcPts val="0"/>
              </a:spcAft>
              <a:buSzPts val="26700"/>
              <a:buNone/>
              <a:defRPr sz="24474"/>
            </a:lvl5pPr>
            <a:lvl6pPr lvl="5">
              <a:spcBef>
                <a:spcPts val="0"/>
              </a:spcBef>
              <a:spcAft>
                <a:spcPts val="0"/>
              </a:spcAft>
              <a:buSzPts val="26700"/>
              <a:buNone/>
              <a:defRPr sz="24474"/>
            </a:lvl6pPr>
            <a:lvl7pPr lvl="6">
              <a:spcBef>
                <a:spcPts val="0"/>
              </a:spcBef>
              <a:spcAft>
                <a:spcPts val="0"/>
              </a:spcAft>
              <a:buSzPts val="26700"/>
              <a:buNone/>
              <a:defRPr sz="24474"/>
            </a:lvl7pPr>
            <a:lvl8pPr lvl="7">
              <a:spcBef>
                <a:spcPts val="0"/>
              </a:spcBef>
              <a:spcAft>
                <a:spcPts val="0"/>
              </a:spcAft>
              <a:buSzPts val="26700"/>
              <a:buNone/>
              <a:defRPr sz="24474"/>
            </a:lvl8pPr>
            <a:lvl9pPr lvl="8">
              <a:spcBef>
                <a:spcPts val="0"/>
              </a:spcBef>
              <a:spcAft>
                <a:spcPts val="0"/>
              </a:spcAft>
              <a:buSzPts val="26700"/>
              <a:buNone/>
              <a:defRPr sz="24474"/>
            </a:lvl9pPr>
          </a:lstStyle>
          <a:p>
            <a:endParaRPr/>
          </a:p>
        </p:txBody>
      </p:sp>
      <p:sp>
        <p:nvSpPr>
          <p:cNvPr id="34" name="Google Shape;34;p8"/>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0116800" y="-889"/>
            <a:ext cx="20116800" cy="36576000"/>
          </a:xfrm>
          <a:prstGeom prst="rect">
            <a:avLst/>
          </a:prstGeom>
          <a:solidFill>
            <a:schemeClr val="lt2"/>
          </a:solidFill>
          <a:ln>
            <a:noFill/>
          </a:ln>
        </p:spPr>
        <p:txBody>
          <a:bodyPr spcFirstLastPara="1" wrap="square" lIns="466835" tIns="466835" rIns="466835" bIns="466835" anchor="ctr" anchorCtr="0">
            <a:noAutofit/>
          </a:bodyPr>
          <a:lstStyle/>
          <a:p>
            <a:pPr marL="0" lvl="0" indent="0" algn="l" rtl="0">
              <a:spcBef>
                <a:spcPts val="0"/>
              </a:spcBef>
              <a:spcAft>
                <a:spcPts val="0"/>
              </a:spcAft>
              <a:buNone/>
            </a:pPr>
            <a:endParaRPr sz="1284"/>
          </a:p>
        </p:txBody>
      </p:sp>
      <p:sp>
        <p:nvSpPr>
          <p:cNvPr id="37" name="Google Shape;37;p9"/>
          <p:cNvSpPr txBox="1">
            <a:spLocks noGrp="1"/>
          </p:cNvSpPr>
          <p:nvPr>
            <p:ph type="title"/>
          </p:nvPr>
        </p:nvSpPr>
        <p:spPr>
          <a:xfrm>
            <a:off x="1168201" y="8769244"/>
            <a:ext cx="17798825" cy="10540800"/>
          </a:xfrm>
          <a:prstGeom prst="rect">
            <a:avLst/>
          </a:prstGeom>
        </p:spPr>
        <p:txBody>
          <a:bodyPr spcFirstLastPara="1" wrap="square" lIns="509275" tIns="509275" rIns="509275" bIns="509275" anchor="b" anchorCtr="0"/>
          <a:lstStyle>
            <a:lvl1pPr lvl="0" algn="ctr">
              <a:spcBef>
                <a:spcPts val="0"/>
              </a:spcBef>
              <a:spcAft>
                <a:spcPts val="0"/>
              </a:spcAft>
              <a:buSzPts val="23400"/>
              <a:buNone/>
              <a:defRPr sz="21449"/>
            </a:lvl1pPr>
            <a:lvl2pPr lvl="1" algn="ctr">
              <a:spcBef>
                <a:spcPts val="0"/>
              </a:spcBef>
              <a:spcAft>
                <a:spcPts val="0"/>
              </a:spcAft>
              <a:buSzPts val="23400"/>
              <a:buNone/>
              <a:defRPr sz="21449"/>
            </a:lvl2pPr>
            <a:lvl3pPr lvl="2" algn="ctr">
              <a:spcBef>
                <a:spcPts val="0"/>
              </a:spcBef>
              <a:spcAft>
                <a:spcPts val="0"/>
              </a:spcAft>
              <a:buSzPts val="23400"/>
              <a:buNone/>
              <a:defRPr sz="21449"/>
            </a:lvl3pPr>
            <a:lvl4pPr lvl="3" algn="ctr">
              <a:spcBef>
                <a:spcPts val="0"/>
              </a:spcBef>
              <a:spcAft>
                <a:spcPts val="0"/>
              </a:spcAft>
              <a:buSzPts val="23400"/>
              <a:buNone/>
              <a:defRPr sz="21449"/>
            </a:lvl4pPr>
            <a:lvl5pPr lvl="4" algn="ctr">
              <a:spcBef>
                <a:spcPts val="0"/>
              </a:spcBef>
              <a:spcAft>
                <a:spcPts val="0"/>
              </a:spcAft>
              <a:buSzPts val="23400"/>
              <a:buNone/>
              <a:defRPr sz="21449"/>
            </a:lvl5pPr>
            <a:lvl6pPr lvl="5" algn="ctr">
              <a:spcBef>
                <a:spcPts val="0"/>
              </a:spcBef>
              <a:spcAft>
                <a:spcPts val="0"/>
              </a:spcAft>
              <a:buSzPts val="23400"/>
              <a:buNone/>
              <a:defRPr sz="21449"/>
            </a:lvl6pPr>
            <a:lvl7pPr lvl="6" algn="ctr">
              <a:spcBef>
                <a:spcPts val="0"/>
              </a:spcBef>
              <a:spcAft>
                <a:spcPts val="0"/>
              </a:spcAft>
              <a:buSzPts val="23400"/>
              <a:buNone/>
              <a:defRPr sz="21449"/>
            </a:lvl7pPr>
            <a:lvl8pPr lvl="7" algn="ctr">
              <a:spcBef>
                <a:spcPts val="0"/>
              </a:spcBef>
              <a:spcAft>
                <a:spcPts val="0"/>
              </a:spcAft>
              <a:buSzPts val="23400"/>
              <a:buNone/>
              <a:defRPr sz="21449"/>
            </a:lvl8pPr>
            <a:lvl9pPr lvl="8" algn="ctr">
              <a:spcBef>
                <a:spcPts val="0"/>
              </a:spcBef>
              <a:spcAft>
                <a:spcPts val="0"/>
              </a:spcAft>
              <a:buSzPts val="23400"/>
              <a:buNone/>
              <a:defRPr sz="21449"/>
            </a:lvl9pPr>
          </a:lstStyle>
          <a:p>
            <a:endParaRPr/>
          </a:p>
        </p:txBody>
      </p:sp>
      <p:sp>
        <p:nvSpPr>
          <p:cNvPr id="38" name="Google Shape;38;p9"/>
          <p:cNvSpPr txBox="1">
            <a:spLocks noGrp="1"/>
          </p:cNvSpPr>
          <p:nvPr>
            <p:ph type="subTitle" idx="1"/>
          </p:nvPr>
        </p:nvSpPr>
        <p:spPr>
          <a:xfrm>
            <a:off x="1168201" y="19932978"/>
            <a:ext cx="17798825" cy="8782800"/>
          </a:xfrm>
          <a:prstGeom prst="rect">
            <a:avLst/>
          </a:prstGeom>
        </p:spPr>
        <p:txBody>
          <a:bodyPr spcFirstLastPara="1" wrap="square" lIns="509275" tIns="509275" rIns="509275" bIns="509275" anchor="t" anchorCtr="0"/>
          <a:lstStyle>
            <a:lvl1pPr lvl="0" algn="ctr">
              <a:lnSpc>
                <a:spcPct val="100000"/>
              </a:lnSpc>
              <a:spcBef>
                <a:spcPts val="0"/>
              </a:spcBef>
              <a:spcAft>
                <a:spcPts val="0"/>
              </a:spcAft>
              <a:buSzPts val="11700"/>
              <a:buNone/>
              <a:defRPr sz="10724"/>
            </a:lvl1pPr>
            <a:lvl2pPr lvl="1" algn="ctr">
              <a:lnSpc>
                <a:spcPct val="100000"/>
              </a:lnSpc>
              <a:spcBef>
                <a:spcPts val="0"/>
              </a:spcBef>
              <a:spcAft>
                <a:spcPts val="0"/>
              </a:spcAft>
              <a:buSzPts val="11700"/>
              <a:buNone/>
              <a:defRPr sz="10724"/>
            </a:lvl2pPr>
            <a:lvl3pPr lvl="2" algn="ctr">
              <a:lnSpc>
                <a:spcPct val="100000"/>
              </a:lnSpc>
              <a:spcBef>
                <a:spcPts val="0"/>
              </a:spcBef>
              <a:spcAft>
                <a:spcPts val="0"/>
              </a:spcAft>
              <a:buSzPts val="11700"/>
              <a:buNone/>
              <a:defRPr sz="10724"/>
            </a:lvl3pPr>
            <a:lvl4pPr lvl="3" algn="ctr">
              <a:lnSpc>
                <a:spcPct val="100000"/>
              </a:lnSpc>
              <a:spcBef>
                <a:spcPts val="0"/>
              </a:spcBef>
              <a:spcAft>
                <a:spcPts val="0"/>
              </a:spcAft>
              <a:buSzPts val="11700"/>
              <a:buNone/>
              <a:defRPr sz="10724"/>
            </a:lvl4pPr>
            <a:lvl5pPr lvl="4" algn="ctr">
              <a:lnSpc>
                <a:spcPct val="100000"/>
              </a:lnSpc>
              <a:spcBef>
                <a:spcPts val="0"/>
              </a:spcBef>
              <a:spcAft>
                <a:spcPts val="0"/>
              </a:spcAft>
              <a:buSzPts val="11700"/>
              <a:buNone/>
              <a:defRPr sz="10724"/>
            </a:lvl5pPr>
            <a:lvl6pPr lvl="5" algn="ctr">
              <a:lnSpc>
                <a:spcPct val="100000"/>
              </a:lnSpc>
              <a:spcBef>
                <a:spcPts val="0"/>
              </a:spcBef>
              <a:spcAft>
                <a:spcPts val="0"/>
              </a:spcAft>
              <a:buSzPts val="11700"/>
              <a:buNone/>
              <a:defRPr sz="10724"/>
            </a:lvl6pPr>
            <a:lvl7pPr lvl="6" algn="ctr">
              <a:lnSpc>
                <a:spcPct val="100000"/>
              </a:lnSpc>
              <a:spcBef>
                <a:spcPts val="0"/>
              </a:spcBef>
              <a:spcAft>
                <a:spcPts val="0"/>
              </a:spcAft>
              <a:buSzPts val="11700"/>
              <a:buNone/>
              <a:defRPr sz="10724"/>
            </a:lvl7pPr>
            <a:lvl8pPr lvl="7" algn="ctr">
              <a:lnSpc>
                <a:spcPct val="100000"/>
              </a:lnSpc>
              <a:spcBef>
                <a:spcPts val="0"/>
              </a:spcBef>
              <a:spcAft>
                <a:spcPts val="0"/>
              </a:spcAft>
              <a:buSzPts val="11700"/>
              <a:buNone/>
              <a:defRPr sz="10724"/>
            </a:lvl8pPr>
            <a:lvl9pPr lvl="8" algn="ctr">
              <a:lnSpc>
                <a:spcPct val="100000"/>
              </a:lnSpc>
              <a:spcBef>
                <a:spcPts val="0"/>
              </a:spcBef>
              <a:spcAft>
                <a:spcPts val="0"/>
              </a:spcAft>
              <a:buSzPts val="11700"/>
              <a:buNone/>
              <a:defRPr sz="10724"/>
            </a:lvl9pPr>
          </a:lstStyle>
          <a:p>
            <a:endParaRPr/>
          </a:p>
        </p:txBody>
      </p:sp>
      <p:sp>
        <p:nvSpPr>
          <p:cNvPr id="39" name="Google Shape;39;p9"/>
          <p:cNvSpPr txBox="1">
            <a:spLocks noGrp="1"/>
          </p:cNvSpPr>
          <p:nvPr>
            <p:ph type="body" idx="2"/>
          </p:nvPr>
        </p:nvSpPr>
        <p:spPr>
          <a:xfrm>
            <a:off x="21733800" y="5148978"/>
            <a:ext cx="16882800" cy="26276400"/>
          </a:xfrm>
          <a:prstGeom prst="rect">
            <a:avLst/>
          </a:prstGeom>
        </p:spPr>
        <p:txBody>
          <a:bodyPr spcFirstLastPara="1" wrap="square" lIns="509275" tIns="509275" rIns="509275" bIns="509275" anchor="ctr" anchorCtr="0"/>
          <a:lstStyle>
            <a:lvl1pPr marL="419076" lvl="0" indent="-791588">
              <a:spcBef>
                <a:spcPts val="0"/>
              </a:spcBef>
              <a:spcAft>
                <a:spcPts val="0"/>
              </a:spcAft>
              <a:buSzPts val="10000"/>
              <a:buChar char="●"/>
              <a:defRPr/>
            </a:lvl1pPr>
            <a:lvl2pPr marL="838152" lvl="1" indent="-663536">
              <a:spcBef>
                <a:spcPts val="8158"/>
              </a:spcBef>
              <a:spcAft>
                <a:spcPts val="0"/>
              </a:spcAft>
              <a:buSzPts val="7800"/>
              <a:buChar char="○"/>
              <a:defRPr/>
            </a:lvl2pPr>
            <a:lvl3pPr marL="1257227" lvl="2" indent="-663536">
              <a:spcBef>
                <a:spcPts val="8158"/>
              </a:spcBef>
              <a:spcAft>
                <a:spcPts val="0"/>
              </a:spcAft>
              <a:buSzPts val="7800"/>
              <a:buChar char="■"/>
              <a:defRPr/>
            </a:lvl3pPr>
            <a:lvl4pPr marL="1676304" lvl="3" indent="-663536">
              <a:spcBef>
                <a:spcPts val="8158"/>
              </a:spcBef>
              <a:spcAft>
                <a:spcPts val="0"/>
              </a:spcAft>
              <a:buSzPts val="7800"/>
              <a:buChar char="●"/>
              <a:defRPr/>
            </a:lvl4pPr>
            <a:lvl5pPr marL="2095380" lvl="4" indent="-663536">
              <a:spcBef>
                <a:spcPts val="8158"/>
              </a:spcBef>
              <a:spcAft>
                <a:spcPts val="0"/>
              </a:spcAft>
              <a:buSzPts val="7800"/>
              <a:buChar char="○"/>
              <a:defRPr/>
            </a:lvl5pPr>
            <a:lvl6pPr marL="2514456" lvl="5" indent="-663536">
              <a:spcBef>
                <a:spcPts val="8158"/>
              </a:spcBef>
              <a:spcAft>
                <a:spcPts val="0"/>
              </a:spcAft>
              <a:buSzPts val="7800"/>
              <a:buChar char="■"/>
              <a:defRPr/>
            </a:lvl6pPr>
            <a:lvl7pPr marL="2933531" lvl="6" indent="-663536">
              <a:spcBef>
                <a:spcPts val="8158"/>
              </a:spcBef>
              <a:spcAft>
                <a:spcPts val="0"/>
              </a:spcAft>
              <a:buSzPts val="7800"/>
              <a:buChar char="●"/>
              <a:defRPr/>
            </a:lvl7pPr>
            <a:lvl8pPr marL="3352607" lvl="7" indent="-663536">
              <a:spcBef>
                <a:spcPts val="8158"/>
              </a:spcBef>
              <a:spcAft>
                <a:spcPts val="0"/>
              </a:spcAft>
              <a:buSzPts val="7800"/>
              <a:buChar char="○"/>
              <a:defRPr/>
            </a:lvl8pPr>
            <a:lvl9pPr marL="3771683" lvl="8" indent="-663536">
              <a:spcBef>
                <a:spcPts val="8158"/>
              </a:spcBef>
              <a:spcAft>
                <a:spcPts val="8158"/>
              </a:spcAft>
              <a:buSzPts val="7800"/>
              <a:buChar char="■"/>
              <a:defRPr/>
            </a:lvl9pPr>
          </a:lstStyle>
          <a:p>
            <a:endParaRPr/>
          </a:p>
        </p:txBody>
      </p:sp>
      <p:sp>
        <p:nvSpPr>
          <p:cNvPr id="40" name="Google Shape;40;p9"/>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371480" y="30084089"/>
            <a:ext cx="26394775" cy="4302900"/>
          </a:xfrm>
          <a:prstGeom prst="rect">
            <a:avLst/>
          </a:prstGeom>
        </p:spPr>
        <p:txBody>
          <a:bodyPr spcFirstLastPara="1" wrap="square" lIns="509275" tIns="509275" rIns="509275" bIns="509275" anchor="ctr" anchorCtr="0"/>
          <a:lstStyle>
            <a:lvl1pPr marL="419076" lvl="0" indent="-209538">
              <a:lnSpc>
                <a:spcPct val="100000"/>
              </a:lnSpc>
              <a:spcBef>
                <a:spcPts val="0"/>
              </a:spcBef>
              <a:spcAft>
                <a:spcPts val="0"/>
              </a:spcAft>
              <a:buSzPts val="10000"/>
              <a:buNone/>
              <a:defRPr/>
            </a:lvl1pPr>
          </a:lstStyle>
          <a:p>
            <a:endParaRPr/>
          </a:p>
        </p:txBody>
      </p:sp>
      <p:sp>
        <p:nvSpPr>
          <p:cNvPr id="43" name="Google Shape;43;p10"/>
          <p:cNvSpPr txBox="1">
            <a:spLocks noGrp="1"/>
          </p:cNvSpPr>
          <p:nvPr>
            <p:ph type="sldNum" idx="12"/>
          </p:nvPr>
        </p:nvSpPr>
        <p:spPr>
          <a:xfrm>
            <a:off x="37278815" y="33160653"/>
            <a:ext cx="2414225" cy="2799000"/>
          </a:xfrm>
          <a:prstGeom prst="rect">
            <a:avLst/>
          </a:prstGeom>
        </p:spPr>
        <p:txBody>
          <a:bodyPr spcFirstLastPara="1" wrap="square" lIns="509275" tIns="509275" rIns="509275" bIns="509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480" y="3164622"/>
            <a:ext cx="37490750" cy="4072500"/>
          </a:xfrm>
          <a:prstGeom prst="rect">
            <a:avLst/>
          </a:prstGeom>
          <a:noFill/>
          <a:ln>
            <a:noFill/>
          </a:ln>
        </p:spPr>
        <p:txBody>
          <a:bodyPr spcFirstLastPara="1" wrap="square" lIns="509275" tIns="509275" rIns="509275" bIns="509275" anchor="t" anchorCtr="0"/>
          <a:lstStyle>
            <a:lvl1pPr lvl="0">
              <a:spcBef>
                <a:spcPts val="0"/>
              </a:spcBef>
              <a:spcAft>
                <a:spcPts val="0"/>
              </a:spcAft>
              <a:buClr>
                <a:schemeClr val="dk1"/>
              </a:buClr>
              <a:buSzPts val="15600"/>
              <a:buNone/>
              <a:defRPr sz="15600">
                <a:solidFill>
                  <a:schemeClr val="dk1"/>
                </a:solidFill>
              </a:defRPr>
            </a:lvl1pPr>
            <a:lvl2pPr lvl="1">
              <a:spcBef>
                <a:spcPts val="0"/>
              </a:spcBef>
              <a:spcAft>
                <a:spcPts val="0"/>
              </a:spcAft>
              <a:buClr>
                <a:schemeClr val="dk1"/>
              </a:buClr>
              <a:buSzPts val="15600"/>
              <a:buNone/>
              <a:defRPr sz="15600">
                <a:solidFill>
                  <a:schemeClr val="dk1"/>
                </a:solidFill>
              </a:defRPr>
            </a:lvl2pPr>
            <a:lvl3pPr lvl="2">
              <a:spcBef>
                <a:spcPts val="0"/>
              </a:spcBef>
              <a:spcAft>
                <a:spcPts val="0"/>
              </a:spcAft>
              <a:buClr>
                <a:schemeClr val="dk1"/>
              </a:buClr>
              <a:buSzPts val="15600"/>
              <a:buNone/>
              <a:defRPr sz="15600">
                <a:solidFill>
                  <a:schemeClr val="dk1"/>
                </a:solidFill>
              </a:defRPr>
            </a:lvl3pPr>
            <a:lvl4pPr lvl="3">
              <a:spcBef>
                <a:spcPts val="0"/>
              </a:spcBef>
              <a:spcAft>
                <a:spcPts val="0"/>
              </a:spcAft>
              <a:buClr>
                <a:schemeClr val="dk1"/>
              </a:buClr>
              <a:buSzPts val="15600"/>
              <a:buNone/>
              <a:defRPr sz="15600">
                <a:solidFill>
                  <a:schemeClr val="dk1"/>
                </a:solidFill>
              </a:defRPr>
            </a:lvl4pPr>
            <a:lvl5pPr lvl="4">
              <a:spcBef>
                <a:spcPts val="0"/>
              </a:spcBef>
              <a:spcAft>
                <a:spcPts val="0"/>
              </a:spcAft>
              <a:buClr>
                <a:schemeClr val="dk1"/>
              </a:buClr>
              <a:buSzPts val="15600"/>
              <a:buNone/>
              <a:defRPr sz="15600">
                <a:solidFill>
                  <a:schemeClr val="dk1"/>
                </a:solidFill>
              </a:defRPr>
            </a:lvl5pPr>
            <a:lvl6pPr lvl="5">
              <a:spcBef>
                <a:spcPts val="0"/>
              </a:spcBef>
              <a:spcAft>
                <a:spcPts val="0"/>
              </a:spcAft>
              <a:buClr>
                <a:schemeClr val="dk1"/>
              </a:buClr>
              <a:buSzPts val="15600"/>
              <a:buNone/>
              <a:defRPr sz="15600">
                <a:solidFill>
                  <a:schemeClr val="dk1"/>
                </a:solidFill>
              </a:defRPr>
            </a:lvl6pPr>
            <a:lvl7pPr lvl="6">
              <a:spcBef>
                <a:spcPts val="0"/>
              </a:spcBef>
              <a:spcAft>
                <a:spcPts val="0"/>
              </a:spcAft>
              <a:buClr>
                <a:schemeClr val="dk1"/>
              </a:buClr>
              <a:buSzPts val="15600"/>
              <a:buNone/>
              <a:defRPr sz="15600">
                <a:solidFill>
                  <a:schemeClr val="dk1"/>
                </a:solidFill>
              </a:defRPr>
            </a:lvl7pPr>
            <a:lvl8pPr lvl="7">
              <a:spcBef>
                <a:spcPts val="0"/>
              </a:spcBef>
              <a:spcAft>
                <a:spcPts val="0"/>
              </a:spcAft>
              <a:buClr>
                <a:schemeClr val="dk1"/>
              </a:buClr>
              <a:buSzPts val="15600"/>
              <a:buNone/>
              <a:defRPr sz="15600">
                <a:solidFill>
                  <a:schemeClr val="dk1"/>
                </a:solidFill>
              </a:defRPr>
            </a:lvl8pPr>
            <a:lvl9pPr lvl="8">
              <a:spcBef>
                <a:spcPts val="0"/>
              </a:spcBef>
              <a:spcAft>
                <a:spcPts val="0"/>
              </a:spcAft>
              <a:buClr>
                <a:schemeClr val="dk1"/>
              </a:buClr>
              <a:buSzPts val="15600"/>
              <a:buNone/>
              <a:defRPr sz="15600">
                <a:solidFill>
                  <a:schemeClr val="dk1"/>
                </a:solidFill>
              </a:defRPr>
            </a:lvl9pPr>
          </a:lstStyle>
          <a:p>
            <a:endParaRPr/>
          </a:p>
        </p:txBody>
      </p:sp>
      <p:sp>
        <p:nvSpPr>
          <p:cNvPr id="7" name="Google Shape;7;p1"/>
          <p:cNvSpPr txBox="1">
            <a:spLocks noGrp="1"/>
          </p:cNvSpPr>
          <p:nvPr>
            <p:ph type="body" idx="1"/>
          </p:nvPr>
        </p:nvSpPr>
        <p:spPr>
          <a:xfrm>
            <a:off x="1371480" y="8195378"/>
            <a:ext cx="37490750" cy="24294300"/>
          </a:xfrm>
          <a:prstGeom prst="rect">
            <a:avLst/>
          </a:prstGeom>
          <a:noFill/>
          <a:ln>
            <a:noFill/>
          </a:ln>
        </p:spPr>
        <p:txBody>
          <a:bodyPr spcFirstLastPara="1" wrap="square" lIns="509275" tIns="509275" rIns="509275" bIns="509275" anchor="t" anchorCtr="0"/>
          <a:lstStyle>
            <a:lvl1pPr marL="457200" lvl="0" indent="-863600">
              <a:lnSpc>
                <a:spcPct val="115000"/>
              </a:lnSpc>
              <a:spcBef>
                <a:spcPts val="0"/>
              </a:spcBef>
              <a:spcAft>
                <a:spcPts val="0"/>
              </a:spcAft>
              <a:buClr>
                <a:schemeClr val="dk2"/>
              </a:buClr>
              <a:buSzPts val="10000"/>
              <a:buChar char="●"/>
              <a:defRPr sz="10000">
                <a:solidFill>
                  <a:schemeClr val="dk2"/>
                </a:solidFill>
              </a:defRPr>
            </a:lvl1pPr>
            <a:lvl2pPr marL="914400" lvl="1" indent="-723900">
              <a:lnSpc>
                <a:spcPct val="115000"/>
              </a:lnSpc>
              <a:spcBef>
                <a:spcPts val="8900"/>
              </a:spcBef>
              <a:spcAft>
                <a:spcPts val="0"/>
              </a:spcAft>
              <a:buClr>
                <a:schemeClr val="dk2"/>
              </a:buClr>
              <a:buSzPts val="7800"/>
              <a:buChar char="○"/>
              <a:defRPr sz="7800">
                <a:solidFill>
                  <a:schemeClr val="dk2"/>
                </a:solidFill>
              </a:defRPr>
            </a:lvl2pPr>
            <a:lvl3pPr marL="1371600" lvl="2" indent="-723900">
              <a:lnSpc>
                <a:spcPct val="115000"/>
              </a:lnSpc>
              <a:spcBef>
                <a:spcPts val="8900"/>
              </a:spcBef>
              <a:spcAft>
                <a:spcPts val="0"/>
              </a:spcAft>
              <a:buClr>
                <a:schemeClr val="dk2"/>
              </a:buClr>
              <a:buSzPts val="7800"/>
              <a:buChar char="■"/>
              <a:defRPr sz="7800">
                <a:solidFill>
                  <a:schemeClr val="dk2"/>
                </a:solidFill>
              </a:defRPr>
            </a:lvl3pPr>
            <a:lvl4pPr marL="1828800" lvl="3" indent="-723900">
              <a:lnSpc>
                <a:spcPct val="115000"/>
              </a:lnSpc>
              <a:spcBef>
                <a:spcPts val="8900"/>
              </a:spcBef>
              <a:spcAft>
                <a:spcPts val="0"/>
              </a:spcAft>
              <a:buClr>
                <a:schemeClr val="dk2"/>
              </a:buClr>
              <a:buSzPts val="7800"/>
              <a:buChar char="●"/>
              <a:defRPr sz="7800">
                <a:solidFill>
                  <a:schemeClr val="dk2"/>
                </a:solidFill>
              </a:defRPr>
            </a:lvl4pPr>
            <a:lvl5pPr marL="2286000" lvl="4" indent="-723900">
              <a:lnSpc>
                <a:spcPct val="115000"/>
              </a:lnSpc>
              <a:spcBef>
                <a:spcPts val="8900"/>
              </a:spcBef>
              <a:spcAft>
                <a:spcPts val="0"/>
              </a:spcAft>
              <a:buClr>
                <a:schemeClr val="dk2"/>
              </a:buClr>
              <a:buSzPts val="7800"/>
              <a:buChar char="○"/>
              <a:defRPr sz="7800">
                <a:solidFill>
                  <a:schemeClr val="dk2"/>
                </a:solidFill>
              </a:defRPr>
            </a:lvl5pPr>
            <a:lvl6pPr marL="2743200" lvl="5" indent="-723900">
              <a:lnSpc>
                <a:spcPct val="115000"/>
              </a:lnSpc>
              <a:spcBef>
                <a:spcPts val="8900"/>
              </a:spcBef>
              <a:spcAft>
                <a:spcPts val="0"/>
              </a:spcAft>
              <a:buClr>
                <a:schemeClr val="dk2"/>
              </a:buClr>
              <a:buSzPts val="7800"/>
              <a:buChar char="■"/>
              <a:defRPr sz="7800">
                <a:solidFill>
                  <a:schemeClr val="dk2"/>
                </a:solidFill>
              </a:defRPr>
            </a:lvl6pPr>
            <a:lvl7pPr marL="3200400" lvl="6" indent="-723900">
              <a:lnSpc>
                <a:spcPct val="115000"/>
              </a:lnSpc>
              <a:spcBef>
                <a:spcPts val="8900"/>
              </a:spcBef>
              <a:spcAft>
                <a:spcPts val="0"/>
              </a:spcAft>
              <a:buClr>
                <a:schemeClr val="dk2"/>
              </a:buClr>
              <a:buSzPts val="7800"/>
              <a:buChar char="●"/>
              <a:defRPr sz="7800">
                <a:solidFill>
                  <a:schemeClr val="dk2"/>
                </a:solidFill>
              </a:defRPr>
            </a:lvl7pPr>
            <a:lvl8pPr marL="3657600" lvl="7" indent="-723900">
              <a:lnSpc>
                <a:spcPct val="115000"/>
              </a:lnSpc>
              <a:spcBef>
                <a:spcPts val="8900"/>
              </a:spcBef>
              <a:spcAft>
                <a:spcPts val="0"/>
              </a:spcAft>
              <a:buClr>
                <a:schemeClr val="dk2"/>
              </a:buClr>
              <a:buSzPts val="7800"/>
              <a:buChar char="○"/>
              <a:defRPr sz="7800">
                <a:solidFill>
                  <a:schemeClr val="dk2"/>
                </a:solidFill>
              </a:defRPr>
            </a:lvl8pPr>
            <a:lvl9pPr marL="4114800" lvl="8" indent="-723900">
              <a:lnSpc>
                <a:spcPct val="115000"/>
              </a:lnSpc>
              <a:spcBef>
                <a:spcPts val="8900"/>
              </a:spcBef>
              <a:spcAft>
                <a:spcPts val="8900"/>
              </a:spcAft>
              <a:buClr>
                <a:schemeClr val="dk2"/>
              </a:buClr>
              <a:buSzPts val="7800"/>
              <a:buChar char="■"/>
              <a:defRPr sz="7800">
                <a:solidFill>
                  <a:schemeClr val="dk2"/>
                </a:solidFill>
              </a:defRPr>
            </a:lvl9pPr>
          </a:lstStyle>
          <a:p>
            <a:endParaRPr/>
          </a:p>
        </p:txBody>
      </p:sp>
      <p:sp>
        <p:nvSpPr>
          <p:cNvPr id="8" name="Google Shape;8;p1"/>
          <p:cNvSpPr txBox="1">
            <a:spLocks noGrp="1"/>
          </p:cNvSpPr>
          <p:nvPr>
            <p:ph type="sldNum" idx="12"/>
          </p:nvPr>
        </p:nvSpPr>
        <p:spPr>
          <a:xfrm>
            <a:off x="37278815" y="33160653"/>
            <a:ext cx="2414225" cy="2799000"/>
          </a:xfrm>
          <a:prstGeom prst="rect">
            <a:avLst/>
          </a:prstGeom>
          <a:noFill/>
          <a:ln>
            <a:noFill/>
          </a:ln>
        </p:spPr>
        <p:txBody>
          <a:bodyPr spcFirstLastPara="1" wrap="square" lIns="509275" tIns="509275" rIns="509275" bIns="509275" anchor="ctr" anchorCtr="0">
            <a:noAutofit/>
          </a:bodyPr>
          <a:lstStyle>
            <a:lvl1pPr lvl="0" algn="r">
              <a:buNone/>
              <a:defRPr sz="5133">
                <a:solidFill>
                  <a:schemeClr val="dk2"/>
                </a:solidFill>
              </a:defRPr>
            </a:lvl1pPr>
            <a:lvl2pPr lvl="1" algn="r">
              <a:buNone/>
              <a:defRPr sz="5133">
                <a:solidFill>
                  <a:schemeClr val="dk2"/>
                </a:solidFill>
              </a:defRPr>
            </a:lvl2pPr>
            <a:lvl3pPr lvl="2" algn="r">
              <a:buNone/>
              <a:defRPr sz="5133">
                <a:solidFill>
                  <a:schemeClr val="dk2"/>
                </a:solidFill>
              </a:defRPr>
            </a:lvl3pPr>
            <a:lvl4pPr lvl="3" algn="r">
              <a:buNone/>
              <a:defRPr sz="5133">
                <a:solidFill>
                  <a:schemeClr val="dk2"/>
                </a:solidFill>
              </a:defRPr>
            </a:lvl4pPr>
            <a:lvl5pPr lvl="4" algn="r">
              <a:buNone/>
              <a:defRPr sz="5133">
                <a:solidFill>
                  <a:schemeClr val="dk2"/>
                </a:solidFill>
              </a:defRPr>
            </a:lvl5pPr>
            <a:lvl6pPr lvl="5" algn="r">
              <a:buNone/>
              <a:defRPr sz="5133">
                <a:solidFill>
                  <a:schemeClr val="dk2"/>
                </a:solidFill>
              </a:defRPr>
            </a:lvl6pPr>
            <a:lvl7pPr lvl="6" algn="r">
              <a:buNone/>
              <a:defRPr sz="5133">
                <a:solidFill>
                  <a:schemeClr val="dk2"/>
                </a:solidFill>
              </a:defRPr>
            </a:lvl7pPr>
            <a:lvl8pPr lvl="7" algn="r">
              <a:buNone/>
              <a:defRPr sz="5133">
                <a:solidFill>
                  <a:schemeClr val="dk2"/>
                </a:solidFill>
              </a:defRPr>
            </a:lvl8pPr>
            <a:lvl9pPr lvl="8" algn="r">
              <a:buNone/>
              <a:defRPr sz="5133">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CE8F3"/>
            </a:gs>
            <a:gs pos="100000">
              <a:srgbClr val="70A4D5"/>
            </a:gs>
          </a:gsLst>
          <a:lin ang="5400012" scaled="0"/>
        </a:gradFill>
        <a:effectLst/>
      </p:bgPr>
    </p:bg>
    <p:spTree>
      <p:nvGrpSpPr>
        <p:cNvPr id="1" name="Shape 53"/>
        <p:cNvGrpSpPr/>
        <p:nvPr/>
      </p:nvGrpSpPr>
      <p:grpSpPr>
        <a:xfrm>
          <a:off x="0" y="0"/>
          <a:ext cx="0" cy="0"/>
          <a:chOff x="0" y="0"/>
          <a:chExt cx="0" cy="0"/>
        </a:xfrm>
      </p:grpSpPr>
      <p:sp>
        <p:nvSpPr>
          <p:cNvPr id="63" name="Google Shape;63;p13"/>
          <p:cNvSpPr txBox="1"/>
          <p:nvPr/>
        </p:nvSpPr>
        <p:spPr>
          <a:xfrm>
            <a:off x="968463" y="21958310"/>
            <a:ext cx="12614274" cy="12779525"/>
          </a:xfrm>
          <a:prstGeom prst="rect">
            <a:avLst/>
          </a:prstGeom>
          <a:solidFill>
            <a:srgbClr val="FFFFFF"/>
          </a:solidFill>
          <a:ln>
            <a:noFill/>
          </a:ln>
        </p:spPr>
        <p:txBody>
          <a:bodyPr spcFirstLastPara="1" wrap="square" lIns="83807" tIns="83807" rIns="83807" bIns="83807" anchor="t" anchorCtr="0">
            <a:noAutofit/>
          </a:bodyPr>
          <a:lstStyle/>
          <a:p>
            <a:endParaRPr sz="2384" dirty="0"/>
          </a:p>
        </p:txBody>
      </p:sp>
      <p:sp>
        <p:nvSpPr>
          <p:cNvPr id="48" name="Google Shape;63;p13">
            <a:extLst>
              <a:ext uri="{FF2B5EF4-FFF2-40B4-BE49-F238E27FC236}">
                <a16:creationId xmlns:a16="http://schemas.microsoft.com/office/drawing/2014/main" id="{EFF5CACD-4AD0-440C-AF99-7502CEF5F168}"/>
              </a:ext>
            </a:extLst>
          </p:cNvPr>
          <p:cNvSpPr txBox="1"/>
          <p:nvPr/>
        </p:nvSpPr>
        <p:spPr>
          <a:xfrm>
            <a:off x="846833" y="22020554"/>
            <a:ext cx="8065442" cy="12717283"/>
          </a:xfrm>
          <a:prstGeom prst="rect">
            <a:avLst/>
          </a:prstGeom>
          <a:solidFill>
            <a:srgbClr val="FFFFFF"/>
          </a:solidFill>
          <a:ln>
            <a:noFill/>
          </a:ln>
        </p:spPr>
        <p:txBody>
          <a:bodyPr spcFirstLastPara="1" wrap="square" lIns="83807" tIns="83807" rIns="83807" bIns="83807" anchor="t" anchorCtr="0">
            <a:noAutofit/>
          </a:bodyPr>
          <a:lstStyle/>
          <a:p>
            <a:r>
              <a:rPr lang="en" sz="2384" dirty="0"/>
              <a:t>To test for the presence of </a:t>
            </a:r>
            <a:r>
              <a:rPr lang="en" sz="2384" i="1" dirty="0"/>
              <a:t>Botryosphaeria dothidea, </a:t>
            </a:r>
            <a:r>
              <a:rPr lang="en" sz="2384" dirty="0"/>
              <a:t>stem samples from 18 resprouts of </a:t>
            </a:r>
            <a:r>
              <a:rPr lang="en" sz="2384" i="1" dirty="0"/>
              <a:t>Malosma laurina </a:t>
            </a:r>
            <a:r>
              <a:rPr lang="en" sz="2384" dirty="0"/>
              <a:t>at Baxter drive, on Pepperdine’s campus, were taken with a pair of shears. The resprouts selected were ones that appeared to have signs of insect herbivory such as chewed leaves or die-back (</a:t>
            </a:r>
            <a:r>
              <a:rPr lang="en-US" sz="2384" dirty="0"/>
              <a:t>figure 1)</a:t>
            </a:r>
            <a:r>
              <a:rPr lang="en" sz="2384" dirty="0"/>
              <a:t>, as these individuals were the most likely to be infected with the fungus. Samples from 18 unburned adults were also taken as controls. The adult branches selected also showed signs of die-back, as well as oozing cankers (open areas of branch; </a:t>
            </a:r>
            <a:r>
              <a:rPr lang="en-US" sz="2384" dirty="0"/>
              <a:t>figure 2</a:t>
            </a:r>
            <a:r>
              <a:rPr lang="en" sz="2384" dirty="0"/>
              <a:t>), as these were the adults most likely infected.</a:t>
            </a:r>
            <a:endParaRPr sz="2384" dirty="0"/>
          </a:p>
          <a:p>
            <a:endParaRPr sz="2384" dirty="0"/>
          </a:p>
          <a:p>
            <a:r>
              <a:rPr lang="en" sz="2384" dirty="0"/>
              <a:t>After samples were taken, the protocol of Natalie Aguirre was followed. Meaning, each sample was sterilized by placing them in ethanol for 1 minute and then bleach for 10 minutes. Then, a 1 mm by 1 mm sample of the xylem was taken and placed in the middle of a prepared potato agar plate (plates were poured according to the directions on the bottle of potato agar).The plates were then left to incubate at 25</a:t>
            </a:r>
            <a:r>
              <a:rPr lang="en" sz="2384" dirty="0">
                <a:solidFill>
                  <a:schemeClr val="dk1"/>
                </a:solidFill>
              </a:rPr>
              <a:t>°C</a:t>
            </a:r>
            <a:r>
              <a:rPr lang="en" sz="2384" dirty="0"/>
              <a:t> for about a week at which point the plates were examined for growth.</a:t>
            </a:r>
            <a:endParaRPr sz="2384" dirty="0"/>
          </a:p>
          <a:p>
            <a:endParaRPr sz="2384" dirty="0"/>
          </a:p>
          <a:p>
            <a:r>
              <a:rPr lang="en" sz="2384" dirty="0"/>
              <a:t>One plate with growth was then selected and used to inoculate 6 resprout stems and 6 adults. In addition, 6 stems from the same resprouts were inoculated with just the potato agar as a control. In this process, a section of the stem was peeled back with a razor, a 1mm by 1mm chunk of agar was then placed on the xylem and the bark was put back and wrapped in parafilm (</a:t>
            </a:r>
            <a:r>
              <a:rPr lang="en-US" sz="2384" dirty="0"/>
              <a:t>figure 3) </a:t>
            </a:r>
            <a:r>
              <a:rPr lang="en" sz="2384" dirty="0"/>
              <a:t>to prevent insects or other spores from entering. After two weeks, a razor was used to cut back the bark to reveal the xylem and the black of the fungal pathogen’s growth in the xylem was measured with a calliper (</a:t>
            </a:r>
            <a:r>
              <a:rPr lang="en-US" sz="2384" dirty="0"/>
              <a:t>figure 4)</a:t>
            </a:r>
            <a:r>
              <a:rPr lang="en" sz="2384" dirty="0"/>
              <a:t>. Statistical analyses were then performed.                         </a:t>
            </a:r>
            <a:endParaRPr sz="2384" dirty="0"/>
          </a:p>
        </p:txBody>
      </p:sp>
      <p:sp>
        <p:nvSpPr>
          <p:cNvPr id="54" name="Google Shape;54;p13"/>
          <p:cNvSpPr txBox="1"/>
          <p:nvPr/>
        </p:nvSpPr>
        <p:spPr>
          <a:xfrm>
            <a:off x="798875" y="1948978"/>
            <a:ext cx="38900125" cy="4662946"/>
          </a:xfrm>
          <a:prstGeom prst="rect">
            <a:avLst/>
          </a:prstGeom>
          <a:solidFill>
            <a:srgbClr val="FFFFFF"/>
          </a:solidFill>
          <a:ln>
            <a:noFill/>
          </a:ln>
        </p:spPr>
        <p:txBody>
          <a:bodyPr spcFirstLastPara="1" wrap="square" lIns="83807" tIns="41892" rIns="83807" bIns="41892" anchor="t" anchorCtr="0">
            <a:noAutofit/>
          </a:bodyPr>
          <a:lstStyle/>
          <a:p>
            <a:pPr algn="ctr">
              <a:buSzPts val="1500"/>
            </a:pPr>
            <a:r>
              <a:rPr lang="en" sz="10541" b="1" dirty="0">
                <a:latin typeface="Times New Roman"/>
                <a:ea typeface="Times New Roman"/>
                <a:cs typeface="Times New Roman"/>
                <a:sym typeface="Times New Roman"/>
              </a:rPr>
              <a:t>The Presence of Fungal Pathogen,</a:t>
            </a:r>
            <a:r>
              <a:rPr lang="en" sz="10541" b="1" i="1" dirty="0">
                <a:latin typeface="Times New Roman"/>
                <a:ea typeface="Times New Roman"/>
                <a:cs typeface="Times New Roman"/>
                <a:sym typeface="Times New Roman"/>
              </a:rPr>
              <a:t> </a:t>
            </a:r>
            <a:r>
              <a:rPr lang="en" sz="10541" b="1" i="1" dirty="0" err="1">
                <a:latin typeface="Times New Roman"/>
                <a:ea typeface="Times New Roman"/>
                <a:cs typeface="Times New Roman"/>
                <a:sym typeface="Times New Roman"/>
              </a:rPr>
              <a:t>Botryosphaeria</a:t>
            </a:r>
            <a:r>
              <a:rPr lang="en" sz="10541" b="1" i="1" dirty="0">
                <a:latin typeface="Times New Roman"/>
                <a:ea typeface="Times New Roman"/>
                <a:cs typeface="Times New Roman"/>
                <a:sym typeface="Times New Roman"/>
              </a:rPr>
              <a:t> </a:t>
            </a:r>
            <a:r>
              <a:rPr lang="en" sz="10541" b="1" i="1" dirty="0" err="1">
                <a:latin typeface="Times New Roman"/>
                <a:ea typeface="Times New Roman"/>
                <a:cs typeface="Times New Roman"/>
                <a:sym typeface="Times New Roman"/>
              </a:rPr>
              <a:t>dothidea</a:t>
            </a:r>
            <a:r>
              <a:rPr lang="en" sz="10541" b="1" i="1" dirty="0">
                <a:latin typeface="Times New Roman"/>
                <a:ea typeface="Times New Roman"/>
                <a:cs typeface="Times New Roman"/>
                <a:sym typeface="Times New Roman"/>
              </a:rPr>
              <a:t>, </a:t>
            </a:r>
          </a:p>
          <a:p>
            <a:pPr algn="ctr">
              <a:buSzPts val="1500"/>
            </a:pPr>
            <a:r>
              <a:rPr lang="en" sz="10541" b="1" dirty="0">
                <a:latin typeface="Times New Roman"/>
                <a:ea typeface="Times New Roman"/>
                <a:cs typeface="Times New Roman"/>
                <a:sym typeface="Times New Roman"/>
              </a:rPr>
              <a:t>in Post-fire</a:t>
            </a:r>
            <a:r>
              <a:rPr lang="en" sz="10541" b="1" i="1" dirty="0">
                <a:latin typeface="Times New Roman"/>
                <a:ea typeface="Times New Roman"/>
                <a:cs typeface="Times New Roman"/>
                <a:sym typeface="Times New Roman"/>
              </a:rPr>
              <a:t> </a:t>
            </a:r>
            <a:r>
              <a:rPr lang="en" sz="10541" b="1" i="1" dirty="0" err="1">
                <a:latin typeface="Times New Roman"/>
                <a:ea typeface="Times New Roman"/>
                <a:cs typeface="Times New Roman"/>
                <a:sym typeface="Times New Roman"/>
              </a:rPr>
              <a:t>Malosma</a:t>
            </a:r>
            <a:r>
              <a:rPr lang="en" sz="10541" b="1" i="1" dirty="0">
                <a:latin typeface="Times New Roman"/>
                <a:ea typeface="Times New Roman"/>
                <a:cs typeface="Times New Roman"/>
                <a:sym typeface="Times New Roman"/>
              </a:rPr>
              <a:t> </a:t>
            </a:r>
            <a:r>
              <a:rPr lang="en" sz="10541" b="1" i="1" dirty="0" err="1">
                <a:latin typeface="Times New Roman"/>
                <a:ea typeface="Times New Roman"/>
                <a:cs typeface="Times New Roman"/>
                <a:sym typeface="Times New Roman"/>
              </a:rPr>
              <a:t>laurina</a:t>
            </a:r>
            <a:r>
              <a:rPr lang="en" sz="10541" b="1" i="1" dirty="0">
                <a:latin typeface="Times New Roman"/>
                <a:ea typeface="Times New Roman"/>
                <a:cs typeface="Times New Roman"/>
                <a:sym typeface="Times New Roman"/>
              </a:rPr>
              <a:t> </a:t>
            </a:r>
            <a:r>
              <a:rPr lang="en" sz="10541" b="1" dirty="0">
                <a:latin typeface="Times New Roman"/>
                <a:ea typeface="Times New Roman"/>
                <a:cs typeface="Times New Roman"/>
                <a:sym typeface="Times New Roman"/>
              </a:rPr>
              <a:t>Resprouts</a:t>
            </a:r>
            <a:endParaRPr sz="10541" b="1" dirty="0">
              <a:latin typeface="Times New Roman"/>
              <a:ea typeface="Times New Roman"/>
              <a:cs typeface="Times New Roman"/>
              <a:sym typeface="Times New Roman"/>
            </a:endParaRPr>
          </a:p>
          <a:p>
            <a:pPr algn="ctr">
              <a:buSzPts val="1500"/>
            </a:pPr>
            <a:endParaRPr sz="2292" b="1" dirty="0">
              <a:latin typeface="Times New Roman"/>
              <a:ea typeface="Times New Roman"/>
              <a:cs typeface="Times New Roman"/>
              <a:sym typeface="Times New Roman"/>
            </a:endParaRPr>
          </a:p>
          <a:p>
            <a:pPr algn="ctr">
              <a:buSzPts val="1500"/>
            </a:pPr>
            <a:r>
              <a:rPr lang="en" sz="3666" dirty="0">
                <a:latin typeface="Times New Roman"/>
                <a:ea typeface="Times New Roman"/>
                <a:cs typeface="Times New Roman"/>
                <a:sym typeface="Times New Roman"/>
              </a:rPr>
              <a:t>Georgiana Gibson, Sarah Parker, and Lauren Van Tress </a:t>
            </a:r>
            <a:endParaRPr sz="3666" dirty="0">
              <a:latin typeface="Times New Roman"/>
              <a:ea typeface="Times New Roman"/>
              <a:cs typeface="Times New Roman"/>
              <a:sym typeface="Times New Roman"/>
            </a:endParaRPr>
          </a:p>
          <a:p>
            <a:pPr algn="ctr">
              <a:buSzPts val="1500"/>
            </a:pPr>
            <a:r>
              <a:rPr lang="en" sz="3666" dirty="0">
                <a:latin typeface="Times New Roman"/>
                <a:ea typeface="Times New Roman"/>
                <a:cs typeface="Times New Roman"/>
                <a:sym typeface="Times New Roman"/>
              </a:rPr>
              <a:t>Pepperdine University Malibu, California 90263 </a:t>
            </a:r>
            <a:endParaRPr sz="3666" dirty="0">
              <a:latin typeface="Times New Roman"/>
              <a:ea typeface="Times New Roman"/>
              <a:cs typeface="Times New Roman"/>
              <a:sym typeface="Times New Roman"/>
            </a:endParaRPr>
          </a:p>
          <a:p>
            <a:pPr algn="ctr">
              <a:buSzPts val="1100"/>
            </a:pPr>
            <a:endParaRPr sz="5500" dirty="0">
              <a:latin typeface="Times New Roman"/>
              <a:ea typeface="Times New Roman"/>
              <a:cs typeface="Times New Roman"/>
              <a:sym typeface="Times New Roman"/>
            </a:endParaRPr>
          </a:p>
          <a:p>
            <a:pPr algn="ctr"/>
            <a:endParaRPr sz="5500" dirty="0">
              <a:latin typeface="Times New Roman"/>
              <a:ea typeface="Times New Roman"/>
              <a:cs typeface="Times New Roman"/>
              <a:sym typeface="Times New Roman"/>
            </a:endParaRPr>
          </a:p>
        </p:txBody>
      </p:sp>
      <p:sp>
        <p:nvSpPr>
          <p:cNvPr id="55" name="Google Shape;55;p13"/>
          <p:cNvSpPr txBox="1"/>
          <p:nvPr/>
        </p:nvSpPr>
        <p:spPr>
          <a:xfrm>
            <a:off x="798875" y="6765042"/>
            <a:ext cx="12620300" cy="7931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Abstract </a:t>
            </a:r>
            <a:endParaRPr sz="1284"/>
          </a:p>
        </p:txBody>
      </p:sp>
      <p:sp>
        <p:nvSpPr>
          <p:cNvPr id="56" name="Google Shape;56;p13"/>
          <p:cNvSpPr txBox="1"/>
          <p:nvPr/>
        </p:nvSpPr>
        <p:spPr>
          <a:xfrm>
            <a:off x="798876" y="13572553"/>
            <a:ext cx="12620301" cy="7931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Introduction </a:t>
            </a:r>
            <a:endParaRPr sz="1284"/>
          </a:p>
        </p:txBody>
      </p:sp>
      <p:sp>
        <p:nvSpPr>
          <p:cNvPr id="57" name="Google Shape;57;p13"/>
          <p:cNvSpPr txBox="1"/>
          <p:nvPr/>
        </p:nvSpPr>
        <p:spPr>
          <a:xfrm>
            <a:off x="804902" y="20921871"/>
            <a:ext cx="12614274" cy="7931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Methods and Materials</a:t>
            </a:r>
            <a:endParaRPr sz="4605">
              <a:solidFill>
                <a:srgbClr val="FFFFFF"/>
              </a:solidFill>
              <a:latin typeface="Times New Roman"/>
              <a:ea typeface="Times New Roman"/>
              <a:cs typeface="Times New Roman"/>
              <a:sym typeface="Times New Roman"/>
            </a:endParaRPr>
          </a:p>
        </p:txBody>
      </p:sp>
      <p:sp>
        <p:nvSpPr>
          <p:cNvPr id="58" name="Google Shape;58;p13"/>
          <p:cNvSpPr txBox="1"/>
          <p:nvPr/>
        </p:nvSpPr>
        <p:spPr>
          <a:xfrm>
            <a:off x="13734085" y="6765042"/>
            <a:ext cx="13197971" cy="8162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Data / Results     </a:t>
            </a:r>
            <a:endParaRPr sz="1284"/>
          </a:p>
        </p:txBody>
      </p:sp>
      <p:sp>
        <p:nvSpPr>
          <p:cNvPr id="59" name="Google Shape;59;p13"/>
          <p:cNvSpPr txBox="1"/>
          <p:nvPr/>
        </p:nvSpPr>
        <p:spPr>
          <a:xfrm>
            <a:off x="27229608" y="6776592"/>
            <a:ext cx="12361042" cy="7931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Discussion</a:t>
            </a:r>
            <a:endParaRPr sz="4605">
              <a:solidFill>
                <a:srgbClr val="FFFFFF"/>
              </a:solidFill>
              <a:latin typeface="Times New Roman"/>
              <a:ea typeface="Times New Roman"/>
              <a:cs typeface="Times New Roman"/>
              <a:sym typeface="Times New Roman"/>
            </a:endParaRPr>
          </a:p>
          <a:p>
            <a:pPr algn="ctr"/>
            <a:endParaRPr sz="4605">
              <a:solidFill>
                <a:srgbClr val="FFFFFF"/>
              </a:solidFill>
              <a:latin typeface="Times New Roman"/>
              <a:ea typeface="Times New Roman"/>
              <a:cs typeface="Times New Roman"/>
              <a:sym typeface="Times New Roman"/>
            </a:endParaRPr>
          </a:p>
        </p:txBody>
      </p:sp>
      <p:sp>
        <p:nvSpPr>
          <p:cNvPr id="60" name="Google Shape;60;p13"/>
          <p:cNvSpPr txBox="1"/>
          <p:nvPr/>
        </p:nvSpPr>
        <p:spPr>
          <a:xfrm>
            <a:off x="27229679" y="27790442"/>
            <a:ext cx="12427524" cy="7931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Literature</a:t>
            </a:r>
            <a:endParaRPr sz="1284"/>
          </a:p>
        </p:txBody>
      </p:sp>
      <p:sp>
        <p:nvSpPr>
          <p:cNvPr id="61" name="Google Shape;61;p13"/>
          <p:cNvSpPr txBox="1"/>
          <p:nvPr/>
        </p:nvSpPr>
        <p:spPr>
          <a:xfrm>
            <a:off x="804902" y="7737258"/>
            <a:ext cx="12614274" cy="5657300"/>
          </a:xfrm>
          <a:prstGeom prst="rect">
            <a:avLst/>
          </a:prstGeom>
          <a:solidFill>
            <a:srgbClr val="FFFFFF"/>
          </a:solidFill>
          <a:ln>
            <a:noFill/>
          </a:ln>
        </p:spPr>
        <p:txBody>
          <a:bodyPr spcFirstLastPara="1" wrap="square" lIns="83807" tIns="83807" rIns="83807" bIns="83807" anchor="t" anchorCtr="0">
            <a:noAutofit/>
          </a:bodyPr>
          <a:lstStyle/>
          <a:p>
            <a:pPr>
              <a:buClr>
                <a:schemeClr val="dk1"/>
              </a:buClr>
              <a:buSzPts val="1100"/>
            </a:pPr>
            <a:r>
              <a:rPr lang="en" sz="2384" i="1">
                <a:solidFill>
                  <a:schemeClr val="dk1"/>
                </a:solidFill>
              </a:rPr>
              <a:t>Botryosphaeria dothidea</a:t>
            </a:r>
            <a:r>
              <a:rPr lang="en" sz="2384">
                <a:solidFill>
                  <a:schemeClr val="dk1"/>
                </a:solidFill>
              </a:rPr>
              <a:t> is an opportunistic fungal pathogen that infects plants, causing cankers to form on branches and stems, ultimately causing cell cavitation and embolism in the plant. </a:t>
            </a:r>
            <a:r>
              <a:rPr lang="en" sz="2384" i="1">
                <a:solidFill>
                  <a:schemeClr val="dk1"/>
                </a:solidFill>
              </a:rPr>
              <a:t>Botyrosphaeria dothidea</a:t>
            </a:r>
            <a:r>
              <a:rPr lang="en" sz="2384">
                <a:solidFill>
                  <a:schemeClr val="dk1"/>
                </a:solidFill>
              </a:rPr>
              <a:t> was found in much of the chaparral vegetation present in the Santa Monica Mountains prior to the November 2018 fire. In this study, we focused on the presence of </a:t>
            </a:r>
            <a:r>
              <a:rPr lang="en" sz="2384" i="1">
                <a:solidFill>
                  <a:schemeClr val="dk1"/>
                </a:solidFill>
              </a:rPr>
              <a:t>Botryosphaeria dothidea</a:t>
            </a:r>
            <a:r>
              <a:rPr lang="en" sz="2384">
                <a:solidFill>
                  <a:schemeClr val="dk1"/>
                </a:solidFill>
              </a:rPr>
              <a:t> in the chaparral plant </a:t>
            </a:r>
            <a:r>
              <a:rPr lang="en" sz="2384" i="1">
                <a:solidFill>
                  <a:schemeClr val="dk1"/>
                </a:solidFill>
              </a:rPr>
              <a:t>Malosma laurina</a:t>
            </a:r>
            <a:r>
              <a:rPr lang="en" sz="2384">
                <a:solidFill>
                  <a:schemeClr val="dk1"/>
                </a:solidFill>
              </a:rPr>
              <a:t> on Pepperdine University’s campus in 2 different populations: unburned and resprouts. We looked at whether the November 2018 fires had eliminated the pathogen from post-fire </a:t>
            </a:r>
            <a:r>
              <a:rPr lang="en" sz="2384" i="1">
                <a:solidFill>
                  <a:schemeClr val="dk1"/>
                </a:solidFill>
              </a:rPr>
              <a:t>Malosma laurina </a:t>
            </a:r>
            <a:r>
              <a:rPr lang="en" sz="2384">
                <a:solidFill>
                  <a:schemeClr val="dk1"/>
                </a:solidFill>
              </a:rPr>
              <a:t>resprouts, using the unburned </a:t>
            </a:r>
            <a:r>
              <a:rPr lang="en" sz="2384" i="1">
                <a:solidFill>
                  <a:schemeClr val="dk1"/>
                </a:solidFill>
              </a:rPr>
              <a:t>Malosma laurina</a:t>
            </a:r>
            <a:r>
              <a:rPr lang="en" sz="2384">
                <a:solidFill>
                  <a:schemeClr val="dk1"/>
                </a:solidFill>
              </a:rPr>
              <a:t> population as a control group. We hypothesized that the unburned population would have a higher amount of fungal growth than the resprouts. Furthermore, we tested the resilience of resprouts vs. adults by performing field inoculations using an aseptic technique. We determined that the resprouts demonstrated significantly less amount of growth of the fungal pathogen than unburned plants. Also, infected resprouts still showed a significantly higher amount of growth than in our uninfected control populations, showing that the process of inoculation was not the cause of our results.These results are consistent with our initial hypothesis.</a:t>
            </a:r>
            <a:endParaRPr sz="2384">
              <a:solidFill>
                <a:schemeClr val="dk1"/>
              </a:solidFill>
            </a:endParaRPr>
          </a:p>
          <a:p>
            <a:endParaRPr sz="2384"/>
          </a:p>
        </p:txBody>
      </p:sp>
      <p:sp>
        <p:nvSpPr>
          <p:cNvPr id="62" name="Google Shape;62;p13"/>
          <p:cNvSpPr txBox="1"/>
          <p:nvPr/>
        </p:nvSpPr>
        <p:spPr>
          <a:xfrm>
            <a:off x="804902" y="14543646"/>
            <a:ext cx="12614274" cy="6083275"/>
          </a:xfrm>
          <a:prstGeom prst="rect">
            <a:avLst/>
          </a:prstGeom>
          <a:solidFill>
            <a:srgbClr val="FFFFFF"/>
          </a:solidFill>
          <a:ln>
            <a:noFill/>
          </a:ln>
        </p:spPr>
        <p:txBody>
          <a:bodyPr spcFirstLastPara="1" wrap="square" lIns="83807" tIns="83807" rIns="83807" bIns="83807" anchor="t" anchorCtr="0">
            <a:noAutofit/>
          </a:bodyPr>
          <a:lstStyle/>
          <a:p>
            <a:r>
              <a:rPr lang="en" sz="2384" dirty="0"/>
              <a:t>We know that the fungal plant pathogen </a:t>
            </a:r>
            <a:r>
              <a:rPr lang="en" sz="2384" i="1" dirty="0"/>
              <a:t>Botryosphaeria dothidea</a:t>
            </a:r>
            <a:r>
              <a:rPr lang="en" sz="2384" dirty="0"/>
              <a:t> infects chaparral vegetation in the Santa Monica Mountains, specifically causing dieback in </a:t>
            </a:r>
            <a:r>
              <a:rPr lang="en" sz="2384" i="1" dirty="0"/>
              <a:t>Malosma laurina </a:t>
            </a:r>
            <a:r>
              <a:rPr lang="en" sz="2384" dirty="0"/>
              <a:t>[1]. However, after the November 2018 fire that burned much of the chaparral vegetation in the Santa Monica Mountains, and which was followed by a long period of heavy rains, it remained unknown whether the pathogen would persist in the resprouts of </a:t>
            </a:r>
            <a:r>
              <a:rPr lang="en" sz="2384" i="1" dirty="0"/>
              <a:t>Malosma laurina</a:t>
            </a:r>
            <a:r>
              <a:rPr lang="en" sz="2384" dirty="0"/>
              <a:t> in burned areas. </a:t>
            </a:r>
            <a:r>
              <a:rPr lang="en" sz="2384" i="1" dirty="0"/>
              <a:t>Malosma laurina</a:t>
            </a:r>
            <a:r>
              <a:rPr lang="en" sz="2384" dirty="0"/>
              <a:t> has a moderately high drought resistance, but it also thrives in a post-fire climate, where it is able to resprout [2]. For this reason, we hypothesized that we would see less fungal growth in the resprouts of </a:t>
            </a:r>
            <a:r>
              <a:rPr lang="en" sz="2384" i="1" dirty="0"/>
              <a:t>Malosma laurina</a:t>
            </a:r>
            <a:r>
              <a:rPr lang="en" sz="2384" dirty="0"/>
              <a:t> in post-fire areas of the </a:t>
            </a:r>
            <a:r>
              <a:rPr lang="en" sz="2384" i="1" dirty="0"/>
              <a:t>Botryosphaeria dothidea</a:t>
            </a:r>
            <a:r>
              <a:rPr lang="en" sz="2384" dirty="0"/>
              <a:t> pathogen infecting the chaparral shrub </a:t>
            </a:r>
            <a:r>
              <a:rPr lang="en" sz="2384" i="1" dirty="0"/>
              <a:t>Malosma laurina</a:t>
            </a:r>
            <a:r>
              <a:rPr lang="en" sz="2384" dirty="0"/>
              <a:t>. Importantly, research has demonstrated that this pathogen has a general maximum sporulation temperature of 24</a:t>
            </a:r>
            <a:r>
              <a:rPr lang="en" sz="2384" dirty="0">
                <a:solidFill>
                  <a:schemeClr val="dk1"/>
                </a:solidFill>
              </a:rPr>
              <a:t>°C, indicating that under fire conditions, </a:t>
            </a:r>
            <a:r>
              <a:rPr lang="en" sz="2384" i="1" dirty="0">
                <a:solidFill>
                  <a:schemeClr val="dk1"/>
                </a:solidFill>
              </a:rPr>
              <a:t>Botryosphaeria dothidea</a:t>
            </a:r>
            <a:r>
              <a:rPr lang="en" sz="2384" dirty="0">
                <a:solidFill>
                  <a:schemeClr val="dk1"/>
                </a:solidFill>
              </a:rPr>
              <a:t> would not be able to effectively sporulate and grow [3]. We tested for the growth of the pathogen by plating field samples using Natalie Aguirre’s aseptic technique. We checked to make sure our results were caused by our methods by inoculating 6 resprouts (and 6 adults) with the fungal pathogen and inoculating 6 more resprouts with just the agar as a control. </a:t>
            </a:r>
            <a:endParaRPr sz="2384" dirty="0"/>
          </a:p>
          <a:p>
            <a:endParaRPr sz="2384" i="1" dirty="0"/>
          </a:p>
          <a:p>
            <a:endParaRPr sz="2384" dirty="0"/>
          </a:p>
        </p:txBody>
      </p:sp>
      <p:sp>
        <p:nvSpPr>
          <p:cNvPr id="64" name="Google Shape;64;p13"/>
          <p:cNvSpPr txBox="1"/>
          <p:nvPr/>
        </p:nvSpPr>
        <p:spPr>
          <a:xfrm>
            <a:off x="27229677" y="7868708"/>
            <a:ext cx="12360975" cy="9527375"/>
          </a:xfrm>
          <a:prstGeom prst="rect">
            <a:avLst/>
          </a:prstGeom>
          <a:solidFill>
            <a:srgbClr val="FFFFFF"/>
          </a:solidFill>
          <a:ln>
            <a:noFill/>
          </a:ln>
        </p:spPr>
        <p:txBody>
          <a:bodyPr spcFirstLastPara="1" wrap="square" lIns="83807" tIns="83807" rIns="83807" bIns="83807" anchor="t" anchorCtr="0">
            <a:noAutofit/>
          </a:bodyPr>
          <a:lstStyle/>
          <a:p>
            <a:r>
              <a:rPr lang="en" sz="2474" dirty="0"/>
              <a:t>As 10 of the 18 sampled unburned adult plates and 0 of the 18 sampled resprout plates grew the fungus, our hypothesis was supported because the resprouts did show less fungal growth. In part, this may be due to the increased water availability as there were frequent rains throughout this experiment, meaning the resprouts would have been less susceptible to the fungal pathogen as </a:t>
            </a:r>
            <a:r>
              <a:rPr lang="en" sz="2474" i="1" dirty="0"/>
              <a:t>Malosma laurina </a:t>
            </a:r>
            <a:r>
              <a:rPr lang="en" sz="2474" dirty="0"/>
              <a:t>has not shown signs of fungal infection until chronic drought conditions are reached.</a:t>
            </a:r>
            <a:endParaRPr sz="2474" dirty="0"/>
          </a:p>
          <a:p>
            <a:endParaRPr sz="2474" dirty="0"/>
          </a:p>
          <a:p>
            <a:r>
              <a:rPr lang="en" sz="2474" dirty="0">
                <a:solidFill>
                  <a:schemeClr val="dk1"/>
                </a:solidFill>
              </a:rPr>
              <a:t>The inoculation process was conducted to test the resilience of adults and resprouts and to determine if the lack of the fungus was just due to a lack of opportunity for the fungus to enter the resprouts or if the resprouts were better at fighting off the fungus than the adults. I</a:t>
            </a:r>
            <a:r>
              <a:rPr lang="en" sz="2474" dirty="0"/>
              <a:t>t was found that the resprouts demonstrated statistically significant less growth of the fungal pathogen from the inoculation point then the adults as the p-value was &lt;0.05. The resprouts infected with the fungus had significantly greater growth than the controls, as the p-value was &lt;0.05, which demonstrated that the infected resprouts showed statistically significant more growth then the control resprouts meaning the blackened xylem was not only caused by the procedure itself. Again, this may be due to the increased water availability as the adult plants are still recovering from the chronic drought and are thus more susceptible to fungal infection. In addition, the adults may already be infected in an additional region and thus have less resistance to a new infection site. It is also interesting to note that two of the resprouts had significantly less weeds around them and those two also had the least amount of fungal growth. This suggests that the weeds may be weakening the resprouts resistance to fungal pathogens, possibly because of competition for  resources such as nutrients and water.</a:t>
            </a:r>
            <a:endParaRPr sz="2474" dirty="0"/>
          </a:p>
          <a:p>
            <a:endParaRPr sz="2384" dirty="0"/>
          </a:p>
        </p:txBody>
      </p:sp>
      <p:sp>
        <p:nvSpPr>
          <p:cNvPr id="65" name="Google Shape;65;p13"/>
          <p:cNvSpPr txBox="1"/>
          <p:nvPr/>
        </p:nvSpPr>
        <p:spPr>
          <a:xfrm>
            <a:off x="27271477" y="28707293"/>
            <a:ext cx="12427524" cy="6030543"/>
          </a:xfrm>
          <a:prstGeom prst="rect">
            <a:avLst/>
          </a:prstGeom>
          <a:solidFill>
            <a:srgbClr val="FFFFFF"/>
          </a:solidFill>
          <a:ln>
            <a:noFill/>
          </a:ln>
        </p:spPr>
        <p:txBody>
          <a:bodyPr spcFirstLastPara="1" wrap="square" lIns="83807" tIns="83807" rIns="83807" bIns="83807" anchor="t" anchorCtr="0">
            <a:noAutofit/>
          </a:bodyPr>
          <a:lstStyle/>
          <a:p>
            <a:pPr marL="279384" indent="-279384">
              <a:lnSpc>
                <a:spcPct val="115000"/>
              </a:lnSpc>
              <a:buClr>
                <a:schemeClr val="dk1"/>
              </a:buClr>
              <a:buSzPts val="1100"/>
            </a:pPr>
            <a:r>
              <a:rPr lang="en" sz="2384" dirty="0">
                <a:solidFill>
                  <a:schemeClr val="dk1"/>
                </a:solidFill>
              </a:rPr>
              <a:t>1. Aguirre, N. M., Palmeri, G. N., Ochoa, M. E., Holmlund, H. I., Reese, S. R., Pierce, E. R., … Adams, G. C. (2018).  First Report of Botryosphaeria dothidea Causing Stem Canker and Plant Death in Malosma laurina in Southern California . </a:t>
            </a:r>
            <a:r>
              <a:rPr lang="en" sz="2384" i="1" dirty="0">
                <a:solidFill>
                  <a:schemeClr val="dk1"/>
                </a:solidFill>
              </a:rPr>
              <a:t>Plant Disease</a:t>
            </a:r>
            <a:r>
              <a:rPr lang="en" sz="2384" dirty="0">
                <a:solidFill>
                  <a:schemeClr val="dk1"/>
                </a:solidFill>
              </a:rPr>
              <a:t>. https://doi.org/10.1094/pdis-08-17-1322-pdn</a:t>
            </a:r>
            <a:endParaRPr sz="2384" dirty="0">
              <a:solidFill>
                <a:schemeClr val="dk1"/>
              </a:solidFill>
            </a:endParaRPr>
          </a:p>
          <a:p>
            <a:pPr marL="279384" indent="-279384">
              <a:lnSpc>
                <a:spcPct val="115000"/>
              </a:lnSpc>
              <a:buClr>
                <a:schemeClr val="dk1"/>
              </a:buClr>
              <a:buSzPts val="1100"/>
            </a:pPr>
            <a:r>
              <a:rPr lang="en-US" sz="2384" dirty="0">
                <a:solidFill>
                  <a:schemeClr val="dk1"/>
                </a:solidFill>
              </a:rPr>
              <a:t>2.  Guo, Q. (2001). Early post-fire succession in California chaparral: Changes in diversity, density, cover and biomass. </a:t>
            </a:r>
            <a:r>
              <a:rPr lang="en-US" sz="2384" i="1" dirty="0">
                <a:solidFill>
                  <a:schemeClr val="dk1"/>
                </a:solidFill>
              </a:rPr>
              <a:t>Ecological Research</a:t>
            </a:r>
            <a:r>
              <a:rPr lang="en-US" sz="2384" dirty="0">
                <a:solidFill>
                  <a:schemeClr val="dk1"/>
                </a:solidFill>
              </a:rPr>
              <a:t>. https://doi.org/10.1046/j.1440-1703.2001.00410.x</a:t>
            </a:r>
          </a:p>
          <a:p>
            <a:pPr marL="279384" indent="-279384">
              <a:lnSpc>
                <a:spcPct val="115000"/>
              </a:lnSpc>
              <a:buClr>
                <a:schemeClr val="dk1"/>
              </a:buClr>
              <a:buSzPts val="1100"/>
            </a:pPr>
            <a:r>
              <a:rPr lang="en" sz="2384" dirty="0">
                <a:solidFill>
                  <a:schemeClr val="dk1"/>
                </a:solidFill>
              </a:rPr>
              <a:t> </a:t>
            </a:r>
          </a:p>
          <a:p>
            <a:pPr marL="279384" indent="-279384">
              <a:lnSpc>
                <a:spcPct val="115000"/>
              </a:lnSpc>
              <a:buClr>
                <a:schemeClr val="dk1"/>
              </a:buClr>
              <a:buSzPts val="1100"/>
            </a:pPr>
            <a:r>
              <a:rPr lang="en" sz="2384" dirty="0">
                <a:solidFill>
                  <a:schemeClr val="dk1"/>
                </a:solidFill>
              </a:rPr>
              <a:t>3. Copes, W. E., &amp; Hendrix, F. F. (2007).  Effect of Temperature on Sporulation of Botryosphaeria dothidea, B. obtusa , and B. rhodina . </a:t>
            </a:r>
            <a:r>
              <a:rPr lang="en" sz="2384" i="1" dirty="0">
                <a:solidFill>
                  <a:schemeClr val="dk1"/>
                </a:solidFill>
              </a:rPr>
              <a:t>Plant Disease</a:t>
            </a:r>
            <a:r>
              <a:rPr lang="en" sz="2384" dirty="0">
                <a:solidFill>
                  <a:schemeClr val="dk1"/>
                </a:solidFill>
              </a:rPr>
              <a:t>. https://doi.org/10.1094/pdis.2004.88.3.292</a:t>
            </a:r>
            <a:endParaRPr sz="2384" dirty="0">
              <a:solidFill>
                <a:schemeClr val="dk1"/>
              </a:solidFill>
            </a:endParaRPr>
          </a:p>
          <a:p>
            <a:pPr marL="279384" indent="-279384">
              <a:lnSpc>
                <a:spcPct val="115000"/>
              </a:lnSpc>
              <a:buClr>
                <a:schemeClr val="dk1"/>
              </a:buClr>
              <a:buSzPts val="1100"/>
            </a:pPr>
            <a:r>
              <a:rPr lang="en" sz="2384" dirty="0">
                <a:solidFill>
                  <a:schemeClr val="dk1"/>
                </a:solidFill>
              </a:rPr>
              <a:t>4. Marsberg, A., Kemler, M., Jami, F., Nagel, J. H., Postma-Smidt, A., Naidoo, S., … Slippers, B. (2017). Botryosphaeria dothidea: a latent pathogen of global importance to woody plant health. </a:t>
            </a:r>
            <a:r>
              <a:rPr lang="en" sz="2384" i="1" dirty="0">
                <a:solidFill>
                  <a:schemeClr val="dk1"/>
                </a:solidFill>
              </a:rPr>
              <a:t>Molecular Plant Pathology</a:t>
            </a:r>
            <a:r>
              <a:rPr lang="en" sz="2384" dirty="0">
                <a:solidFill>
                  <a:schemeClr val="dk1"/>
                </a:solidFill>
              </a:rPr>
              <a:t>. https://doi.org/10.1111/mpp.12495</a:t>
            </a:r>
            <a:endParaRPr sz="2384" dirty="0">
              <a:solidFill>
                <a:schemeClr val="dk1"/>
              </a:solidFill>
            </a:endParaRPr>
          </a:p>
          <a:p>
            <a:endParaRPr sz="2384" dirty="0"/>
          </a:p>
        </p:txBody>
      </p:sp>
      <p:sp>
        <p:nvSpPr>
          <p:cNvPr id="66" name="Google Shape;66;p13"/>
          <p:cNvSpPr txBox="1"/>
          <p:nvPr/>
        </p:nvSpPr>
        <p:spPr>
          <a:xfrm>
            <a:off x="27229676" y="17906346"/>
            <a:ext cx="12283995" cy="7931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Conclusion</a:t>
            </a:r>
            <a:endParaRPr sz="1284"/>
          </a:p>
        </p:txBody>
      </p:sp>
      <p:sp>
        <p:nvSpPr>
          <p:cNvPr id="67" name="Google Shape;67;p13"/>
          <p:cNvSpPr txBox="1"/>
          <p:nvPr/>
        </p:nvSpPr>
        <p:spPr>
          <a:xfrm>
            <a:off x="27229679" y="19022296"/>
            <a:ext cx="12283995" cy="8521975"/>
          </a:xfrm>
          <a:prstGeom prst="rect">
            <a:avLst/>
          </a:prstGeom>
          <a:solidFill>
            <a:srgbClr val="FFFFFF"/>
          </a:solidFill>
          <a:ln>
            <a:noFill/>
          </a:ln>
        </p:spPr>
        <p:txBody>
          <a:bodyPr spcFirstLastPara="1" wrap="square" lIns="83807" tIns="83807" rIns="83807" bIns="83807" anchor="t" anchorCtr="0">
            <a:noAutofit/>
          </a:bodyPr>
          <a:lstStyle/>
          <a:p>
            <a:r>
              <a:rPr lang="en" sz="2842" dirty="0"/>
              <a:t>In conclusion, the resprouts of </a:t>
            </a:r>
            <a:r>
              <a:rPr lang="en" sz="2842" i="1" dirty="0"/>
              <a:t>Malosma laurina </a:t>
            </a:r>
            <a:r>
              <a:rPr lang="en" sz="2842" dirty="0"/>
              <a:t>showed significantly less growth of the fungus </a:t>
            </a:r>
            <a:r>
              <a:rPr lang="en" sz="2842" i="1" dirty="0"/>
              <a:t>Botryosphaeria dothidea </a:t>
            </a:r>
            <a:r>
              <a:rPr lang="en" sz="2842" dirty="0"/>
              <a:t>both in terms of plate growth and measurements of the xylem after inoculation compared to the adults. This may be due to increased water availability or the already weakened defense systems of the adults. More research is still needed, possibly focusing on the impacts of weeds and fungal susceptibility of the resprouts. Ultimately, these results are important because we can see a significant decrease in the presence of </a:t>
            </a:r>
            <a:r>
              <a:rPr lang="en" sz="2842" i="1" dirty="0"/>
              <a:t>Botryosphaeria dothidea</a:t>
            </a:r>
            <a:r>
              <a:rPr lang="en" sz="2842" dirty="0"/>
              <a:t> in the post-fire resprout population, potentially giving scientists a means by which we can protect plants from this pathogen in the future.</a:t>
            </a:r>
            <a:endParaRPr sz="2842" dirty="0"/>
          </a:p>
          <a:p>
            <a:endParaRPr sz="2842" dirty="0"/>
          </a:p>
          <a:p>
            <a:pPr>
              <a:buClr>
                <a:schemeClr val="dk1"/>
              </a:buClr>
              <a:buSzPts val="1100"/>
            </a:pPr>
            <a:r>
              <a:rPr lang="en" sz="2842" dirty="0">
                <a:solidFill>
                  <a:schemeClr val="dk1"/>
                </a:solidFill>
              </a:rPr>
              <a:t>Research has also demonstrated that the presence of </a:t>
            </a:r>
            <a:r>
              <a:rPr lang="en" sz="2842" i="1" dirty="0">
                <a:solidFill>
                  <a:schemeClr val="dk1"/>
                </a:solidFill>
              </a:rPr>
              <a:t>B. dothidea</a:t>
            </a:r>
            <a:r>
              <a:rPr lang="en" sz="2842" dirty="0">
                <a:solidFill>
                  <a:schemeClr val="dk1"/>
                </a:solidFill>
              </a:rPr>
              <a:t> can remain latent in healthy plants until the host undergoes some form of stress [4]. As a follow-up to this project, looking at the growth impact of </a:t>
            </a:r>
            <a:r>
              <a:rPr lang="en" sz="2842" i="1" dirty="0">
                <a:solidFill>
                  <a:schemeClr val="dk1"/>
                </a:solidFill>
              </a:rPr>
              <a:t>Botryosphaeria dothidea</a:t>
            </a:r>
            <a:r>
              <a:rPr lang="en" sz="2842" dirty="0">
                <a:solidFill>
                  <a:schemeClr val="dk1"/>
                </a:solidFill>
              </a:rPr>
              <a:t> in these burned areas after a long period of heat and/or drought would be very important. Our results can only determine immediate results, but what will happen a year from now remains unseen.</a:t>
            </a:r>
            <a:endParaRPr sz="2842" dirty="0"/>
          </a:p>
        </p:txBody>
      </p:sp>
      <p:sp>
        <p:nvSpPr>
          <p:cNvPr id="68" name="Google Shape;68;p13"/>
          <p:cNvSpPr txBox="1"/>
          <p:nvPr/>
        </p:nvSpPr>
        <p:spPr>
          <a:xfrm>
            <a:off x="13738096" y="29238362"/>
            <a:ext cx="13150225" cy="793100"/>
          </a:xfrm>
          <a:prstGeom prst="rect">
            <a:avLst/>
          </a:prstGeom>
          <a:solidFill>
            <a:srgbClr val="09558F"/>
          </a:solidFill>
          <a:ln>
            <a:noFill/>
          </a:ln>
        </p:spPr>
        <p:txBody>
          <a:bodyPr spcFirstLastPara="1" wrap="square" lIns="83807" tIns="41892" rIns="83807" bIns="41892" anchor="t" anchorCtr="0">
            <a:noAutofit/>
          </a:bodyPr>
          <a:lstStyle/>
          <a:p>
            <a:pPr algn="ctr"/>
            <a:r>
              <a:rPr lang="en" sz="4605">
                <a:solidFill>
                  <a:srgbClr val="FFFFFF"/>
                </a:solidFill>
                <a:latin typeface="Times New Roman"/>
                <a:ea typeface="Times New Roman"/>
                <a:cs typeface="Times New Roman"/>
                <a:sym typeface="Times New Roman"/>
              </a:rPr>
              <a:t>Acknowledgements</a:t>
            </a:r>
            <a:endParaRPr sz="1284"/>
          </a:p>
        </p:txBody>
      </p:sp>
      <p:pic>
        <p:nvPicPr>
          <p:cNvPr id="69" name="Google Shape;69;p13"/>
          <p:cNvPicPr preferRelativeResize="0"/>
          <p:nvPr/>
        </p:nvPicPr>
        <p:blipFill rotWithShape="1">
          <a:blip r:embed="rId3">
            <a:alphaModFix/>
          </a:blip>
          <a:srcRect t="13299"/>
          <a:stretch/>
        </p:blipFill>
        <p:spPr>
          <a:xfrm>
            <a:off x="20210864" y="30395974"/>
            <a:ext cx="6677457" cy="4341930"/>
          </a:xfrm>
          <a:prstGeom prst="rect">
            <a:avLst/>
          </a:prstGeom>
          <a:noFill/>
          <a:ln>
            <a:noFill/>
          </a:ln>
        </p:spPr>
      </p:pic>
      <p:grpSp>
        <p:nvGrpSpPr>
          <p:cNvPr id="3" name="Group 2">
            <a:extLst>
              <a:ext uri="{FF2B5EF4-FFF2-40B4-BE49-F238E27FC236}">
                <a16:creationId xmlns:a16="http://schemas.microsoft.com/office/drawing/2014/main" id="{CB4894F8-D401-4F83-83F6-6A60F10F8365}"/>
              </a:ext>
            </a:extLst>
          </p:cNvPr>
          <p:cNvGrpSpPr/>
          <p:nvPr/>
        </p:nvGrpSpPr>
        <p:grpSpPr>
          <a:xfrm>
            <a:off x="11555315" y="22085121"/>
            <a:ext cx="1786690" cy="3493769"/>
            <a:chOff x="4913178" y="31575275"/>
            <a:chExt cx="1949116" cy="3811385"/>
          </a:xfrm>
        </p:grpSpPr>
        <p:pic>
          <p:nvPicPr>
            <p:cNvPr id="73" name="Google Shape;73;p13"/>
            <p:cNvPicPr preferRelativeResize="0"/>
            <p:nvPr/>
          </p:nvPicPr>
          <p:blipFill rotWithShape="1">
            <a:blip r:embed="rId4">
              <a:alphaModFix/>
            </a:blip>
            <a:srcRect l="9653" r="48846" b="48156"/>
            <a:stretch/>
          </p:blipFill>
          <p:spPr>
            <a:xfrm>
              <a:off x="4997537" y="32280589"/>
              <a:ext cx="1864757" cy="3106071"/>
            </a:xfrm>
            <a:prstGeom prst="rect">
              <a:avLst/>
            </a:prstGeom>
            <a:noFill/>
            <a:ln>
              <a:noFill/>
            </a:ln>
          </p:spPr>
        </p:pic>
        <p:sp>
          <p:nvSpPr>
            <p:cNvPr id="75" name="Google Shape;75;p13"/>
            <p:cNvSpPr txBox="1"/>
            <p:nvPr/>
          </p:nvSpPr>
          <p:spPr>
            <a:xfrm>
              <a:off x="4913178" y="31575275"/>
              <a:ext cx="1864800" cy="512100"/>
            </a:xfrm>
            <a:prstGeom prst="rect">
              <a:avLst/>
            </a:prstGeom>
            <a:noFill/>
            <a:ln>
              <a:noFill/>
            </a:ln>
          </p:spPr>
          <p:txBody>
            <a:bodyPr spcFirstLastPara="1" wrap="square" lIns="83807" tIns="83807" rIns="83807" bIns="83807" anchor="t" anchorCtr="0">
              <a:noAutofit/>
            </a:bodyPr>
            <a:lstStyle/>
            <a:p>
              <a:r>
                <a:rPr lang="en" sz="1834" b="1" dirty="0"/>
                <a:t>Figure 2. </a:t>
              </a:r>
              <a:r>
                <a:rPr lang="en" sz="1834" dirty="0"/>
                <a:t>Oozing branch</a:t>
              </a:r>
              <a:endParaRPr sz="1834" dirty="0"/>
            </a:p>
          </p:txBody>
        </p:sp>
      </p:grpSp>
      <p:grpSp>
        <p:nvGrpSpPr>
          <p:cNvPr id="4" name="Group 3">
            <a:extLst>
              <a:ext uri="{FF2B5EF4-FFF2-40B4-BE49-F238E27FC236}">
                <a16:creationId xmlns:a16="http://schemas.microsoft.com/office/drawing/2014/main" id="{3994D814-3BA2-4DB2-A123-E2355C126354}"/>
              </a:ext>
            </a:extLst>
          </p:cNvPr>
          <p:cNvGrpSpPr/>
          <p:nvPr/>
        </p:nvGrpSpPr>
        <p:grpSpPr>
          <a:xfrm>
            <a:off x="10017322" y="25884340"/>
            <a:ext cx="2832724" cy="4169731"/>
            <a:chOff x="7323430" y="31575275"/>
            <a:chExt cx="3090244" cy="4548797"/>
          </a:xfrm>
        </p:grpSpPr>
        <p:pic>
          <p:nvPicPr>
            <p:cNvPr id="71" name="Google Shape;71;p13"/>
            <p:cNvPicPr preferRelativeResize="0"/>
            <p:nvPr/>
          </p:nvPicPr>
          <p:blipFill rotWithShape="1">
            <a:blip r:embed="rId5">
              <a:alphaModFix/>
            </a:blip>
            <a:srcRect l="50305" t="9871" r="6026" b="15678"/>
            <a:stretch/>
          </p:blipFill>
          <p:spPr>
            <a:xfrm>
              <a:off x="7407788" y="32280598"/>
              <a:ext cx="3005886" cy="3843474"/>
            </a:xfrm>
            <a:prstGeom prst="rect">
              <a:avLst/>
            </a:prstGeom>
            <a:noFill/>
            <a:ln>
              <a:noFill/>
            </a:ln>
          </p:spPr>
        </p:pic>
        <p:sp>
          <p:nvSpPr>
            <p:cNvPr id="76" name="Google Shape;76;p13"/>
            <p:cNvSpPr txBox="1"/>
            <p:nvPr/>
          </p:nvSpPr>
          <p:spPr>
            <a:xfrm>
              <a:off x="7323430" y="31575275"/>
              <a:ext cx="3090243" cy="431550"/>
            </a:xfrm>
            <a:prstGeom prst="rect">
              <a:avLst/>
            </a:prstGeom>
            <a:noFill/>
            <a:ln>
              <a:noFill/>
            </a:ln>
          </p:spPr>
          <p:txBody>
            <a:bodyPr spcFirstLastPara="1" wrap="square" lIns="83807" tIns="83807" rIns="83807" bIns="83807" anchor="t" anchorCtr="0">
              <a:noAutofit/>
            </a:bodyPr>
            <a:lstStyle/>
            <a:p>
              <a:r>
                <a:rPr lang="en" sz="1834" b="1" dirty="0"/>
                <a:t>Figure 3. </a:t>
              </a:r>
            </a:p>
            <a:p>
              <a:r>
                <a:rPr lang="en" sz="1834" b="1" dirty="0"/>
                <a:t>I</a:t>
              </a:r>
              <a:r>
                <a:rPr lang="en" sz="1834" dirty="0"/>
                <a:t>noculation set-up</a:t>
              </a:r>
              <a:endParaRPr sz="1834" dirty="0"/>
            </a:p>
          </p:txBody>
        </p:sp>
      </p:grpSp>
      <p:grpSp>
        <p:nvGrpSpPr>
          <p:cNvPr id="5" name="Group 4">
            <a:extLst>
              <a:ext uri="{FF2B5EF4-FFF2-40B4-BE49-F238E27FC236}">
                <a16:creationId xmlns:a16="http://schemas.microsoft.com/office/drawing/2014/main" id="{AA8B8CF3-71B8-4325-AE84-3F7DF532023D}"/>
              </a:ext>
            </a:extLst>
          </p:cNvPr>
          <p:cNvGrpSpPr/>
          <p:nvPr/>
        </p:nvGrpSpPr>
        <p:grpSpPr>
          <a:xfrm>
            <a:off x="10094650" y="30305029"/>
            <a:ext cx="2322316" cy="3987746"/>
            <a:chOff x="10894390" y="31399775"/>
            <a:chExt cx="2533436" cy="4350268"/>
          </a:xfrm>
        </p:grpSpPr>
        <p:pic>
          <p:nvPicPr>
            <p:cNvPr id="70" name="Google Shape;70;p13"/>
            <p:cNvPicPr preferRelativeResize="0"/>
            <p:nvPr/>
          </p:nvPicPr>
          <p:blipFill rotWithShape="1">
            <a:blip r:embed="rId6">
              <a:alphaModFix/>
            </a:blip>
            <a:srcRect b="11363"/>
            <a:stretch/>
          </p:blipFill>
          <p:spPr>
            <a:xfrm>
              <a:off x="10959175" y="32832512"/>
              <a:ext cx="2468650" cy="2917531"/>
            </a:xfrm>
            <a:prstGeom prst="rect">
              <a:avLst/>
            </a:prstGeom>
            <a:noFill/>
            <a:ln>
              <a:noFill/>
            </a:ln>
          </p:spPr>
        </p:pic>
        <p:sp>
          <p:nvSpPr>
            <p:cNvPr id="77" name="Google Shape;77;p13"/>
            <p:cNvSpPr txBox="1"/>
            <p:nvPr/>
          </p:nvSpPr>
          <p:spPr>
            <a:xfrm>
              <a:off x="10894390" y="31399775"/>
              <a:ext cx="2533436" cy="351000"/>
            </a:xfrm>
            <a:prstGeom prst="rect">
              <a:avLst/>
            </a:prstGeom>
            <a:noFill/>
            <a:ln>
              <a:noFill/>
            </a:ln>
          </p:spPr>
          <p:txBody>
            <a:bodyPr spcFirstLastPara="1" wrap="square" lIns="83807" tIns="83807" rIns="83807" bIns="83807" anchor="t" anchorCtr="0">
              <a:noAutofit/>
            </a:bodyPr>
            <a:lstStyle/>
            <a:p>
              <a:r>
                <a:rPr lang="en" sz="1834" b="1" dirty="0"/>
                <a:t>Figure 4.</a:t>
              </a:r>
              <a:r>
                <a:rPr lang="en" sz="1834" dirty="0"/>
                <a:t> </a:t>
              </a:r>
            </a:p>
            <a:p>
              <a:r>
                <a:rPr lang="en" sz="1834" dirty="0"/>
                <a:t>Fungal growth measurement with callipers</a:t>
              </a:r>
              <a:endParaRPr sz="1834" dirty="0"/>
            </a:p>
          </p:txBody>
        </p:sp>
      </p:grpSp>
      <p:pic>
        <p:nvPicPr>
          <p:cNvPr id="78" name="Google Shape;78;p13"/>
          <p:cNvPicPr preferRelativeResize="0"/>
          <p:nvPr/>
        </p:nvPicPr>
        <p:blipFill>
          <a:blip r:embed="rId7">
            <a:alphaModFix/>
          </a:blip>
          <a:stretch>
            <a:fillRect/>
          </a:stretch>
        </p:blipFill>
        <p:spPr>
          <a:xfrm>
            <a:off x="13738095" y="16425769"/>
            <a:ext cx="6492321" cy="3017277"/>
          </a:xfrm>
          <a:prstGeom prst="rect">
            <a:avLst/>
          </a:prstGeom>
          <a:noFill/>
          <a:ln>
            <a:noFill/>
          </a:ln>
        </p:spPr>
      </p:pic>
      <p:pic>
        <p:nvPicPr>
          <p:cNvPr id="79" name="Google Shape;79;p13"/>
          <p:cNvPicPr preferRelativeResize="0"/>
          <p:nvPr/>
        </p:nvPicPr>
        <p:blipFill>
          <a:blip r:embed="rId8">
            <a:alphaModFix/>
          </a:blip>
          <a:stretch>
            <a:fillRect/>
          </a:stretch>
        </p:blipFill>
        <p:spPr>
          <a:xfrm>
            <a:off x="20439845" y="16355884"/>
            <a:ext cx="6492292" cy="3891938"/>
          </a:xfrm>
          <a:prstGeom prst="rect">
            <a:avLst/>
          </a:prstGeom>
          <a:noFill/>
          <a:ln>
            <a:noFill/>
          </a:ln>
        </p:spPr>
      </p:pic>
      <p:pic>
        <p:nvPicPr>
          <p:cNvPr id="80" name="Google Shape;80;p13"/>
          <p:cNvPicPr preferRelativeResize="0"/>
          <p:nvPr/>
        </p:nvPicPr>
        <p:blipFill rotWithShape="1">
          <a:blip r:embed="rId9">
            <a:alphaModFix/>
          </a:blip>
          <a:srcRect r="7587"/>
          <a:stretch/>
        </p:blipFill>
        <p:spPr>
          <a:xfrm>
            <a:off x="15637766" y="8326917"/>
            <a:ext cx="8705358" cy="4095185"/>
          </a:xfrm>
          <a:prstGeom prst="rect">
            <a:avLst/>
          </a:prstGeom>
          <a:noFill/>
          <a:ln>
            <a:noFill/>
          </a:ln>
        </p:spPr>
      </p:pic>
      <p:sp>
        <p:nvSpPr>
          <p:cNvPr id="81" name="Google Shape;81;p13"/>
          <p:cNvSpPr txBox="1"/>
          <p:nvPr/>
        </p:nvSpPr>
        <p:spPr>
          <a:xfrm>
            <a:off x="13734086" y="12608975"/>
            <a:ext cx="13197971" cy="2275625"/>
          </a:xfrm>
          <a:prstGeom prst="rect">
            <a:avLst/>
          </a:prstGeom>
          <a:solidFill>
            <a:schemeClr val="lt1"/>
          </a:solidFill>
          <a:ln>
            <a:noFill/>
          </a:ln>
        </p:spPr>
        <p:txBody>
          <a:bodyPr spcFirstLastPara="1" wrap="square" lIns="83807" tIns="83807" rIns="83807" bIns="83807" anchor="t" anchorCtr="0">
            <a:noAutofit/>
          </a:bodyPr>
          <a:lstStyle/>
          <a:p>
            <a:r>
              <a:rPr lang="en" sz="2384" dirty="0"/>
              <a:t>After plating samples from 18 adult plants and 18 resprouts, it was found that none of the resprouts were infected with the fungus, while 55.56% of adults were infected. All adult samples were taken from a canker, which is a visual sign of the fungus, meaning all 18 adults should have grown fungal cultures. This means that the method was only accurate about 55% of the time. Regardless, since none of the resprout samples grew fungal cultures, it is likely that the fungus was not present in any of the resprouts. </a:t>
            </a:r>
            <a:endParaRPr sz="2384" dirty="0"/>
          </a:p>
        </p:txBody>
      </p:sp>
      <p:sp>
        <p:nvSpPr>
          <p:cNvPr id="82" name="Google Shape;82;p13"/>
          <p:cNvSpPr txBox="1"/>
          <p:nvPr/>
        </p:nvSpPr>
        <p:spPr>
          <a:xfrm>
            <a:off x="13738153" y="15304606"/>
            <a:ext cx="6492200" cy="816200"/>
          </a:xfrm>
          <a:prstGeom prst="rect">
            <a:avLst/>
          </a:prstGeom>
          <a:solidFill>
            <a:schemeClr val="lt1"/>
          </a:solidFill>
          <a:ln>
            <a:noFill/>
          </a:ln>
        </p:spPr>
        <p:txBody>
          <a:bodyPr spcFirstLastPara="1" wrap="square" lIns="83807" tIns="83807" rIns="83807" bIns="83807" anchor="t" anchorCtr="0">
            <a:noAutofit/>
          </a:bodyPr>
          <a:lstStyle/>
          <a:p>
            <a:pPr algn="ctr"/>
            <a:r>
              <a:rPr lang="en" sz="2292" b="1"/>
              <a:t>Table 1. </a:t>
            </a:r>
            <a:r>
              <a:rPr lang="en" sz="2292" b="1" i="1"/>
              <a:t>B. dothidea </a:t>
            </a:r>
            <a:r>
              <a:rPr lang="en" sz="2292" b="1"/>
              <a:t>growth in inoculated </a:t>
            </a:r>
            <a:endParaRPr sz="2292" b="1"/>
          </a:p>
          <a:p>
            <a:pPr algn="ctr"/>
            <a:r>
              <a:rPr lang="en" sz="2292" b="1" i="1"/>
              <a:t>M. laurina </a:t>
            </a:r>
            <a:r>
              <a:rPr lang="en" sz="2292" b="1"/>
              <a:t>individuals</a:t>
            </a:r>
            <a:endParaRPr sz="2292"/>
          </a:p>
        </p:txBody>
      </p:sp>
      <p:sp>
        <p:nvSpPr>
          <p:cNvPr id="83" name="Google Shape;83;p13"/>
          <p:cNvSpPr txBox="1"/>
          <p:nvPr/>
        </p:nvSpPr>
        <p:spPr>
          <a:xfrm>
            <a:off x="20439857" y="15284703"/>
            <a:ext cx="6492200" cy="816200"/>
          </a:xfrm>
          <a:prstGeom prst="rect">
            <a:avLst/>
          </a:prstGeom>
          <a:solidFill>
            <a:schemeClr val="lt1"/>
          </a:solidFill>
          <a:ln>
            <a:noFill/>
          </a:ln>
        </p:spPr>
        <p:txBody>
          <a:bodyPr spcFirstLastPara="1" wrap="square" lIns="83807" tIns="83807" rIns="83807" bIns="83807" anchor="t" anchorCtr="0">
            <a:noAutofit/>
          </a:bodyPr>
          <a:lstStyle/>
          <a:p>
            <a:pPr algn="ctr"/>
            <a:r>
              <a:rPr lang="en" sz="2292" b="1"/>
              <a:t>Figure 6. </a:t>
            </a:r>
            <a:r>
              <a:rPr lang="en" sz="2292" b="1" i="1"/>
              <a:t>B. dothidea </a:t>
            </a:r>
            <a:r>
              <a:rPr lang="en" sz="2292" b="1"/>
              <a:t>growth in inoculated </a:t>
            </a:r>
            <a:endParaRPr sz="2292" b="1"/>
          </a:p>
          <a:p>
            <a:pPr algn="ctr"/>
            <a:r>
              <a:rPr lang="en" sz="2292" b="1" i="1"/>
              <a:t>M. laurina </a:t>
            </a:r>
            <a:r>
              <a:rPr lang="en" sz="2292" b="1"/>
              <a:t>individuals</a:t>
            </a:r>
            <a:endParaRPr sz="2292"/>
          </a:p>
        </p:txBody>
      </p:sp>
      <p:sp>
        <p:nvSpPr>
          <p:cNvPr id="84" name="Google Shape;84;p13"/>
          <p:cNvSpPr txBox="1"/>
          <p:nvPr/>
        </p:nvSpPr>
        <p:spPr>
          <a:xfrm>
            <a:off x="13781832" y="20558996"/>
            <a:ext cx="13150225" cy="1999800"/>
          </a:xfrm>
          <a:prstGeom prst="rect">
            <a:avLst/>
          </a:prstGeom>
          <a:solidFill>
            <a:schemeClr val="lt1"/>
          </a:solidFill>
          <a:ln>
            <a:noFill/>
          </a:ln>
        </p:spPr>
        <p:txBody>
          <a:bodyPr spcFirstLastPara="1" wrap="square" lIns="83807" tIns="83807" rIns="83807" bIns="83807" anchor="t" anchorCtr="0">
            <a:noAutofit/>
          </a:bodyPr>
          <a:lstStyle/>
          <a:p>
            <a:r>
              <a:rPr lang="en" sz="2384" dirty="0"/>
              <a:t>Table 1 and figure 6 show that there is a difference in the size of fungal growth in resprouts and adults. A green star denotes a significant difference of p=0.013 between the control and infected resprouts through a Mann-Whitney test, while a red star denotes a significant difference of p=0.0315 between in infected resprouts and infected adults through a Wilcoxon-Sign Rank test..</a:t>
            </a:r>
            <a:r>
              <a:rPr lang="en" sz="2292" dirty="0"/>
              <a:t> </a:t>
            </a:r>
            <a:endParaRPr sz="2292" dirty="0"/>
          </a:p>
        </p:txBody>
      </p:sp>
      <p:sp>
        <p:nvSpPr>
          <p:cNvPr id="85" name="Google Shape;85;p13"/>
          <p:cNvSpPr txBox="1"/>
          <p:nvPr/>
        </p:nvSpPr>
        <p:spPr>
          <a:xfrm>
            <a:off x="22526625" y="16926544"/>
            <a:ext cx="314325" cy="469425"/>
          </a:xfrm>
          <a:prstGeom prst="rect">
            <a:avLst/>
          </a:prstGeom>
          <a:noFill/>
          <a:ln>
            <a:noFill/>
          </a:ln>
        </p:spPr>
        <p:txBody>
          <a:bodyPr spcFirstLastPara="1" wrap="square" lIns="83807" tIns="83807" rIns="83807" bIns="83807" anchor="t" anchorCtr="0">
            <a:noAutofit/>
          </a:bodyPr>
          <a:lstStyle/>
          <a:p>
            <a:r>
              <a:rPr lang="en" sz="4124">
                <a:solidFill>
                  <a:srgbClr val="CC0000"/>
                </a:solidFill>
              </a:rPr>
              <a:t>*</a:t>
            </a:r>
            <a:endParaRPr sz="4124">
              <a:solidFill>
                <a:srgbClr val="CC0000"/>
              </a:solidFill>
            </a:endParaRPr>
          </a:p>
        </p:txBody>
      </p:sp>
      <p:sp>
        <p:nvSpPr>
          <p:cNvPr id="86" name="Google Shape;86;p13"/>
          <p:cNvSpPr txBox="1"/>
          <p:nvPr/>
        </p:nvSpPr>
        <p:spPr>
          <a:xfrm>
            <a:off x="26262593" y="17699650"/>
            <a:ext cx="314325" cy="469425"/>
          </a:xfrm>
          <a:prstGeom prst="rect">
            <a:avLst/>
          </a:prstGeom>
          <a:noFill/>
          <a:ln>
            <a:noFill/>
          </a:ln>
        </p:spPr>
        <p:txBody>
          <a:bodyPr spcFirstLastPara="1" wrap="square" lIns="83807" tIns="83807" rIns="83807" bIns="83807" anchor="t" anchorCtr="0">
            <a:noAutofit/>
          </a:bodyPr>
          <a:lstStyle/>
          <a:p>
            <a:r>
              <a:rPr lang="en" sz="4124">
                <a:solidFill>
                  <a:srgbClr val="CC0000"/>
                </a:solidFill>
              </a:rPr>
              <a:t>*</a:t>
            </a:r>
            <a:endParaRPr sz="4124">
              <a:solidFill>
                <a:srgbClr val="CC0000"/>
              </a:solidFill>
            </a:endParaRPr>
          </a:p>
        </p:txBody>
      </p:sp>
      <p:sp>
        <p:nvSpPr>
          <p:cNvPr id="87" name="Google Shape;87;p13"/>
          <p:cNvSpPr txBox="1"/>
          <p:nvPr/>
        </p:nvSpPr>
        <p:spPr>
          <a:xfrm>
            <a:off x="23050501" y="18760106"/>
            <a:ext cx="314325" cy="469425"/>
          </a:xfrm>
          <a:prstGeom prst="rect">
            <a:avLst/>
          </a:prstGeom>
          <a:noFill/>
          <a:ln>
            <a:noFill/>
          </a:ln>
        </p:spPr>
        <p:txBody>
          <a:bodyPr spcFirstLastPara="1" wrap="square" lIns="83807" tIns="83807" rIns="83807" bIns="83807" anchor="t" anchorCtr="0">
            <a:noAutofit/>
          </a:bodyPr>
          <a:lstStyle/>
          <a:p>
            <a:r>
              <a:rPr lang="en" sz="4124">
                <a:solidFill>
                  <a:srgbClr val="38761D"/>
                </a:solidFill>
              </a:rPr>
              <a:t>*</a:t>
            </a:r>
            <a:endParaRPr sz="4124">
              <a:solidFill>
                <a:srgbClr val="38761D"/>
              </a:solidFill>
            </a:endParaRPr>
          </a:p>
        </p:txBody>
      </p:sp>
      <p:sp>
        <p:nvSpPr>
          <p:cNvPr id="88" name="Google Shape;88;p13"/>
          <p:cNvSpPr txBox="1"/>
          <p:nvPr/>
        </p:nvSpPr>
        <p:spPr>
          <a:xfrm>
            <a:off x="24901525" y="17699660"/>
            <a:ext cx="314325" cy="469425"/>
          </a:xfrm>
          <a:prstGeom prst="rect">
            <a:avLst/>
          </a:prstGeom>
          <a:noFill/>
          <a:ln>
            <a:noFill/>
          </a:ln>
        </p:spPr>
        <p:txBody>
          <a:bodyPr spcFirstLastPara="1" wrap="square" lIns="83807" tIns="83807" rIns="83807" bIns="83807" anchor="t" anchorCtr="0">
            <a:noAutofit/>
          </a:bodyPr>
          <a:lstStyle/>
          <a:p>
            <a:r>
              <a:rPr lang="en" sz="4124">
                <a:solidFill>
                  <a:srgbClr val="38761D"/>
                </a:solidFill>
              </a:rPr>
              <a:t>*</a:t>
            </a:r>
            <a:endParaRPr sz="4124">
              <a:solidFill>
                <a:srgbClr val="38761D"/>
              </a:solidFill>
            </a:endParaRPr>
          </a:p>
        </p:txBody>
      </p:sp>
      <p:sp>
        <p:nvSpPr>
          <p:cNvPr id="89" name="Google Shape;89;p13"/>
          <p:cNvSpPr txBox="1"/>
          <p:nvPr/>
        </p:nvSpPr>
        <p:spPr>
          <a:xfrm>
            <a:off x="13738096" y="27080735"/>
            <a:ext cx="13150225" cy="1999800"/>
          </a:xfrm>
          <a:prstGeom prst="rect">
            <a:avLst/>
          </a:prstGeom>
          <a:solidFill>
            <a:srgbClr val="FFFFFF"/>
          </a:solidFill>
          <a:ln>
            <a:noFill/>
          </a:ln>
        </p:spPr>
        <p:txBody>
          <a:bodyPr spcFirstLastPara="1" wrap="square" lIns="83807" tIns="83807" rIns="83807" bIns="83807" anchor="t" anchorCtr="0">
            <a:noAutofit/>
          </a:bodyPr>
          <a:lstStyle/>
          <a:p>
            <a:r>
              <a:rPr lang="en" sz="2384" dirty="0">
                <a:solidFill>
                  <a:schemeClr val="dk1"/>
                </a:solidFill>
              </a:rPr>
              <a:t>It is worth noting that there was one individual adult where the inoculation occured on a woody branch (pictured), while the others were inoculated into a new growth, flexible stem. This individual gave us the largest fungal growth by far, at over 45mm. Also, the last individual could not be measured because the entire stem past the inoculation site was dead and broke off from the rest of the stem. </a:t>
            </a:r>
            <a:endParaRPr sz="2384" dirty="0"/>
          </a:p>
        </p:txBody>
      </p:sp>
      <p:sp>
        <p:nvSpPr>
          <p:cNvPr id="90" name="Google Shape;90;p13"/>
          <p:cNvSpPr txBox="1"/>
          <p:nvPr/>
        </p:nvSpPr>
        <p:spPr>
          <a:xfrm>
            <a:off x="13764065" y="30395951"/>
            <a:ext cx="5292358" cy="4341884"/>
          </a:xfrm>
          <a:prstGeom prst="rect">
            <a:avLst/>
          </a:prstGeom>
          <a:solidFill>
            <a:schemeClr val="lt1"/>
          </a:solidFill>
          <a:ln>
            <a:noFill/>
          </a:ln>
        </p:spPr>
        <p:txBody>
          <a:bodyPr spcFirstLastPara="1" wrap="square" lIns="83807" tIns="83807" rIns="83807" bIns="83807" anchor="t" anchorCtr="0">
            <a:noAutofit/>
          </a:bodyPr>
          <a:lstStyle/>
          <a:p>
            <a:r>
              <a:rPr lang="en" sz="2750" dirty="0"/>
              <a:t>This research project was funded by the Natural Science Division of Pepperdine University. Special thanks to Dr. Steve Davis for his assistance and expertise and to Natalie Aguirre for her aseptic technique in isolating this pathogen from plant stems.</a:t>
            </a:r>
            <a:endParaRPr sz="2750" dirty="0"/>
          </a:p>
        </p:txBody>
      </p:sp>
      <p:pic>
        <p:nvPicPr>
          <p:cNvPr id="91" name="Google Shape;91;p13"/>
          <p:cNvPicPr preferRelativeResize="0"/>
          <p:nvPr/>
        </p:nvPicPr>
        <p:blipFill rotWithShape="1">
          <a:blip r:embed="rId10">
            <a:alphaModFix/>
          </a:blip>
          <a:srcRect l="16533" t="45073" r="53672" b="29131"/>
          <a:stretch/>
        </p:blipFill>
        <p:spPr>
          <a:xfrm>
            <a:off x="16958013" y="22910763"/>
            <a:ext cx="6092487" cy="3873751"/>
          </a:xfrm>
          <a:prstGeom prst="rect">
            <a:avLst/>
          </a:prstGeom>
          <a:noFill/>
          <a:ln>
            <a:noFill/>
          </a:ln>
        </p:spPr>
      </p:pic>
      <p:pic>
        <p:nvPicPr>
          <p:cNvPr id="92" name="Google Shape;92;p13"/>
          <p:cNvPicPr preferRelativeResize="0"/>
          <p:nvPr/>
        </p:nvPicPr>
        <p:blipFill>
          <a:blip r:embed="rId11">
            <a:alphaModFix/>
          </a:blip>
          <a:stretch>
            <a:fillRect/>
          </a:stretch>
        </p:blipFill>
        <p:spPr>
          <a:xfrm>
            <a:off x="36953687" y="3836108"/>
            <a:ext cx="2636963" cy="2617635"/>
          </a:xfrm>
          <a:prstGeom prst="rect">
            <a:avLst/>
          </a:prstGeom>
          <a:noFill/>
          <a:ln>
            <a:noFill/>
          </a:ln>
        </p:spPr>
      </p:pic>
      <p:sp>
        <p:nvSpPr>
          <p:cNvPr id="93" name="Google Shape;93;p13"/>
          <p:cNvSpPr txBox="1"/>
          <p:nvPr/>
        </p:nvSpPr>
        <p:spPr>
          <a:xfrm>
            <a:off x="15637665" y="7733386"/>
            <a:ext cx="8705358" cy="406658"/>
          </a:xfrm>
          <a:prstGeom prst="rect">
            <a:avLst/>
          </a:prstGeom>
          <a:solidFill>
            <a:schemeClr val="lt1"/>
          </a:solidFill>
          <a:ln>
            <a:noFill/>
          </a:ln>
        </p:spPr>
        <p:txBody>
          <a:bodyPr spcFirstLastPara="1" wrap="square" lIns="83807" tIns="83807" rIns="83807" bIns="83807" anchor="t" anchorCtr="0">
            <a:noAutofit/>
          </a:bodyPr>
          <a:lstStyle/>
          <a:p>
            <a:pPr>
              <a:buClr>
                <a:schemeClr val="dk1"/>
              </a:buClr>
              <a:buSzPts val="1100"/>
            </a:pPr>
            <a:r>
              <a:rPr lang="en" sz="2384" b="1" dirty="0">
                <a:solidFill>
                  <a:schemeClr val="dk1"/>
                </a:solidFill>
              </a:rPr>
              <a:t>Figure 5. </a:t>
            </a:r>
            <a:r>
              <a:rPr lang="en" sz="2384" b="1" i="1" dirty="0">
                <a:solidFill>
                  <a:schemeClr val="dk1"/>
                </a:solidFill>
              </a:rPr>
              <a:t>B. dothidea </a:t>
            </a:r>
            <a:r>
              <a:rPr lang="en" sz="2384" b="1" dirty="0">
                <a:solidFill>
                  <a:schemeClr val="dk1"/>
                </a:solidFill>
              </a:rPr>
              <a:t>presence in </a:t>
            </a:r>
            <a:r>
              <a:rPr lang="en" sz="2384" b="1" i="1" dirty="0">
                <a:solidFill>
                  <a:schemeClr val="dk1"/>
                </a:solidFill>
              </a:rPr>
              <a:t>M. laurina </a:t>
            </a:r>
            <a:r>
              <a:rPr lang="en" sz="2384" b="1" dirty="0">
                <a:solidFill>
                  <a:schemeClr val="dk1"/>
                </a:solidFill>
              </a:rPr>
              <a:t>samples </a:t>
            </a:r>
            <a:endParaRPr sz="1284" dirty="0"/>
          </a:p>
        </p:txBody>
      </p:sp>
      <p:sp>
        <p:nvSpPr>
          <p:cNvPr id="94" name="Google Shape;94;p13"/>
          <p:cNvSpPr txBox="1"/>
          <p:nvPr/>
        </p:nvSpPr>
        <p:spPr>
          <a:xfrm>
            <a:off x="16958013" y="22910762"/>
            <a:ext cx="6064850" cy="469425"/>
          </a:xfrm>
          <a:prstGeom prst="rect">
            <a:avLst/>
          </a:prstGeom>
          <a:solidFill>
            <a:schemeClr val="lt1"/>
          </a:solidFill>
          <a:ln>
            <a:noFill/>
          </a:ln>
        </p:spPr>
        <p:txBody>
          <a:bodyPr spcFirstLastPara="1" wrap="square" lIns="83807" tIns="83807" rIns="83807" bIns="83807" anchor="t" anchorCtr="0">
            <a:noAutofit/>
          </a:bodyPr>
          <a:lstStyle/>
          <a:p>
            <a:r>
              <a:rPr lang="en" sz="2384" b="1">
                <a:solidFill>
                  <a:schemeClr val="dk1"/>
                </a:solidFill>
              </a:rPr>
              <a:t>Figure 7. Oozing inoculated woody stem</a:t>
            </a:r>
            <a:r>
              <a:rPr lang="en" sz="2384">
                <a:solidFill>
                  <a:schemeClr val="dk1"/>
                </a:solidFill>
              </a:rPr>
              <a:t>.</a:t>
            </a:r>
            <a:endParaRPr sz="1284"/>
          </a:p>
        </p:txBody>
      </p:sp>
      <p:grpSp>
        <p:nvGrpSpPr>
          <p:cNvPr id="44" name="Group 43">
            <a:extLst>
              <a:ext uri="{FF2B5EF4-FFF2-40B4-BE49-F238E27FC236}">
                <a16:creationId xmlns:a16="http://schemas.microsoft.com/office/drawing/2014/main" id="{0A81D453-388D-444B-9564-73BD4F067FBE}"/>
              </a:ext>
            </a:extLst>
          </p:cNvPr>
          <p:cNvGrpSpPr/>
          <p:nvPr/>
        </p:nvGrpSpPr>
        <p:grpSpPr>
          <a:xfrm>
            <a:off x="9111369" y="22085121"/>
            <a:ext cx="2322316" cy="3495235"/>
            <a:chOff x="11427370" y="22449913"/>
            <a:chExt cx="2778602" cy="3812983"/>
          </a:xfrm>
        </p:grpSpPr>
        <p:pic>
          <p:nvPicPr>
            <p:cNvPr id="45" name="Google Shape;72;p13">
              <a:extLst>
                <a:ext uri="{FF2B5EF4-FFF2-40B4-BE49-F238E27FC236}">
                  <a16:creationId xmlns:a16="http://schemas.microsoft.com/office/drawing/2014/main" id="{829E6C3F-92DB-4068-9F70-EB53B80F6E8A}"/>
                </a:ext>
              </a:extLst>
            </p:cNvPr>
            <p:cNvPicPr preferRelativeResize="0"/>
            <p:nvPr/>
          </p:nvPicPr>
          <p:blipFill rotWithShape="1">
            <a:blip r:embed="rId12">
              <a:alphaModFix/>
            </a:blip>
            <a:srcRect l="46877" t="33812" r="13593" b="7270"/>
            <a:stretch/>
          </p:blipFill>
          <p:spPr>
            <a:xfrm>
              <a:off x="11427370" y="23156825"/>
              <a:ext cx="2778602" cy="3106071"/>
            </a:xfrm>
            <a:prstGeom prst="rect">
              <a:avLst/>
            </a:prstGeom>
            <a:noFill/>
            <a:ln>
              <a:noFill/>
            </a:ln>
          </p:spPr>
        </p:pic>
        <p:sp>
          <p:nvSpPr>
            <p:cNvPr id="46" name="Google Shape;74;p13">
              <a:extLst>
                <a:ext uri="{FF2B5EF4-FFF2-40B4-BE49-F238E27FC236}">
                  <a16:creationId xmlns:a16="http://schemas.microsoft.com/office/drawing/2014/main" id="{936D69D1-9BA2-4ED4-94F9-E624EFA0B6BA}"/>
                </a:ext>
              </a:extLst>
            </p:cNvPr>
            <p:cNvSpPr txBox="1"/>
            <p:nvPr/>
          </p:nvSpPr>
          <p:spPr>
            <a:xfrm>
              <a:off x="11427371" y="22449913"/>
              <a:ext cx="2778600" cy="351000"/>
            </a:xfrm>
            <a:prstGeom prst="rect">
              <a:avLst/>
            </a:prstGeom>
            <a:noFill/>
            <a:ln>
              <a:noFill/>
            </a:ln>
          </p:spPr>
          <p:txBody>
            <a:bodyPr spcFirstLastPara="1" wrap="square" lIns="83807" tIns="83807" rIns="83807" bIns="83807" anchor="t" anchorCtr="0">
              <a:noAutofit/>
            </a:bodyPr>
            <a:lstStyle/>
            <a:p>
              <a:r>
                <a:rPr lang="en" sz="1834" b="1" dirty="0"/>
                <a:t>Figure 1. </a:t>
              </a:r>
            </a:p>
            <a:p>
              <a:r>
                <a:rPr lang="en" sz="1834" dirty="0"/>
                <a:t>Chewed leaf</a:t>
              </a:r>
              <a:endParaRPr sz="1834" dirty="0"/>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1958</Words>
  <Application>Microsoft Macintosh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6</cp:revision>
  <dcterms:modified xsi:type="dcterms:W3CDTF">2019-04-16T21:28:52Z</dcterms:modified>
</cp:coreProperties>
</file>