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3"/>
  </p:notesMasterIdLst>
  <p:sldIdLst>
    <p:sldId id="256" r:id="rId2"/>
  </p:sldIdLst>
  <p:sldSz cx="40233600" cy="36576000"/>
  <p:notesSz cx="6858000" cy="9144000"/>
  <p:embeddedFontLst>
    <p:embeddedFont>
      <p:font typeface="Roboto" panose="02000000000000000000" pitchFamily="2"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70"/>
  </p:normalViewPr>
  <p:slideViewPr>
    <p:cSldViewPr snapToGrid="0" snapToObjects="1">
      <p:cViewPr varScale="1">
        <p:scale>
          <a:sx n="35" d="100"/>
          <a:sy n="35" d="100"/>
        </p:scale>
        <p:origin x="224"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2194560" marR="0" lvl="1"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2194560" marR="0" lvl="1"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543050" y="685800"/>
            <a:ext cx="3771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2194560" marR="0" lvl="1"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L="4389120" marR="0" lvl="2"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L="6583680" marR="0" lvl="3"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L="8778240" marR="0" lvl="4"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L="13167361" marR="0" lvl="6"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L="15361920" marR="0" lvl="7"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L="17556480" marR="0" lvl="8" indent="0"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a:spLocks noGrp="1" noRot="1" noChangeAspect="1"/>
          </p:cNvSpPr>
          <p:nvPr>
            <p:ph type="sldImg" idx="2"/>
          </p:nvPr>
        </p:nvSpPr>
        <p:spPr>
          <a:xfrm>
            <a:off x="1543050" y="685800"/>
            <a:ext cx="3771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800" b="0" i="0" u="none" strike="noStrike" cap="none">
              <a:solidFill>
                <a:schemeClr val="dk1"/>
              </a:solidFill>
              <a:latin typeface="Calibri"/>
              <a:ea typeface="Calibri"/>
              <a:cs typeface="Calibri"/>
              <a:sym typeface="Calibri"/>
            </a:endParaRPr>
          </a:p>
        </p:txBody>
      </p:sp>
      <p:sp>
        <p:nvSpPr>
          <p:cNvPr id="87" name="Google Shape;8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3017520" y="11362270"/>
            <a:ext cx="34198450" cy="7839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21100"/>
              <a:buFont typeface="Calibri"/>
              <a:buNone/>
              <a:defRPr sz="19342"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650"/>
            </a:lvl2pPr>
            <a:lvl3pPr lvl="2" indent="0">
              <a:spcBef>
                <a:spcPts val="0"/>
              </a:spcBef>
              <a:spcAft>
                <a:spcPts val="0"/>
              </a:spcAft>
              <a:buSzPts val="1400"/>
              <a:buNone/>
              <a:defRPr sz="1650"/>
            </a:lvl3pPr>
            <a:lvl4pPr lvl="3" indent="0">
              <a:spcBef>
                <a:spcPts val="0"/>
              </a:spcBef>
              <a:spcAft>
                <a:spcPts val="0"/>
              </a:spcAft>
              <a:buSzPts val="1400"/>
              <a:buNone/>
              <a:defRPr sz="1650"/>
            </a:lvl4pPr>
            <a:lvl5pPr lvl="4" indent="0">
              <a:spcBef>
                <a:spcPts val="0"/>
              </a:spcBef>
              <a:spcAft>
                <a:spcPts val="0"/>
              </a:spcAft>
              <a:buSzPts val="1400"/>
              <a:buNone/>
              <a:defRPr sz="1650"/>
            </a:lvl5pPr>
            <a:lvl6pPr lvl="5" indent="0">
              <a:spcBef>
                <a:spcPts val="0"/>
              </a:spcBef>
              <a:spcAft>
                <a:spcPts val="0"/>
              </a:spcAft>
              <a:buSzPts val="1400"/>
              <a:buNone/>
              <a:defRPr sz="1650"/>
            </a:lvl6pPr>
            <a:lvl7pPr lvl="6" indent="0">
              <a:spcBef>
                <a:spcPts val="0"/>
              </a:spcBef>
              <a:spcAft>
                <a:spcPts val="0"/>
              </a:spcAft>
              <a:buSzPts val="1400"/>
              <a:buNone/>
              <a:defRPr sz="1650"/>
            </a:lvl7pPr>
            <a:lvl8pPr lvl="7" indent="0">
              <a:spcBef>
                <a:spcPts val="0"/>
              </a:spcBef>
              <a:spcAft>
                <a:spcPts val="0"/>
              </a:spcAft>
              <a:buSzPts val="1400"/>
              <a:buNone/>
              <a:defRPr sz="1650"/>
            </a:lvl8pPr>
            <a:lvl9pPr lvl="8" indent="0">
              <a:spcBef>
                <a:spcPts val="0"/>
              </a:spcBef>
              <a:spcAft>
                <a:spcPts val="0"/>
              </a:spcAft>
              <a:buSzPts val="1400"/>
              <a:buNone/>
              <a:defRPr sz="1650"/>
            </a:lvl9pPr>
          </a:lstStyle>
          <a:p>
            <a:endParaRPr/>
          </a:p>
        </p:txBody>
      </p:sp>
      <p:sp>
        <p:nvSpPr>
          <p:cNvPr id="17" name="Google Shape;17;p2"/>
          <p:cNvSpPr txBox="1">
            <a:spLocks noGrp="1"/>
          </p:cNvSpPr>
          <p:nvPr>
            <p:ph type="subTitle" idx="1"/>
          </p:nvPr>
        </p:nvSpPr>
        <p:spPr>
          <a:xfrm>
            <a:off x="6035040" y="20726400"/>
            <a:ext cx="28163575" cy="9347400"/>
          </a:xfrm>
          <a:prstGeom prst="rect">
            <a:avLst/>
          </a:prstGeom>
          <a:noFill/>
          <a:ln>
            <a:noFill/>
          </a:ln>
        </p:spPr>
        <p:txBody>
          <a:bodyPr spcFirstLastPara="1" wrap="square" lIns="91425" tIns="91425" rIns="91425" bIns="91425" anchor="t" anchorCtr="0"/>
          <a:lstStyle>
            <a:lvl1pPr marL="0" marR="0" lvl="0" indent="0" algn="ctr" rtl="0">
              <a:spcBef>
                <a:spcPts val="2823"/>
              </a:spcBef>
              <a:spcAft>
                <a:spcPts val="0"/>
              </a:spcAft>
              <a:buClr>
                <a:srgbClr val="888888"/>
              </a:buClr>
              <a:buSzPts val="15400"/>
              <a:buFont typeface="Arial"/>
              <a:buNone/>
              <a:defRPr sz="14117" b="0" i="0" u="none" strike="noStrike" cap="none">
                <a:solidFill>
                  <a:srgbClr val="888888"/>
                </a:solidFill>
                <a:latin typeface="Calibri"/>
                <a:ea typeface="Calibri"/>
                <a:cs typeface="Calibri"/>
                <a:sym typeface="Calibri"/>
              </a:defRPr>
            </a:lvl1pPr>
            <a:lvl2pPr marL="2011753" marR="0" lvl="1" indent="0" algn="ctr" rtl="0">
              <a:spcBef>
                <a:spcPts val="2457"/>
              </a:spcBef>
              <a:spcAft>
                <a:spcPts val="0"/>
              </a:spcAft>
              <a:buClr>
                <a:srgbClr val="888888"/>
              </a:buClr>
              <a:buSzPts val="13400"/>
              <a:buFont typeface="Arial"/>
              <a:buNone/>
              <a:defRPr sz="12284" b="0" i="0" u="none" strike="noStrike" cap="none">
                <a:solidFill>
                  <a:srgbClr val="888888"/>
                </a:solidFill>
                <a:latin typeface="Calibri"/>
                <a:ea typeface="Calibri"/>
                <a:cs typeface="Calibri"/>
                <a:sym typeface="Calibri"/>
              </a:defRPr>
            </a:lvl2pPr>
            <a:lvl3pPr marL="4023506" marR="0" lvl="2" indent="0" algn="ctr" rtl="0">
              <a:spcBef>
                <a:spcPts val="2108"/>
              </a:spcBef>
              <a:spcAft>
                <a:spcPts val="0"/>
              </a:spcAft>
              <a:buClr>
                <a:srgbClr val="888888"/>
              </a:buClr>
              <a:buSzPts val="11500"/>
              <a:buFont typeface="Arial"/>
              <a:buNone/>
              <a:defRPr sz="10542" b="0" i="0" u="none" strike="noStrike" cap="none">
                <a:solidFill>
                  <a:srgbClr val="888888"/>
                </a:solidFill>
                <a:latin typeface="Calibri"/>
                <a:ea typeface="Calibri"/>
                <a:cs typeface="Calibri"/>
                <a:sym typeface="Calibri"/>
              </a:defRPr>
            </a:lvl3pPr>
            <a:lvl4pPr marL="6035259" marR="0" lvl="3" indent="0" algn="ctr" rtl="0">
              <a:spcBef>
                <a:spcPts val="1760"/>
              </a:spcBef>
              <a:spcAft>
                <a:spcPts val="0"/>
              </a:spcAft>
              <a:buClr>
                <a:srgbClr val="888888"/>
              </a:buClr>
              <a:buSzPts val="9600"/>
              <a:buFont typeface="Arial"/>
              <a:buNone/>
              <a:defRPr sz="8800" b="0" i="0" u="none" strike="noStrike" cap="none">
                <a:solidFill>
                  <a:srgbClr val="888888"/>
                </a:solidFill>
                <a:latin typeface="Calibri"/>
                <a:ea typeface="Calibri"/>
                <a:cs typeface="Calibri"/>
                <a:sym typeface="Calibri"/>
              </a:defRPr>
            </a:lvl4pPr>
            <a:lvl5pPr marL="8047013" marR="0" lvl="4" indent="0" algn="ctr" rtl="0">
              <a:spcBef>
                <a:spcPts val="1760"/>
              </a:spcBef>
              <a:spcAft>
                <a:spcPts val="0"/>
              </a:spcAft>
              <a:buClr>
                <a:srgbClr val="888888"/>
              </a:buClr>
              <a:buSzPts val="9600"/>
              <a:buFont typeface="Arial"/>
              <a:buNone/>
              <a:defRPr sz="8800" b="0" i="0" u="none" strike="noStrike" cap="none">
                <a:solidFill>
                  <a:srgbClr val="888888"/>
                </a:solidFill>
                <a:latin typeface="Calibri"/>
                <a:ea typeface="Calibri"/>
                <a:cs typeface="Calibri"/>
                <a:sym typeface="Calibri"/>
              </a:defRPr>
            </a:lvl5pPr>
            <a:lvl6pPr marL="10058766" marR="0" lvl="5" indent="0" algn="ctr" rtl="0">
              <a:spcBef>
                <a:spcPts val="1760"/>
              </a:spcBef>
              <a:spcAft>
                <a:spcPts val="0"/>
              </a:spcAft>
              <a:buClr>
                <a:srgbClr val="888888"/>
              </a:buClr>
              <a:buSzPts val="9600"/>
              <a:buFont typeface="Arial"/>
              <a:buNone/>
              <a:defRPr sz="8800" b="0" i="0" u="none" strike="noStrike" cap="none">
                <a:solidFill>
                  <a:srgbClr val="888888"/>
                </a:solidFill>
                <a:latin typeface="Calibri"/>
                <a:ea typeface="Calibri"/>
                <a:cs typeface="Calibri"/>
                <a:sym typeface="Calibri"/>
              </a:defRPr>
            </a:lvl6pPr>
            <a:lvl7pPr marL="12070520" marR="0" lvl="6" indent="0" algn="ctr" rtl="0">
              <a:spcBef>
                <a:spcPts val="1760"/>
              </a:spcBef>
              <a:spcAft>
                <a:spcPts val="0"/>
              </a:spcAft>
              <a:buClr>
                <a:srgbClr val="888888"/>
              </a:buClr>
              <a:buSzPts val="9600"/>
              <a:buFont typeface="Arial"/>
              <a:buNone/>
              <a:defRPr sz="8800" b="0" i="0" u="none" strike="noStrike" cap="none">
                <a:solidFill>
                  <a:srgbClr val="888888"/>
                </a:solidFill>
                <a:latin typeface="Calibri"/>
                <a:ea typeface="Calibri"/>
                <a:cs typeface="Calibri"/>
                <a:sym typeface="Calibri"/>
              </a:defRPr>
            </a:lvl7pPr>
            <a:lvl8pPr marL="14082272" marR="0" lvl="7" indent="0" algn="ctr" rtl="0">
              <a:spcBef>
                <a:spcPts val="1760"/>
              </a:spcBef>
              <a:spcAft>
                <a:spcPts val="0"/>
              </a:spcAft>
              <a:buClr>
                <a:srgbClr val="888888"/>
              </a:buClr>
              <a:buSzPts val="9600"/>
              <a:buFont typeface="Arial"/>
              <a:buNone/>
              <a:defRPr sz="8800" b="0" i="0" u="none" strike="noStrike" cap="none">
                <a:solidFill>
                  <a:srgbClr val="888888"/>
                </a:solidFill>
                <a:latin typeface="Calibri"/>
                <a:ea typeface="Calibri"/>
                <a:cs typeface="Calibri"/>
                <a:sym typeface="Calibri"/>
              </a:defRPr>
            </a:lvl8pPr>
            <a:lvl9pPr marL="16094025" marR="0" lvl="8" indent="0" algn="ctr" rtl="0">
              <a:spcBef>
                <a:spcPts val="1760"/>
              </a:spcBef>
              <a:spcAft>
                <a:spcPts val="0"/>
              </a:spcAft>
              <a:buClr>
                <a:srgbClr val="888888"/>
              </a:buClr>
              <a:buSzPts val="9600"/>
              <a:buFont typeface="Arial"/>
              <a:buNone/>
              <a:defRPr sz="88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2011680" y="33900538"/>
            <a:ext cx="9387950" cy="1947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317" b="0" i="0" u="none" strike="noStrike" cap="none">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13746480" y="33900538"/>
            <a:ext cx="12740750" cy="19473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317" b="0" i="0" u="none" strike="noStrike" cap="none">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28834081" y="33900538"/>
            <a:ext cx="9387950" cy="19473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317" b="0" i="0" u="none" strike="noStrike" cap="none">
                <a:solidFill>
                  <a:srgbClr val="888888"/>
                </a:solidFill>
                <a:latin typeface="Calibri"/>
                <a:ea typeface="Calibri"/>
                <a:cs typeface="Calibri"/>
                <a:sym typeface="Calibri"/>
              </a:defRPr>
            </a:lvl1pPr>
            <a:lvl2pPr marL="0" marR="0" lvl="1" indent="0" algn="r" rtl="0">
              <a:spcBef>
                <a:spcPts val="0"/>
              </a:spcBef>
              <a:buNone/>
              <a:defRPr sz="5317" b="0" i="0" u="none" strike="noStrike" cap="none">
                <a:solidFill>
                  <a:srgbClr val="888888"/>
                </a:solidFill>
                <a:latin typeface="Calibri"/>
                <a:ea typeface="Calibri"/>
                <a:cs typeface="Calibri"/>
                <a:sym typeface="Calibri"/>
              </a:defRPr>
            </a:lvl2pPr>
            <a:lvl3pPr marL="0" marR="0" lvl="2" indent="0" algn="r" rtl="0">
              <a:spcBef>
                <a:spcPts val="0"/>
              </a:spcBef>
              <a:buNone/>
              <a:defRPr sz="5317" b="0" i="0" u="none" strike="noStrike" cap="none">
                <a:solidFill>
                  <a:srgbClr val="888888"/>
                </a:solidFill>
                <a:latin typeface="Calibri"/>
                <a:ea typeface="Calibri"/>
                <a:cs typeface="Calibri"/>
                <a:sym typeface="Calibri"/>
              </a:defRPr>
            </a:lvl3pPr>
            <a:lvl4pPr marL="0" marR="0" lvl="3" indent="0" algn="r" rtl="0">
              <a:spcBef>
                <a:spcPts val="0"/>
              </a:spcBef>
              <a:buNone/>
              <a:defRPr sz="5317" b="0" i="0" u="none" strike="noStrike" cap="none">
                <a:solidFill>
                  <a:srgbClr val="888888"/>
                </a:solidFill>
                <a:latin typeface="Calibri"/>
                <a:ea typeface="Calibri"/>
                <a:cs typeface="Calibri"/>
                <a:sym typeface="Calibri"/>
              </a:defRPr>
            </a:lvl4pPr>
            <a:lvl5pPr marL="0" marR="0" lvl="4" indent="0" algn="r" rtl="0">
              <a:spcBef>
                <a:spcPts val="0"/>
              </a:spcBef>
              <a:buNone/>
              <a:defRPr sz="5317" b="0" i="0" u="none" strike="noStrike" cap="none">
                <a:solidFill>
                  <a:srgbClr val="888888"/>
                </a:solidFill>
                <a:latin typeface="Calibri"/>
                <a:ea typeface="Calibri"/>
                <a:cs typeface="Calibri"/>
                <a:sym typeface="Calibri"/>
              </a:defRPr>
            </a:lvl5pPr>
            <a:lvl6pPr marL="0" marR="0" lvl="5" indent="0" algn="r" rtl="0">
              <a:spcBef>
                <a:spcPts val="0"/>
              </a:spcBef>
              <a:buNone/>
              <a:defRPr sz="5317" b="0" i="0" u="none" strike="noStrike" cap="none">
                <a:solidFill>
                  <a:srgbClr val="888888"/>
                </a:solidFill>
                <a:latin typeface="Calibri"/>
                <a:ea typeface="Calibri"/>
                <a:cs typeface="Calibri"/>
                <a:sym typeface="Calibri"/>
              </a:defRPr>
            </a:lvl6pPr>
            <a:lvl7pPr marL="0" marR="0" lvl="6" indent="0" algn="r" rtl="0">
              <a:spcBef>
                <a:spcPts val="0"/>
              </a:spcBef>
              <a:buNone/>
              <a:defRPr sz="5317" b="0" i="0" u="none" strike="noStrike" cap="none">
                <a:solidFill>
                  <a:srgbClr val="888888"/>
                </a:solidFill>
                <a:latin typeface="Calibri"/>
                <a:ea typeface="Calibri"/>
                <a:cs typeface="Calibri"/>
                <a:sym typeface="Calibri"/>
              </a:defRPr>
            </a:lvl7pPr>
            <a:lvl8pPr marL="0" marR="0" lvl="7" indent="0" algn="r" rtl="0">
              <a:spcBef>
                <a:spcPts val="0"/>
              </a:spcBef>
              <a:buNone/>
              <a:defRPr sz="5317" b="0" i="0" u="none" strike="noStrike" cap="none">
                <a:solidFill>
                  <a:srgbClr val="888888"/>
                </a:solidFill>
                <a:latin typeface="Calibri"/>
                <a:ea typeface="Calibri"/>
                <a:cs typeface="Calibri"/>
                <a:sym typeface="Calibri"/>
              </a:defRPr>
            </a:lvl8pPr>
            <a:lvl9pPr marL="0" marR="0" lvl="8" indent="0" algn="r" rtl="0">
              <a:spcBef>
                <a:spcPts val="0"/>
              </a:spcBef>
              <a:buNone/>
              <a:defRPr sz="5317"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011680" y="1464736"/>
            <a:ext cx="36210350" cy="6096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21100"/>
              <a:buFont typeface="Calibri"/>
              <a:buNone/>
              <a:defRPr sz="19342"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650"/>
            </a:lvl2pPr>
            <a:lvl3pPr lvl="2" indent="0">
              <a:spcBef>
                <a:spcPts val="0"/>
              </a:spcBef>
              <a:spcAft>
                <a:spcPts val="0"/>
              </a:spcAft>
              <a:buSzPts val="1400"/>
              <a:buNone/>
              <a:defRPr sz="1650"/>
            </a:lvl3pPr>
            <a:lvl4pPr lvl="3" indent="0">
              <a:spcBef>
                <a:spcPts val="0"/>
              </a:spcBef>
              <a:spcAft>
                <a:spcPts val="0"/>
              </a:spcAft>
              <a:buSzPts val="1400"/>
              <a:buNone/>
              <a:defRPr sz="1650"/>
            </a:lvl4pPr>
            <a:lvl5pPr lvl="4" indent="0">
              <a:spcBef>
                <a:spcPts val="0"/>
              </a:spcBef>
              <a:spcAft>
                <a:spcPts val="0"/>
              </a:spcAft>
              <a:buSzPts val="1400"/>
              <a:buNone/>
              <a:defRPr sz="1650"/>
            </a:lvl5pPr>
            <a:lvl6pPr lvl="5" indent="0">
              <a:spcBef>
                <a:spcPts val="0"/>
              </a:spcBef>
              <a:spcAft>
                <a:spcPts val="0"/>
              </a:spcAft>
              <a:buSzPts val="1400"/>
              <a:buNone/>
              <a:defRPr sz="1650"/>
            </a:lvl6pPr>
            <a:lvl7pPr lvl="6" indent="0">
              <a:spcBef>
                <a:spcPts val="0"/>
              </a:spcBef>
              <a:spcAft>
                <a:spcPts val="0"/>
              </a:spcAft>
              <a:buSzPts val="1400"/>
              <a:buNone/>
              <a:defRPr sz="1650"/>
            </a:lvl7pPr>
            <a:lvl8pPr lvl="7" indent="0">
              <a:spcBef>
                <a:spcPts val="0"/>
              </a:spcBef>
              <a:spcAft>
                <a:spcPts val="0"/>
              </a:spcAft>
              <a:buSzPts val="1400"/>
              <a:buNone/>
              <a:defRPr sz="1650"/>
            </a:lvl8pPr>
            <a:lvl9pPr lvl="8" indent="0">
              <a:spcBef>
                <a:spcPts val="0"/>
              </a:spcBef>
              <a:spcAft>
                <a:spcPts val="0"/>
              </a:spcAft>
              <a:buSzPts val="1400"/>
              <a:buNone/>
              <a:defRPr sz="1650"/>
            </a:lvl9pPr>
          </a:lstStyle>
          <a:p>
            <a:endParaRPr/>
          </a:p>
        </p:txBody>
      </p:sp>
      <p:sp>
        <p:nvSpPr>
          <p:cNvPr id="74" name="Google Shape;74;p11"/>
          <p:cNvSpPr txBox="1">
            <a:spLocks noGrp="1"/>
          </p:cNvSpPr>
          <p:nvPr>
            <p:ph type="body" idx="1"/>
          </p:nvPr>
        </p:nvSpPr>
        <p:spPr>
          <a:xfrm rot="5400000">
            <a:off x="8047594" y="2498381"/>
            <a:ext cx="24138300" cy="36210350"/>
          </a:xfrm>
          <a:prstGeom prst="rect">
            <a:avLst/>
          </a:prstGeom>
          <a:noFill/>
          <a:ln>
            <a:noFill/>
          </a:ln>
        </p:spPr>
        <p:txBody>
          <a:bodyPr spcFirstLastPara="1" wrap="square" lIns="91425" tIns="91425" rIns="91425" bIns="91425" anchor="t" anchorCtr="0"/>
          <a:lstStyle>
            <a:lvl1pPr marL="419115" marR="0" lvl="0" indent="-1105999" algn="l" rtl="0">
              <a:spcBef>
                <a:spcPts val="2823"/>
              </a:spcBef>
              <a:spcAft>
                <a:spcPts val="0"/>
              </a:spcAft>
              <a:buClr>
                <a:schemeClr val="dk1"/>
              </a:buClr>
              <a:buSzPts val="15400"/>
              <a:buFont typeface="Arial"/>
              <a:buChar char="•"/>
              <a:defRPr sz="14117" b="0" i="0" u="none" strike="noStrike" cap="none">
                <a:solidFill>
                  <a:schemeClr val="dk1"/>
                </a:solidFill>
                <a:latin typeface="Calibri"/>
                <a:ea typeface="Calibri"/>
                <a:cs typeface="Calibri"/>
                <a:sym typeface="Calibri"/>
              </a:defRPr>
            </a:lvl1pPr>
            <a:lvl2pPr marL="838230" marR="0" lvl="1" indent="-989578" algn="l" rtl="0">
              <a:spcBef>
                <a:spcPts val="2457"/>
              </a:spcBef>
              <a:spcAft>
                <a:spcPts val="0"/>
              </a:spcAft>
              <a:buClr>
                <a:schemeClr val="dk1"/>
              </a:buClr>
              <a:buSzPts val="13400"/>
              <a:buFont typeface="Arial"/>
              <a:buChar char="–"/>
              <a:defRPr sz="12284" b="0" i="0" u="none" strike="noStrike" cap="none">
                <a:solidFill>
                  <a:schemeClr val="dk1"/>
                </a:solidFill>
                <a:latin typeface="Calibri"/>
                <a:ea typeface="Calibri"/>
                <a:cs typeface="Calibri"/>
                <a:sym typeface="Calibri"/>
              </a:defRPr>
            </a:lvl2pPr>
            <a:lvl3pPr marL="1257346" marR="0" lvl="2" indent="-878978" algn="l" rtl="0">
              <a:spcBef>
                <a:spcPts val="2108"/>
              </a:spcBef>
              <a:spcAft>
                <a:spcPts val="0"/>
              </a:spcAft>
              <a:buClr>
                <a:schemeClr val="dk1"/>
              </a:buClr>
              <a:buSzPts val="11500"/>
              <a:buFont typeface="Arial"/>
              <a:buChar char="•"/>
              <a:defRPr sz="10542" b="0" i="0" u="none" strike="noStrike" cap="none">
                <a:solidFill>
                  <a:schemeClr val="dk1"/>
                </a:solidFill>
                <a:latin typeface="Calibri"/>
                <a:ea typeface="Calibri"/>
                <a:cs typeface="Calibri"/>
                <a:sym typeface="Calibri"/>
              </a:defRPr>
            </a:lvl3pPr>
            <a:lvl4pPr marL="1676461" marR="0" lvl="3"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4pPr>
            <a:lvl5pPr marL="2095576" marR="0" lvl="4"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5pPr>
            <a:lvl6pPr marL="2514691" marR="0" lvl="5"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6pPr>
            <a:lvl7pPr marL="2933807" marR="0" lvl="6"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7pPr>
            <a:lvl8pPr marL="3352922" marR="0" lvl="7"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8pPr>
            <a:lvl9pPr marL="3772037" marR="0" lvl="8"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2011680" y="33900538"/>
            <a:ext cx="9387950" cy="1947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13746480" y="33900538"/>
            <a:ext cx="12740750" cy="19473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28834081" y="33900538"/>
            <a:ext cx="9387950" cy="19473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317">
                <a:solidFill>
                  <a:srgbClr val="888888"/>
                </a:solidFill>
                <a:latin typeface="Calibri"/>
                <a:ea typeface="Calibri"/>
                <a:cs typeface="Calibri"/>
                <a:sym typeface="Calibri"/>
              </a:defRPr>
            </a:lvl1pPr>
            <a:lvl2pPr marL="0" marR="0" lvl="1" indent="0" algn="r" rtl="0">
              <a:spcBef>
                <a:spcPts val="0"/>
              </a:spcBef>
              <a:buNone/>
              <a:defRPr sz="5317">
                <a:solidFill>
                  <a:srgbClr val="888888"/>
                </a:solidFill>
                <a:latin typeface="Calibri"/>
                <a:ea typeface="Calibri"/>
                <a:cs typeface="Calibri"/>
                <a:sym typeface="Calibri"/>
              </a:defRPr>
            </a:lvl2pPr>
            <a:lvl3pPr marL="0" marR="0" lvl="2" indent="0" algn="r" rtl="0">
              <a:spcBef>
                <a:spcPts val="0"/>
              </a:spcBef>
              <a:buNone/>
              <a:defRPr sz="5317">
                <a:solidFill>
                  <a:srgbClr val="888888"/>
                </a:solidFill>
                <a:latin typeface="Calibri"/>
                <a:ea typeface="Calibri"/>
                <a:cs typeface="Calibri"/>
                <a:sym typeface="Calibri"/>
              </a:defRPr>
            </a:lvl3pPr>
            <a:lvl4pPr marL="0" marR="0" lvl="3" indent="0" algn="r" rtl="0">
              <a:spcBef>
                <a:spcPts val="0"/>
              </a:spcBef>
              <a:buNone/>
              <a:defRPr sz="5317">
                <a:solidFill>
                  <a:srgbClr val="888888"/>
                </a:solidFill>
                <a:latin typeface="Calibri"/>
                <a:ea typeface="Calibri"/>
                <a:cs typeface="Calibri"/>
                <a:sym typeface="Calibri"/>
              </a:defRPr>
            </a:lvl4pPr>
            <a:lvl5pPr marL="0" marR="0" lvl="4" indent="0" algn="r" rtl="0">
              <a:spcBef>
                <a:spcPts val="0"/>
              </a:spcBef>
              <a:buNone/>
              <a:defRPr sz="5317">
                <a:solidFill>
                  <a:srgbClr val="888888"/>
                </a:solidFill>
                <a:latin typeface="Calibri"/>
                <a:ea typeface="Calibri"/>
                <a:cs typeface="Calibri"/>
                <a:sym typeface="Calibri"/>
              </a:defRPr>
            </a:lvl5pPr>
            <a:lvl6pPr marL="0" marR="0" lvl="5" indent="0" algn="r" rtl="0">
              <a:spcBef>
                <a:spcPts val="0"/>
              </a:spcBef>
              <a:buNone/>
              <a:defRPr sz="5317">
                <a:solidFill>
                  <a:srgbClr val="888888"/>
                </a:solidFill>
                <a:latin typeface="Calibri"/>
                <a:ea typeface="Calibri"/>
                <a:cs typeface="Calibri"/>
                <a:sym typeface="Calibri"/>
              </a:defRPr>
            </a:lvl6pPr>
            <a:lvl7pPr marL="0" marR="0" lvl="6" indent="0" algn="r" rtl="0">
              <a:spcBef>
                <a:spcPts val="0"/>
              </a:spcBef>
              <a:buNone/>
              <a:defRPr sz="5317">
                <a:solidFill>
                  <a:srgbClr val="888888"/>
                </a:solidFill>
                <a:latin typeface="Calibri"/>
                <a:ea typeface="Calibri"/>
                <a:cs typeface="Calibri"/>
                <a:sym typeface="Calibri"/>
              </a:defRPr>
            </a:lvl7pPr>
            <a:lvl8pPr marL="0" marR="0" lvl="7" indent="0" algn="r" rtl="0">
              <a:spcBef>
                <a:spcPts val="0"/>
              </a:spcBef>
              <a:buNone/>
              <a:defRPr sz="5317">
                <a:solidFill>
                  <a:srgbClr val="888888"/>
                </a:solidFill>
                <a:latin typeface="Calibri"/>
                <a:ea typeface="Calibri"/>
                <a:cs typeface="Calibri"/>
                <a:sym typeface="Calibri"/>
              </a:defRPr>
            </a:lvl8pPr>
            <a:lvl9pPr marL="0" marR="0" lvl="8" indent="0" algn="r" rtl="0">
              <a:spcBef>
                <a:spcPts val="0"/>
              </a:spcBef>
              <a:buNone/>
              <a:defRPr sz="5317">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18091644" y="12542567"/>
            <a:ext cx="31208100" cy="905245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21100"/>
              <a:buFont typeface="Calibri"/>
              <a:buNone/>
              <a:defRPr sz="19342"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650"/>
            </a:lvl2pPr>
            <a:lvl3pPr lvl="2" indent="0">
              <a:spcBef>
                <a:spcPts val="0"/>
              </a:spcBef>
              <a:spcAft>
                <a:spcPts val="0"/>
              </a:spcAft>
              <a:buSzPts val="1400"/>
              <a:buNone/>
              <a:defRPr sz="1650"/>
            </a:lvl3pPr>
            <a:lvl4pPr lvl="3" indent="0">
              <a:spcBef>
                <a:spcPts val="0"/>
              </a:spcBef>
              <a:spcAft>
                <a:spcPts val="0"/>
              </a:spcAft>
              <a:buSzPts val="1400"/>
              <a:buNone/>
              <a:defRPr sz="1650"/>
            </a:lvl4pPr>
            <a:lvl5pPr lvl="4" indent="0">
              <a:spcBef>
                <a:spcPts val="0"/>
              </a:spcBef>
              <a:spcAft>
                <a:spcPts val="0"/>
              </a:spcAft>
              <a:buSzPts val="1400"/>
              <a:buNone/>
              <a:defRPr sz="1650"/>
            </a:lvl5pPr>
            <a:lvl6pPr lvl="5" indent="0">
              <a:spcBef>
                <a:spcPts val="0"/>
              </a:spcBef>
              <a:spcAft>
                <a:spcPts val="0"/>
              </a:spcAft>
              <a:buSzPts val="1400"/>
              <a:buNone/>
              <a:defRPr sz="1650"/>
            </a:lvl6pPr>
            <a:lvl7pPr lvl="6" indent="0">
              <a:spcBef>
                <a:spcPts val="0"/>
              </a:spcBef>
              <a:spcAft>
                <a:spcPts val="0"/>
              </a:spcAft>
              <a:buSzPts val="1400"/>
              <a:buNone/>
              <a:defRPr sz="1650"/>
            </a:lvl7pPr>
            <a:lvl8pPr lvl="7" indent="0">
              <a:spcBef>
                <a:spcPts val="0"/>
              </a:spcBef>
              <a:spcAft>
                <a:spcPts val="0"/>
              </a:spcAft>
              <a:buSzPts val="1400"/>
              <a:buNone/>
              <a:defRPr sz="1650"/>
            </a:lvl8pPr>
            <a:lvl9pPr lvl="8" indent="0">
              <a:spcBef>
                <a:spcPts val="0"/>
              </a:spcBef>
              <a:spcAft>
                <a:spcPts val="0"/>
              </a:spcAft>
              <a:buSzPts val="1400"/>
              <a:buNone/>
              <a:defRPr sz="1650"/>
            </a:lvl9pPr>
          </a:lstStyle>
          <a:p>
            <a:endParaRPr/>
          </a:p>
        </p:txBody>
      </p:sp>
      <p:sp>
        <p:nvSpPr>
          <p:cNvPr id="80" name="Google Shape;80;p12"/>
          <p:cNvSpPr txBox="1">
            <a:spLocks noGrp="1"/>
          </p:cNvSpPr>
          <p:nvPr>
            <p:ph type="body" idx="1"/>
          </p:nvPr>
        </p:nvSpPr>
        <p:spPr>
          <a:xfrm rot="5400000">
            <a:off x="-348838" y="3825205"/>
            <a:ext cx="31208100" cy="26487175"/>
          </a:xfrm>
          <a:prstGeom prst="rect">
            <a:avLst/>
          </a:prstGeom>
          <a:noFill/>
          <a:ln>
            <a:noFill/>
          </a:ln>
        </p:spPr>
        <p:txBody>
          <a:bodyPr spcFirstLastPara="1" wrap="square" lIns="91425" tIns="91425" rIns="91425" bIns="91425" anchor="t" anchorCtr="0"/>
          <a:lstStyle>
            <a:lvl1pPr marL="419115" marR="0" lvl="0" indent="-1105999" algn="l" rtl="0">
              <a:spcBef>
                <a:spcPts val="2823"/>
              </a:spcBef>
              <a:spcAft>
                <a:spcPts val="0"/>
              </a:spcAft>
              <a:buClr>
                <a:schemeClr val="dk1"/>
              </a:buClr>
              <a:buSzPts val="15400"/>
              <a:buFont typeface="Arial"/>
              <a:buChar char="•"/>
              <a:defRPr sz="14117" b="0" i="0" u="none" strike="noStrike" cap="none">
                <a:solidFill>
                  <a:schemeClr val="dk1"/>
                </a:solidFill>
                <a:latin typeface="Calibri"/>
                <a:ea typeface="Calibri"/>
                <a:cs typeface="Calibri"/>
                <a:sym typeface="Calibri"/>
              </a:defRPr>
            </a:lvl1pPr>
            <a:lvl2pPr marL="838230" marR="0" lvl="1" indent="-989578" algn="l" rtl="0">
              <a:spcBef>
                <a:spcPts val="2457"/>
              </a:spcBef>
              <a:spcAft>
                <a:spcPts val="0"/>
              </a:spcAft>
              <a:buClr>
                <a:schemeClr val="dk1"/>
              </a:buClr>
              <a:buSzPts val="13400"/>
              <a:buFont typeface="Arial"/>
              <a:buChar char="–"/>
              <a:defRPr sz="12284" b="0" i="0" u="none" strike="noStrike" cap="none">
                <a:solidFill>
                  <a:schemeClr val="dk1"/>
                </a:solidFill>
                <a:latin typeface="Calibri"/>
                <a:ea typeface="Calibri"/>
                <a:cs typeface="Calibri"/>
                <a:sym typeface="Calibri"/>
              </a:defRPr>
            </a:lvl2pPr>
            <a:lvl3pPr marL="1257346" marR="0" lvl="2" indent="-878978" algn="l" rtl="0">
              <a:spcBef>
                <a:spcPts val="2108"/>
              </a:spcBef>
              <a:spcAft>
                <a:spcPts val="0"/>
              </a:spcAft>
              <a:buClr>
                <a:schemeClr val="dk1"/>
              </a:buClr>
              <a:buSzPts val="11500"/>
              <a:buFont typeface="Arial"/>
              <a:buChar char="•"/>
              <a:defRPr sz="10542" b="0" i="0" u="none" strike="noStrike" cap="none">
                <a:solidFill>
                  <a:schemeClr val="dk1"/>
                </a:solidFill>
                <a:latin typeface="Calibri"/>
                <a:ea typeface="Calibri"/>
                <a:cs typeface="Calibri"/>
                <a:sym typeface="Calibri"/>
              </a:defRPr>
            </a:lvl3pPr>
            <a:lvl4pPr marL="1676461" marR="0" lvl="3"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4pPr>
            <a:lvl5pPr marL="2095576" marR="0" lvl="4"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5pPr>
            <a:lvl6pPr marL="2514691" marR="0" lvl="5"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6pPr>
            <a:lvl7pPr marL="2933807" marR="0" lvl="6"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7pPr>
            <a:lvl8pPr marL="3352922" marR="0" lvl="7"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8pPr>
            <a:lvl9pPr marL="3772037" marR="0" lvl="8"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2011680" y="33900538"/>
            <a:ext cx="9387950" cy="1947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13746480" y="33900538"/>
            <a:ext cx="12740750" cy="19473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28834081" y="33900538"/>
            <a:ext cx="9387950" cy="19473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317">
                <a:solidFill>
                  <a:srgbClr val="888888"/>
                </a:solidFill>
                <a:latin typeface="Calibri"/>
                <a:ea typeface="Calibri"/>
                <a:cs typeface="Calibri"/>
                <a:sym typeface="Calibri"/>
              </a:defRPr>
            </a:lvl1pPr>
            <a:lvl2pPr marL="0" marR="0" lvl="1" indent="0" algn="r" rtl="0">
              <a:spcBef>
                <a:spcPts val="0"/>
              </a:spcBef>
              <a:buNone/>
              <a:defRPr sz="5317">
                <a:solidFill>
                  <a:srgbClr val="888888"/>
                </a:solidFill>
                <a:latin typeface="Calibri"/>
                <a:ea typeface="Calibri"/>
                <a:cs typeface="Calibri"/>
                <a:sym typeface="Calibri"/>
              </a:defRPr>
            </a:lvl2pPr>
            <a:lvl3pPr marL="0" marR="0" lvl="2" indent="0" algn="r" rtl="0">
              <a:spcBef>
                <a:spcPts val="0"/>
              </a:spcBef>
              <a:buNone/>
              <a:defRPr sz="5317">
                <a:solidFill>
                  <a:srgbClr val="888888"/>
                </a:solidFill>
                <a:latin typeface="Calibri"/>
                <a:ea typeface="Calibri"/>
                <a:cs typeface="Calibri"/>
                <a:sym typeface="Calibri"/>
              </a:defRPr>
            </a:lvl3pPr>
            <a:lvl4pPr marL="0" marR="0" lvl="3" indent="0" algn="r" rtl="0">
              <a:spcBef>
                <a:spcPts val="0"/>
              </a:spcBef>
              <a:buNone/>
              <a:defRPr sz="5317">
                <a:solidFill>
                  <a:srgbClr val="888888"/>
                </a:solidFill>
                <a:latin typeface="Calibri"/>
                <a:ea typeface="Calibri"/>
                <a:cs typeface="Calibri"/>
                <a:sym typeface="Calibri"/>
              </a:defRPr>
            </a:lvl4pPr>
            <a:lvl5pPr marL="0" marR="0" lvl="4" indent="0" algn="r" rtl="0">
              <a:spcBef>
                <a:spcPts val="0"/>
              </a:spcBef>
              <a:buNone/>
              <a:defRPr sz="5317">
                <a:solidFill>
                  <a:srgbClr val="888888"/>
                </a:solidFill>
                <a:latin typeface="Calibri"/>
                <a:ea typeface="Calibri"/>
                <a:cs typeface="Calibri"/>
                <a:sym typeface="Calibri"/>
              </a:defRPr>
            </a:lvl5pPr>
            <a:lvl6pPr marL="0" marR="0" lvl="5" indent="0" algn="r" rtl="0">
              <a:spcBef>
                <a:spcPts val="0"/>
              </a:spcBef>
              <a:buNone/>
              <a:defRPr sz="5317">
                <a:solidFill>
                  <a:srgbClr val="888888"/>
                </a:solidFill>
                <a:latin typeface="Calibri"/>
                <a:ea typeface="Calibri"/>
                <a:cs typeface="Calibri"/>
                <a:sym typeface="Calibri"/>
              </a:defRPr>
            </a:lvl6pPr>
            <a:lvl7pPr marL="0" marR="0" lvl="6" indent="0" algn="r" rtl="0">
              <a:spcBef>
                <a:spcPts val="0"/>
              </a:spcBef>
              <a:buNone/>
              <a:defRPr sz="5317">
                <a:solidFill>
                  <a:srgbClr val="888888"/>
                </a:solidFill>
                <a:latin typeface="Calibri"/>
                <a:ea typeface="Calibri"/>
                <a:cs typeface="Calibri"/>
                <a:sym typeface="Calibri"/>
              </a:defRPr>
            </a:lvl7pPr>
            <a:lvl8pPr marL="0" marR="0" lvl="7" indent="0" algn="r" rtl="0">
              <a:spcBef>
                <a:spcPts val="0"/>
              </a:spcBef>
              <a:buNone/>
              <a:defRPr sz="5317">
                <a:solidFill>
                  <a:srgbClr val="888888"/>
                </a:solidFill>
                <a:latin typeface="Calibri"/>
                <a:ea typeface="Calibri"/>
                <a:cs typeface="Calibri"/>
                <a:sym typeface="Calibri"/>
              </a:defRPr>
            </a:lvl8pPr>
            <a:lvl9pPr marL="0" marR="0" lvl="8" indent="0" algn="r" rtl="0">
              <a:spcBef>
                <a:spcPts val="0"/>
              </a:spcBef>
              <a:buNone/>
              <a:defRPr sz="5317">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011680" y="1464736"/>
            <a:ext cx="36210350" cy="6096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21100"/>
              <a:buFont typeface="Calibri"/>
              <a:buNone/>
              <a:defRPr sz="19342"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650"/>
            </a:lvl2pPr>
            <a:lvl3pPr lvl="2" indent="0">
              <a:spcBef>
                <a:spcPts val="0"/>
              </a:spcBef>
              <a:spcAft>
                <a:spcPts val="0"/>
              </a:spcAft>
              <a:buSzPts val="1400"/>
              <a:buNone/>
              <a:defRPr sz="1650"/>
            </a:lvl3pPr>
            <a:lvl4pPr lvl="3" indent="0">
              <a:spcBef>
                <a:spcPts val="0"/>
              </a:spcBef>
              <a:spcAft>
                <a:spcPts val="0"/>
              </a:spcAft>
              <a:buSzPts val="1400"/>
              <a:buNone/>
              <a:defRPr sz="1650"/>
            </a:lvl4pPr>
            <a:lvl5pPr lvl="4" indent="0">
              <a:spcBef>
                <a:spcPts val="0"/>
              </a:spcBef>
              <a:spcAft>
                <a:spcPts val="0"/>
              </a:spcAft>
              <a:buSzPts val="1400"/>
              <a:buNone/>
              <a:defRPr sz="1650"/>
            </a:lvl5pPr>
            <a:lvl6pPr lvl="5" indent="0">
              <a:spcBef>
                <a:spcPts val="0"/>
              </a:spcBef>
              <a:spcAft>
                <a:spcPts val="0"/>
              </a:spcAft>
              <a:buSzPts val="1400"/>
              <a:buNone/>
              <a:defRPr sz="1650"/>
            </a:lvl6pPr>
            <a:lvl7pPr lvl="6" indent="0">
              <a:spcBef>
                <a:spcPts val="0"/>
              </a:spcBef>
              <a:spcAft>
                <a:spcPts val="0"/>
              </a:spcAft>
              <a:buSzPts val="1400"/>
              <a:buNone/>
              <a:defRPr sz="1650"/>
            </a:lvl7pPr>
            <a:lvl8pPr lvl="7" indent="0">
              <a:spcBef>
                <a:spcPts val="0"/>
              </a:spcBef>
              <a:spcAft>
                <a:spcPts val="0"/>
              </a:spcAft>
              <a:buSzPts val="1400"/>
              <a:buNone/>
              <a:defRPr sz="1650"/>
            </a:lvl8pPr>
            <a:lvl9pPr lvl="8" indent="0">
              <a:spcBef>
                <a:spcPts val="0"/>
              </a:spcBef>
              <a:spcAft>
                <a:spcPts val="0"/>
              </a:spcAft>
              <a:buSzPts val="1400"/>
              <a:buNone/>
              <a:defRPr sz="1650"/>
            </a:lvl9pPr>
          </a:lstStyle>
          <a:p>
            <a:endParaRPr/>
          </a:p>
        </p:txBody>
      </p:sp>
      <p:sp>
        <p:nvSpPr>
          <p:cNvPr id="23" name="Google Shape;23;p3"/>
          <p:cNvSpPr txBox="1">
            <a:spLocks noGrp="1"/>
          </p:cNvSpPr>
          <p:nvPr>
            <p:ph type="body" idx="1"/>
          </p:nvPr>
        </p:nvSpPr>
        <p:spPr>
          <a:xfrm>
            <a:off x="2011680" y="8534406"/>
            <a:ext cx="36210350" cy="24138300"/>
          </a:xfrm>
          <a:prstGeom prst="rect">
            <a:avLst/>
          </a:prstGeom>
          <a:noFill/>
          <a:ln>
            <a:noFill/>
          </a:ln>
        </p:spPr>
        <p:txBody>
          <a:bodyPr spcFirstLastPara="1" wrap="square" lIns="91425" tIns="91425" rIns="91425" bIns="91425" anchor="t" anchorCtr="0"/>
          <a:lstStyle>
            <a:lvl1pPr marL="419115" marR="0" lvl="0" indent="-1105999" algn="l" rtl="0">
              <a:spcBef>
                <a:spcPts val="2823"/>
              </a:spcBef>
              <a:spcAft>
                <a:spcPts val="0"/>
              </a:spcAft>
              <a:buClr>
                <a:schemeClr val="dk1"/>
              </a:buClr>
              <a:buSzPts val="15400"/>
              <a:buFont typeface="Arial"/>
              <a:buChar char="•"/>
              <a:defRPr sz="14117" b="0" i="0" u="none" strike="noStrike" cap="none">
                <a:solidFill>
                  <a:schemeClr val="dk1"/>
                </a:solidFill>
                <a:latin typeface="Calibri"/>
                <a:ea typeface="Calibri"/>
                <a:cs typeface="Calibri"/>
                <a:sym typeface="Calibri"/>
              </a:defRPr>
            </a:lvl1pPr>
            <a:lvl2pPr marL="838230" marR="0" lvl="1" indent="-989578" algn="l" rtl="0">
              <a:spcBef>
                <a:spcPts val="2457"/>
              </a:spcBef>
              <a:spcAft>
                <a:spcPts val="0"/>
              </a:spcAft>
              <a:buClr>
                <a:schemeClr val="dk1"/>
              </a:buClr>
              <a:buSzPts val="13400"/>
              <a:buFont typeface="Arial"/>
              <a:buChar char="–"/>
              <a:defRPr sz="12284" b="0" i="0" u="none" strike="noStrike" cap="none">
                <a:solidFill>
                  <a:schemeClr val="dk1"/>
                </a:solidFill>
                <a:latin typeface="Calibri"/>
                <a:ea typeface="Calibri"/>
                <a:cs typeface="Calibri"/>
                <a:sym typeface="Calibri"/>
              </a:defRPr>
            </a:lvl2pPr>
            <a:lvl3pPr marL="1257346" marR="0" lvl="2" indent="-878978" algn="l" rtl="0">
              <a:spcBef>
                <a:spcPts val="2108"/>
              </a:spcBef>
              <a:spcAft>
                <a:spcPts val="0"/>
              </a:spcAft>
              <a:buClr>
                <a:schemeClr val="dk1"/>
              </a:buClr>
              <a:buSzPts val="11500"/>
              <a:buFont typeface="Arial"/>
              <a:buChar char="•"/>
              <a:defRPr sz="10542" b="0" i="0" u="none" strike="noStrike" cap="none">
                <a:solidFill>
                  <a:schemeClr val="dk1"/>
                </a:solidFill>
                <a:latin typeface="Calibri"/>
                <a:ea typeface="Calibri"/>
                <a:cs typeface="Calibri"/>
                <a:sym typeface="Calibri"/>
              </a:defRPr>
            </a:lvl3pPr>
            <a:lvl4pPr marL="1676461" marR="0" lvl="3"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4pPr>
            <a:lvl5pPr marL="2095576" marR="0" lvl="4"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5pPr>
            <a:lvl6pPr marL="2514691" marR="0" lvl="5"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6pPr>
            <a:lvl7pPr marL="2933807" marR="0" lvl="6"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7pPr>
            <a:lvl8pPr marL="3352922" marR="0" lvl="7"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8pPr>
            <a:lvl9pPr marL="3772037" marR="0" lvl="8"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2011680" y="33900538"/>
            <a:ext cx="9387950" cy="1947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13746480" y="33900538"/>
            <a:ext cx="12740750" cy="19473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28834081" y="33900538"/>
            <a:ext cx="9387950" cy="19473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317">
                <a:solidFill>
                  <a:srgbClr val="888888"/>
                </a:solidFill>
                <a:latin typeface="Calibri"/>
                <a:ea typeface="Calibri"/>
                <a:cs typeface="Calibri"/>
                <a:sym typeface="Calibri"/>
              </a:defRPr>
            </a:lvl1pPr>
            <a:lvl2pPr marL="0" marR="0" lvl="1" indent="0" algn="r" rtl="0">
              <a:spcBef>
                <a:spcPts val="0"/>
              </a:spcBef>
              <a:buNone/>
              <a:defRPr sz="5317">
                <a:solidFill>
                  <a:srgbClr val="888888"/>
                </a:solidFill>
                <a:latin typeface="Calibri"/>
                <a:ea typeface="Calibri"/>
                <a:cs typeface="Calibri"/>
                <a:sym typeface="Calibri"/>
              </a:defRPr>
            </a:lvl2pPr>
            <a:lvl3pPr marL="0" marR="0" lvl="2" indent="0" algn="r" rtl="0">
              <a:spcBef>
                <a:spcPts val="0"/>
              </a:spcBef>
              <a:buNone/>
              <a:defRPr sz="5317">
                <a:solidFill>
                  <a:srgbClr val="888888"/>
                </a:solidFill>
                <a:latin typeface="Calibri"/>
                <a:ea typeface="Calibri"/>
                <a:cs typeface="Calibri"/>
                <a:sym typeface="Calibri"/>
              </a:defRPr>
            </a:lvl3pPr>
            <a:lvl4pPr marL="0" marR="0" lvl="3" indent="0" algn="r" rtl="0">
              <a:spcBef>
                <a:spcPts val="0"/>
              </a:spcBef>
              <a:buNone/>
              <a:defRPr sz="5317">
                <a:solidFill>
                  <a:srgbClr val="888888"/>
                </a:solidFill>
                <a:latin typeface="Calibri"/>
                <a:ea typeface="Calibri"/>
                <a:cs typeface="Calibri"/>
                <a:sym typeface="Calibri"/>
              </a:defRPr>
            </a:lvl4pPr>
            <a:lvl5pPr marL="0" marR="0" lvl="4" indent="0" algn="r" rtl="0">
              <a:spcBef>
                <a:spcPts val="0"/>
              </a:spcBef>
              <a:buNone/>
              <a:defRPr sz="5317">
                <a:solidFill>
                  <a:srgbClr val="888888"/>
                </a:solidFill>
                <a:latin typeface="Calibri"/>
                <a:ea typeface="Calibri"/>
                <a:cs typeface="Calibri"/>
                <a:sym typeface="Calibri"/>
              </a:defRPr>
            </a:lvl5pPr>
            <a:lvl6pPr marL="0" marR="0" lvl="5" indent="0" algn="r" rtl="0">
              <a:spcBef>
                <a:spcPts val="0"/>
              </a:spcBef>
              <a:buNone/>
              <a:defRPr sz="5317">
                <a:solidFill>
                  <a:srgbClr val="888888"/>
                </a:solidFill>
                <a:latin typeface="Calibri"/>
                <a:ea typeface="Calibri"/>
                <a:cs typeface="Calibri"/>
                <a:sym typeface="Calibri"/>
              </a:defRPr>
            </a:lvl6pPr>
            <a:lvl7pPr marL="0" marR="0" lvl="6" indent="0" algn="r" rtl="0">
              <a:spcBef>
                <a:spcPts val="0"/>
              </a:spcBef>
              <a:buNone/>
              <a:defRPr sz="5317">
                <a:solidFill>
                  <a:srgbClr val="888888"/>
                </a:solidFill>
                <a:latin typeface="Calibri"/>
                <a:ea typeface="Calibri"/>
                <a:cs typeface="Calibri"/>
                <a:sym typeface="Calibri"/>
              </a:defRPr>
            </a:lvl7pPr>
            <a:lvl8pPr marL="0" marR="0" lvl="7" indent="0" algn="r" rtl="0">
              <a:spcBef>
                <a:spcPts val="0"/>
              </a:spcBef>
              <a:buNone/>
              <a:defRPr sz="5317">
                <a:solidFill>
                  <a:srgbClr val="888888"/>
                </a:solidFill>
                <a:latin typeface="Calibri"/>
                <a:ea typeface="Calibri"/>
                <a:cs typeface="Calibri"/>
                <a:sym typeface="Calibri"/>
              </a:defRPr>
            </a:lvl8pPr>
            <a:lvl9pPr marL="0" marR="0" lvl="8" indent="0" algn="r" rtl="0">
              <a:spcBef>
                <a:spcPts val="0"/>
              </a:spcBef>
              <a:buNone/>
              <a:defRPr sz="5317">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3178178" y="23503469"/>
            <a:ext cx="34198450" cy="7264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9200"/>
              <a:buFont typeface="Calibri"/>
              <a:buNone/>
              <a:defRPr sz="17601"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650"/>
            </a:lvl2pPr>
            <a:lvl3pPr lvl="2" indent="0">
              <a:spcBef>
                <a:spcPts val="0"/>
              </a:spcBef>
              <a:spcAft>
                <a:spcPts val="0"/>
              </a:spcAft>
              <a:buSzPts val="1400"/>
              <a:buNone/>
              <a:defRPr sz="1650"/>
            </a:lvl3pPr>
            <a:lvl4pPr lvl="3" indent="0">
              <a:spcBef>
                <a:spcPts val="0"/>
              </a:spcBef>
              <a:spcAft>
                <a:spcPts val="0"/>
              </a:spcAft>
              <a:buSzPts val="1400"/>
              <a:buNone/>
              <a:defRPr sz="1650"/>
            </a:lvl4pPr>
            <a:lvl5pPr lvl="4" indent="0">
              <a:spcBef>
                <a:spcPts val="0"/>
              </a:spcBef>
              <a:spcAft>
                <a:spcPts val="0"/>
              </a:spcAft>
              <a:buSzPts val="1400"/>
              <a:buNone/>
              <a:defRPr sz="1650"/>
            </a:lvl5pPr>
            <a:lvl6pPr lvl="5" indent="0">
              <a:spcBef>
                <a:spcPts val="0"/>
              </a:spcBef>
              <a:spcAft>
                <a:spcPts val="0"/>
              </a:spcAft>
              <a:buSzPts val="1400"/>
              <a:buNone/>
              <a:defRPr sz="1650"/>
            </a:lvl6pPr>
            <a:lvl7pPr lvl="6" indent="0">
              <a:spcBef>
                <a:spcPts val="0"/>
              </a:spcBef>
              <a:spcAft>
                <a:spcPts val="0"/>
              </a:spcAft>
              <a:buSzPts val="1400"/>
              <a:buNone/>
              <a:defRPr sz="1650"/>
            </a:lvl7pPr>
            <a:lvl8pPr lvl="7" indent="0">
              <a:spcBef>
                <a:spcPts val="0"/>
              </a:spcBef>
              <a:spcAft>
                <a:spcPts val="0"/>
              </a:spcAft>
              <a:buSzPts val="1400"/>
              <a:buNone/>
              <a:defRPr sz="1650"/>
            </a:lvl8pPr>
            <a:lvl9pPr lvl="8" indent="0">
              <a:spcBef>
                <a:spcPts val="0"/>
              </a:spcBef>
              <a:spcAft>
                <a:spcPts val="0"/>
              </a:spcAft>
              <a:buSzPts val="1400"/>
              <a:buNone/>
              <a:defRPr sz="1650"/>
            </a:lvl9pPr>
          </a:lstStyle>
          <a:p>
            <a:endParaRPr/>
          </a:p>
        </p:txBody>
      </p:sp>
      <p:sp>
        <p:nvSpPr>
          <p:cNvPr id="29" name="Google Shape;29;p4"/>
          <p:cNvSpPr txBox="1">
            <a:spLocks noGrp="1"/>
          </p:cNvSpPr>
          <p:nvPr>
            <p:ph type="body" idx="1"/>
          </p:nvPr>
        </p:nvSpPr>
        <p:spPr>
          <a:xfrm>
            <a:off x="3178178" y="15502475"/>
            <a:ext cx="34198450" cy="8001000"/>
          </a:xfrm>
          <a:prstGeom prst="rect">
            <a:avLst/>
          </a:prstGeom>
          <a:noFill/>
          <a:ln>
            <a:noFill/>
          </a:ln>
        </p:spPr>
        <p:txBody>
          <a:bodyPr spcFirstLastPara="1" wrap="square" lIns="91425" tIns="91425" rIns="91425" bIns="91425" anchor="b" anchorCtr="0"/>
          <a:lstStyle>
            <a:lvl1pPr marL="419115" marR="0" lvl="0" indent="-209558" algn="l" rtl="0">
              <a:spcBef>
                <a:spcPts val="1760"/>
              </a:spcBef>
              <a:spcAft>
                <a:spcPts val="0"/>
              </a:spcAft>
              <a:buClr>
                <a:srgbClr val="888888"/>
              </a:buClr>
              <a:buSzPts val="9600"/>
              <a:buFont typeface="Arial"/>
              <a:buNone/>
              <a:defRPr sz="8800" b="0" i="0" u="none" strike="noStrike" cap="none">
                <a:solidFill>
                  <a:srgbClr val="888888"/>
                </a:solidFill>
                <a:latin typeface="Calibri"/>
                <a:ea typeface="Calibri"/>
                <a:cs typeface="Calibri"/>
                <a:sym typeface="Calibri"/>
              </a:defRPr>
            </a:lvl1pPr>
            <a:lvl2pPr marL="838230" marR="0" lvl="1" indent="-209558" algn="l" rtl="0">
              <a:spcBef>
                <a:spcPts val="1577"/>
              </a:spcBef>
              <a:spcAft>
                <a:spcPts val="0"/>
              </a:spcAft>
              <a:buClr>
                <a:srgbClr val="888888"/>
              </a:buClr>
              <a:buSzPts val="8600"/>
              <a:buFont typeface="Arial"/>
              <a:buNone/>
              <a:defRPr sz="7884" b="0" i="0" u="none" strike="noStrike" cap="none">
                <a:solidFill>
                  <a:srgbClr val="888888"/>
                </a:solidFill>
                <a:latin typeface="Calibri"/>
                <a:ea typeface="Calibri"/>
                <a:cs typeface="Calibri"/>
                <a:sym typeface="Calibri"/>
              </a:defRPr>
            </a:lvl2pPr>
            <a:lvl3pPr marL="1257346" marR="0" lvl="2" indent="-209558" algn="l" rtl="0">
              <a:spcBef>
                <a:spcPts val="1412"/>
              </a:spcBef>
              <a:spcAft>
                <a:spcPts val="0"/>
              </a:spcAft>
              <a:buClr>
                <a:srgbClr val="888888"/>
              </a:buClr>
              <a:buSzPts val="7700"/>
              <a:buFont typeface="Arial"/>
              <a:buNone/>
              <a:defRPr sz="7059" b="0" i="0" u="none" strike="noStrike" cap="none">
                <a:solidFill>
                  <a:srgbClr val="888888"/>
                </a:solidFill>
                <a:latin typeface="Calibri"/>
                <a:ea typeface="Calibri"/>
                <a:cs typeface="Calibri"/>
                <a:sym typeface="Calibri"/>
              </a:defRPr>
            </a:lvl3pPr>
            <a:lvl4pPr marL="1676461" marR="0" lvl="3" indent="-209558" algn="l" rtl="0">
              <a:spcBef>
                <a:spcPts val="1228"/>
              </a:spcBef>
              <a:spcAft>
                <a:spcPts val="0"/>
              </a:spcAft>
              <a:buClr>
                <a:srgbClr val="888888"/>
              </a:buClr>
              <a:buSzPts val="6700"/>
              <a:buFont typeface="Arial"/>
              <a:buNone/>
              <a:defRPr sz="6142" b="0" i="0" u="none" strike="noStrike" cap="none">
                <a:solidFill>
                  <a:srgbClr val="888888"/>
                </a:solidFill>
                <a:latin typeface="Calibri"/>
                <a:ea typeface="Calibri"/>
                <a:cs typeface="Calibri"/>
                <a:sym typeface="Calibri"/>
              </a:defRPr>
            </a:lvl4pPr>
            <a:lvl5pPr marL="2095576" marR="0" lvl="4" indent="-209558" algn="l" rtl="0">
              <a:spcBef>
                <a:spcPts val="1228"/>
              </a:spcBef>
              <a:spcAft>
                <a:spcPts val="0"/>
              </a:spcAft>
              <a:buClr>
                <a:srgbClr val="888888"/>
              </a:buClr>
              <a:buSzPts val="6700"/>
              <a:buFont typeface="Arial"/>
              <a:buNone/>
              <a:defRPr sz="6142" b="0" i="0" u="none" strike="noStrike" cap="none">
                <a:solidFill>
                  <a:srgbClr val="888888"/>
                </a:solidFill>
                <a:latin typeface="Calibri"/>
                <a:ea typeface="Calibri"/>
                <a:cs typeface="Calibri"/>
                <a:sym typeface="Calibri"/>
              </a:defRPr>
            </a:lvl5pPr>
            <a:lvl6pPr marL="2514691" marR="0" lvl="5" indent="-209558" algn="l" rtl="0">
              <a:spcBef>
                <a:spcPts val="1228"/>
              </a:spcBef>
              <a:spcAft>
                <a:spcPts val="0"/>
              </a:spcAft>
              <a:buClr>
                <a:srgbClr val="888888"/>
              </a:buClr>
              <a:buSzPts val="6700"/>
              <a:buFont typeface="Arial"/>
              <a:buNone/>
              <a:defRPr sz="6142" b="0" i="0" u="none" strike="noStrike" cap="none">
                <a:solidFill>
                  <a:srgbClr val="888888"/>
                </a:solidFill>
                <a:latin typeface="Calibri"/>
                <a:ea typeface="Calibri"/>
                <a:cs typeface="Calibri"/>
                <a:sym typeface="Calibri"/>
              </a:defRPr>
            </a:lvl6pPr>
            <a:lvl7pPr marL="2933807" marR="0" lvl="6" indent="-209558" algn="l" rtl="0">
              <a:spcBef>
                <a:spcPts val="1228"/>
              </a:spcBef>
              <a:spcAft>
                <a:spcPts val="0"/>
              </a:spcAft>
              <a:buClr>
                <a:srgbClr val="888888"/>
              </a:buClr>
              <a:buSzPts val="6700"/>
              <a:buFont typeface="Arial"/>
              <a:buNone/>
              <a:defRPr sz="6142" b="0" i="0" u="none" strike="noStrike" cap="none">
                <a:solidFill>
                  <a:srgbClr val="888888"/>
                </a:solidFill>
                <a:latin typeface="Calibri"/>
                <a:ea typeface="Calibri"/>
                <a:cs typeface="Calibri"/>
                <a:sym typeface="Calibri"/>
              </a:defRPr>
            </a:lvl7pPr>
            <a:lvl8pPr marL="3352922" marR="0" lvl="7" indent="-209558" algn="l" rtl="0">
              <a:spcBef>
                <a:spcPts val="1228"/>
              </a:spcBef>
              <a:spcAft>
                <a:spcPts val="0"/>
              </a:spcAft>
              <a:buClr>
                <a:srgbClr val="888888"/>
              </a:buClr>
              <a:buSzPts val="6700"/>
              <a:buFont typeface="Arial"/>
              <a:buNone/>
              <a:defRPr sz="6142" b="0" i="0" u="none" strike="noStrike" cap="none">
                <a:solidFill>
                  <a:srgbClr val="888888"/>
                </a:solidFill>
                <a:latin typeface="Calibri"/>
                <a:ea typeface="Calibri"/>
                <a:cs typeface="Calibri"/>
                <a:sym typeface="Calibri"/>
              </a:defRPr>
            </a:lvl8pPr>
            <a:lvl9pPr marL="3772037" marR="0" lvl="8" indent="-209558" algn="l" rtl="0">
              <a:spcBef>
                <a:spcPts val="1228"/>
              </a:spcBef>
              <a:spcAft>
                <a:spcPts val="0"/>
              </a:spcAft>
              <a:buClr>
                <a:srgbClr val="888888"/>
              </a:buClr>
              <a:buSzPts val="6700"/>
              <a:buFont typeface="Arial"/>
              <a:buNone/>
              <a:defRPr sz="6142"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2011680" y="33900538"/>
            <a:ext cx="9387950" cy="1947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13746480" y="33900538"/>
            <a:ext cx="12740750" cy="19473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28834081" y="33900538"/>
            <a:ext cx="9387950" cy="19473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317">
                <a:solidFill>
                  <a:srgbClr val="888888"/>
                </a:solidFill>
                <a:latin typeface="Calibri"/>
                <a:ea typeface="Calibri"/>
                <a:cs typeface="Calibri"/>
                <a:sym typeface="Calibri"/>
              </a:defRPr>
            </a:lvl1pPr>
            <a:lvl2pPr marL="0" marR="0" lvl="1" indent="0" algn="r" rtl="0">
              <a:spcBef>
                <a:spcPts val="0"/>
              </a:spcBef>
              <a:buNone/>
              <a:defRPr sz="5317">
                <a:solidFill>
                  <a:srgbClr val="888888"/>
                </a:solidFill>
                <a:latin typeface="Calibri"/>
                <a:ea typeface="Calibri"/>
                <a:cs typeface="Calibri"/>
                <a:sym typeface="Calibri"/>
              </a:defRPr>
            </a:lvl2pPr>
            <a:lvl3pPr marL="0" marR="0" lvl="2" indent="0" algn="r" rtl="0">
              <a:spcBef>
                <a:spcPts val="0"/>
              </a:spcBef>
              <a:buNone/>
              <a:defRPr sz="5317">
                <a:solidFill>
                  <a:srgbClr val="888888"/>
                </a:solidFill>
                <a:latin typeface="Calibri"/>
                <a:ea typeface="Calibri"/>
                <a:cs typeface="Calibri"/>
                <a:sym typeface="Calibri"/>
              </a:defRPr>
            </a:lvl3pPr>
            <a:lvl4pPr marL="0" marR="0" lvl="3" indent="0" algn="r" rtl="0">
              <a:spcBef>
                <a:spcPts val="0"/>
              </a:spcBef>
              <a:buNone/>
              <a:defRPr sz="5317">
                <a:solidFill>
                  <a:srgbClr val="888888"/>
                </a:solidFill>
                <a:latin typeface="Calibri"/>
                <a:ea typeface="Calibri"/>
                <a:cs typeface="Calibri"/>
                <a:sym typeface="Calibri"/>
              </a:defRPr>
            </a:lvl4pPr>
            <a:lvl5pPr marL="0" marR="0" lvl="4" indent="0" algn="r" rtl="0">
              <a:spcBef>
                <a:spcPts val="0"/>
              </a:spcBef>
              <a:buNone/>
              <a:defRPr sz="5317">
                <a:solidFill>
                  <a:srgbClr val="888888"/>
                </a:solidFill>
                <a:latin typeface="Calibri"/>
                <a:ea typeface="Calibri"/>
                <a:cs typeface="Calibri"/>
                <a:sym typeface="Calibri"/>
              </a:defRPr>
            </a:lvl5pPr>
            <a:lvl6pPr marL="0" marR="0" lvl="5" indent="0" algn="r" rtl="0">
              <a:spcBef>
                <a:spcPts val="0"/>
              </a:spcBef>
              <a:buNone/>
              <a:defRPr sz="5317">
                <a:solidFill>
                  <a:srgbClr val="888888"/>
                </a:solidFill>
                <a:latin typeface="Calibri"/>
                <a:ea typeface="Calibri"/>
                <a:cs typeface="Calibri"/>
                <a:sym typeface="Calibri"/>
              </a:defRPr>
            </a:lvl6pPr>
            <a:lvl7pPr marL="0" marR="0" lvl="6" indent="0" algn="r" rtl="0">
              <a:spcBef>
                <a:spcPts val="0"/>
              </a:spcBef>
              <a:buNone/>
              <a:defRPr sz="5317">
                <a:solidFill>
                  <a:srgbClr val="888888"/>
                </a:solidFill>
                <a:latin typeface="Calibri"/>
                <a:ea typeface="Calibri"/>
                <a:cs typeface="Calibri"/>
                <a:sym typeface="Calibri"/>
              </a:defRPr>
            </a:lvl7pPr>
            <a:lvl8pPr marL="0" marR="0" lvl="7" indent="0" algn="r" rtl="0">
              <a:spcBef>
                <a:spcPts val="0"/>
              </a:spcBef>
              <a:buNone/>
              <a:defRPr sz="5317">
                <a:solidFill>
                  <a:srgbClr val="888888"/>
                </a:solidFill>
                <a:latin typeface="Calibri"/>
                <a:ea typeface="Calibri"/>
                <a:cs typeface="Calibri"/>
                <a:sym typeface="Calibri"/>
              </a:defRPr>
            </a:lvl8pPr>
            <a:lvl9pPr marL="0" marR="0" lvl="8" indent="0" algn="r" rtl="0">
              <a:spcBef>
                <a:spcPts val="0"/>
              </a:spcBef>
              <a:buNone/>
              <a:defRPr sz="5317">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2011680" y="1464736"/>
            <a:ext cx="36210350" cy="6096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21100"/>
              <a:buFont typeface="Calibri"/>
              <a:buNone/>
              <a:defRPr sz="19342"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650"/>
            </a:lvl2pPr>
            <a:lvl3pPr lvl="2" indent="0">
              <a:spcBef>
                <a:spcPts val="0"/>
              </a:spcBef>
              <a:spcAft>
                <a:spcPts val="0"/>
              </a:spcAft>
              <a:buSzPts val="1400"/>
              <a:buNone/>
              <a:defRPr sz="1650"/>
            </a:lvl3pPr>
            <a:lvl4pPr lvl="3" indent="0">
              <a:spcBef>
                <a:spcPts val="0"/>
              </a:spcBef>
              <a:spcAft>
                <a:spcPts val="0"/>
              </a:spcAft>
              <a:buSzPts val="1400"/>
              <a:buNone/>
              <a:defRPr sz="1650"/>
            </a:lvl4pPr>
            <a:lvl5pPr lvl="4" indent="0">
              <a:spcBef>
                <a:spcPts val="0"/>
              </a:spcBef>
              <a:spcAft>
                <a:spcPts val="0"/>
              </a:spcAft>
              <a:buSzPts val="1400"/>
              <a:buNone/>
              <a:defRPr sz="1650"/>
            </a:lvl5pPr>
            <a:lvl6pPr lvl="5" indent="0">
              <a:spcBef>
                <a:spcPts val="0"/>
              </a:spcBef>
              <a:spcAft>
                <a:spcPts val="0"/>
              </a:spcAft>
              <a:buSzPts val="1400"/>
              <a:buNone/>
              <a:defRPr sz="1650"/>
            </a:lvl6pPr>
            <a:lvl7pPr lvl="6" indent="0">
              <a:spcBef>
                <a:spcPts val="0"/>
              </a:spcBef>
              <a:spcAft>
                <a:spcPts val="0"/>
              </a:spcAft>
              <a:buSzPts val="1400"/>
              <a:buNone/>
              <a:defRPr sz="1650"/>
            </a:lvl7pPr>
            <a:lvl8pPr lvl="7" indent="0">
              <a:spcBef>
                <a:spcPts val="0"/>
              </a:spcBef>
              <a:spcAft>
                <a:spcPts val="0"/>
              </a:spcAft>
              <a:buSzPts val="1400"/>
              <a:buNone/>
              <a:defRPr sz="1650"/>
            </a:lvl8pPr>
            <a:lvl9pPr lvl="8" indent="0">
              <a:spcBef>
                <a:spcPts val="0"/>
              </a:spcBef>
              <a:spcAft>
                <a:spcPts val="0"/>
              </a:spcAft>
              <a:buSzPts val="1400"/>
              <a:buNone/>
              <a:defRPr sz="1650"/>
            </a:lvl9pPr>
          </a:lstStyle>
          <a:p>
            <a:endParaRPr/>
          </a:p>
        </p:txBody>
      </p:sp>
      <p:sp>
        <p:nvSpPr>
          <p:cNvPr id="35" name="Google Shape;35;p5"/>
          <p:cNvSpPr txBox="1">
            <a:spLocks noGrp="1"/>
          </p:cNvSpPr>
          <p:nvPr>
            <p:ph type="body" idx="1"/>
          </p:nvPr>
        </p:nvSpPr>
        <p:spPr>
          <a:xfrm>
            <a:off x="2011680" y="8534406"/>
            <a:ext cx="17769950" cy="24138300"/>
          </a:xfrm>
          <a:prstGeom prst="rect">
            <a:avLst/>
          </a:prstGeom>
          <a:noFill/>
          <a:ln>
            <a:noFill/>
          </a:ln>
        </p:spPr>
        <p:txBody>
          <a:bodyPr spcFirstLastPara="1" wrap="square" lIns="91425" tIns="91425" rIns="91425" bIns="91425" anchor="t" anchorCtr="0"/>
          <a:lstStyle>
            <a:lvl1pPr marL="419115" marR="0" lvl="0" indent="-989578" algn="l" rtl="0">
              <a:spcBef>
                <a:spcPts val="2457"/>
              </a:spcBef>
              <a:spcAft>
                <a:spcPts val="0"/>
              </a:spcAft>
              <a:buClr>
                <a:schemeClr val="dk1"/>
              </a:buClr>
              <a:buSzPts val="13400"/>
              <a:buFont typeface="Arial"/>
              <a:buChar char="•"/>
              <a:defRPr sz="12284" b="0" i="0" u="none" strike="noStrike" cap="none">
                <a:solidFill>
                  <a:schemeClr val="dk1"/>
                </a:solidFill>
                <a:latin typeface="Calibri"/>
                <a:ea typeface="Calibri"/>
                <a:cs typeface="Calibri"/>
                <a:sym typeface="Calibri"/>
              </a:defRPr>
            </a:lvl1pPr>
            <a:lvl2pPr marL="838230" marR="0" lvl="1" indent="-878978" algn="l" rtl="0">
              <a:spcBef>
                <a:spcPts val="2108"/>
              </a:spcBef>
              <a:spcAft>
                <a:spcPts val="0"/>
              </a:spcAft>
              <a:buClr>
                <a:schemeClr val="dk1"/>
              </a:buClr>
              <a:buSzPts val="11500"/>
              <a:buFont typeface="Arial"/>
              <a:buChar char="–"/>
              <a:defRPr sz="10542" b="0" i="0" u="none" strike="noStrike" cap="none">
                <a:solidFill>
                  <a:schemeClr val="dk1"/>
                </a:solidFill>
                <a:latin typeface="Calibri"/>
                <a:ea typeface="Calibri"/>
                <a:cs typeface="Calibri"/>
                <a:sym typeface="Calibri"/>
              </a:defRPr>
            </a:lvl2pPr>
            <a:lvl3pPr marL="1257346" marR="0" lvl="2"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3pPr>
            <a:lvl4pPr marL="1676461" marR="0" lvl="3"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4pPr>
            <a:lvl5pPr marL="2095576" marR="0" lvl="4"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5pPr>
            <a:lvl6pPr marL="2514691" marR="0" lvl="5"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6pPr>
            <a:lvl7pPr marL="2933807" marR="0" lvl="6"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7pPr>
            <a:lvl8pPr marL="3352922" marR="0" lvl="7"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8pPr>
            <a:lvl9pPr marL="3772037" marR="0" lvl="8"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20452080" y="8534406"/>
            <a:ext cx="17769950" cy="24138300"/>
          </a:xfrm>
          <a:prstGeom prst="rect">
            <a:avLst/>
          </a:prstGeom>
          <a:noFill/>
          <a:ln>
            <a:noFill/>
          </a:ln>
        </p:spPr>
        <p:txBody>
          <a:bodyPr spcFirstLastPara="1" wrap="square" lIns="91425" tIns="91425" rIns="91425" bIns="91425" anchor="t" anchorCtr="0"/>
          <a:lstStyle>
            <a:lvl1pPr marL="419115" marR="0" lvl="0" indent="-989578" algn="l" rtl="0">
              <a:spcBef>
                <a:spcPts val="2457"/>
              </a:spcBef>
              <a:spcAft>
                <a:spcPts val="0"/>
              </a:spcAft>
              <a:buClr>
                <a:schemeClr val="dk1"/>
              </a:buClr>
              <a:buSzPts val="13400"/>
              <a:buFont typeface="Arial"/>
              <a:buChar char="•"/>
              <a:defRPr sz="12284" b="0" i="0" u="none" strike="noStrike" cap="none">
                <a:solidFill>
                  <a:schemeClr val="dk1"/>
                </a:solidFill>
                <a:latin typeface="Calibri"/>
                <a:ea typeface="Calibri"/>
                <a:cs typeface="Calibri"/>
                <a:sym typeface="Calibri"/>
              </a:defRPr>
            </a:lvl1pPr>
            <a:lvl2pPr marL="838230" marR="0" lvl="1" indent="-878978" algn="l" rtl="0">
              <a:spcBef>
                <a:spcPts val="2108"/>
              </a:spcBef>
              <a:spcAft>
                <a:spcPts val="0"/>
              </a:spcAft>
              <a:buClr>
                <a:schemeClr val="dk1"/>
              </a:buClr>
              <a:buSzPts val="11500"/>
              <a:buFont typeface="Arial"/>
              <a:buChar char="–"/>
              <a:defRPr sz="10542" b="0" i="0" u="none" strike="noStrike" cap="none">
                <a:solidFill>
                  <a:schemeClr val="dk1"/>
                </a:solidFill>
                <a:latin typeface="Calibri"/>
                <a:ea typeface="Calibri"/>
                <a:cs typeface="Calibri"/>
                <a:sym typeface="Calibri"/>
              </a:defRPr>
            </a:lvl2pPr>
            <a:lvl3pPr marL="1257346" marR="0" lvl="2"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3pPr>
            <a:lvl4pPr marL="1676461" marR="0" lvl="3"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4pPr>
            <a:lvl5pPr marL="2095576" marR="0" lvl="4"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5pPr>
            <a:lvl6pPr marL="2514691" marR="0" lvl="5"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6pPr>
            <a:lvl7pPr marL="2933807" marR="0" lvl="6"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7pPr>
            <a:lvl8pPr marL="3352922" marR="0" lvl="7"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8pPr>
            <a:lvl9pPr marL="3772037" marR="0" lvl="8"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2011680" y="33900538"/>
            <a:ext cx="9387950" cy="1947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13746480" y="33900538"/>
            <a:ext cx="12740750" cy="19473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28834081" y="33900538"/>
            <a:ext cx="9387950" cy="19473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317">
                <a:solidFill>
                  <a:srgbClr val="888888"/>
                </a:solidFill>
                <a:latin typeface="Calibri"/>
                <a:ea typeface="Calibri"/>
                <a:cs typeface="Calibri"/>
                <a:sym typeface="Calibri"/>
              </a:defRPr>
            </a:lvl1pPr>
            <a:lvl2pPr marL="0" marR="0" lvl="1" indent="0" algn="r" rtl="0">
              <a:spcBef>
                <a:spcPts val="0"/>
              </a:spcBef>
              <a:buNone/>
              <a:defRPr sz="5317">
                <a:solidFill>
                  <a:srgbClr val="888888"/>
                </a:solidFill>
                <a:latin typeface="Calibri"/>
                <a:ea typeface="Calibri"/>
                <a:cs typeface="Calibri"/>
                <a:sym typeface="Calibri"/>
              </a:defRPr>
            </a:lvl2pPr>
            <a:lvl3pPr marL="0" marR="0" lvl="2" indent="0" algn="r" rtl="0">
              <a:spcBef>
                <a:spcPts val="0"/>
              </a:spcBef>
              <a:buNone/>
              <a:defRPr sz="5317">
                <a:solidFill>
                  <a:srgbClr val="888888"/>
                </a:solidFill>
                <a:latin typeface="Calibri"/>
                <a:ea typeface="Calibri"/>
                <a:cs typeface="Calibri"/>
                <a:sym typeface="Calibri"/>
              </a:defRPr>
            </a:lvl3pPr>
            <a:lvl4pPr marL="0" marR="0" lvl="3" indent="0" algn="r" rtl="0">
              <a:spcBef>
                <a:spcPts val="0"/>
              </a:spcBef>
              <a:buNone/>
              <a:defRPr sz="5317">
                <a:solidFill>
                  <a:srgbClr val="888888"/>
                </a:solidFill>
                <a:latin typeface="Calibri"/>
                <a:ea typeface="Calibri"/>
                <a:cs typeface="Calibri"/>
                <a:sym typeface="Calibri"/>
              </a:defRPr>
            </a:lvl4pPr>
            <a:lvl5pPr marL="0" marR="0" lvl="4" indent="0" algn="r" rtl="0">
              <a:spcBef>
                <a:spcPts val="0"/>
              </a:spcBef>
              <a:buNone/>
              <a:defRPr sz="5317">
                <a:solidFill>
                  <a:srgbClr val="888888"/>
                </a:solidFill>
                <a:latin typeface="Calibri"/>
                <a:ea typeface="Calibri"/>
                <a:cs typeface="Calibri"/>
                <a:sym typeface="Calibri"/>
              </a:defRPr>
            </a:lvl5pPr>
            <a:lvl6pPr marL="0" marR="0" lvl="5" indent="0" algn="r" rtl="0">
              <a:spcBef>
                <a:spcPts val="0"/>
              </a:spcBef>
              <a:buNone/>
              <a:defRPr sz="5317">
                <a:solidFill>
                  <a:srgbClr val="888888"/>
                </a:solidFill>
                <a:latin typeface="Calibri"/>
                <a:ea typeface="Calibri"/>
                <a:cs typeface="Calibri"/>
                <a:sym typeface="Calibri"/>
              </a:defRPr>
            </a:lvl6pPr>
            <a:lvl7pPr marL="0" marR="0" lvl="6" indent="0" algn="r" rtl="0">
              <a:spcBef>
                <a:spcPts val="0"/>
              </a:spcBef>
              <a:buNone/>
              <a:defRPr sz="5317">
                <a:solidFill>
                  <a:srgbClr val="888888"/>
                </a:solidFill>
                <a:latin typeface="Calibri"/>
                <a:ea typeface="Calibri"/>
                <a:cs typeface="Calibri"/>
                <a:sym typeface="Calibri"/>
              </a:defRPr>
            </a:lvl7pPr>
            <a:lvl8pPr marL="0" marR="0" lvl="7" indent="0" algn="r" rtl="0">
              <a:spcBef>
                <a:spcPts val="0"/>
              </a:spcBef>
              <a:buNone/>
              <a:defRPr sz="5317">
                <a:solidFill>
                  <a:srgbClr val="888888"/>
                </a:solidFill>
                <a:latin typeface="Calibri"/>
                <a:ea typeface="Calibri"/>
                <a:cs typeface="Calibri"/>
                <a:sym typeface="Calibri"/>
              </a:defRPr>
            </a:lvl8pPr>
            <a:lvl9pPr marL="0" marR="0" lvl="8" indent="0" algn="r" rtl="0">
              <a:spcBef>
                <a:spcPts val="0"/>
              </a:spcBef>
              <a:buNone/>
              <a:defRPr sz="5317">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2011680" y="1464736"/>
            <a:ext cx="36210350" cy="6096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21100"/>
              <a:buFont typeface="Calibri"/>
              <a:buNone/>
              <a:defRPr sz="19342"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650"/>
            </a:lvl2pPr>
            <a:lvl3pPr lvl="2" indent="0">
              <a:spcBef>
                <a:spcPts val="0"/>
              </a:spcBef>
              <a:spcAft>
                <a:spcPts val="0"/>
              </a:spcAft>
              <a:buSzPts val="1400"/>
              <a:buNone/>
              <a:defRPr sz="1650"/>
            </a:lvl3pPr>
            <a:lvl4pPr lvl="3" indent="0">
              <a:spcBef>
                <a:spcPts val="0"/>
              </a:spcBef>
              <a:spcAft>
                <a:spcPts val="0"/>
              </a:spcAft>
              <a:buSzPts val="1400"/>
              <a:buNone/>
              <a:defRPr sz="1650"/>
            </a:lvl4pPr>
            <a:lvl5pPr lvl="4" indent="0">
              <a:spcBef>
                <a:spcPts val="0"/>
              </a:spcBef>
              <a:spcAft>
                <a:spcPts val="0"/>
              </a:spcAft>
              <a:buSzPts val="1400"/>
              <a:buNone/>
              <a:defRPr sz="1650"/>
            </a:lvl5pPr>
            <a:lvl6pPr lvl="5" indent="0">
              <a:spcBef>
                <a:spcPts val="0"/>
              </a:spcBef>
              <a:spcAft>
                <a:spcPts val="0"/>
              </a:spcAft>
              <a:buSzPts val="1400"/>
              <a:buNone/>
              <a:defRPr sz="1650"/>
            </a:lvl6pPr>
            <a:lvl7pPr lvl="6" indent="0">
              <a:spcBef>
                <a:spcPts val="0"/>
              </a:spcBef>
              <a:spcAft>
                <a:spcPts val="0"/>
              </a:spcAft>
              <a:buSzPts val="1400"/>
              <a:buNone/>
              <a:defRPr sz="1650"/>
            </a:lvl7pPr>
            <a:lvl8pPr lvl="7" indent="0">
              <a:spcBef>
                <a:spcPts val="0"/>
              </a:spcBef>
              <a:spcAft>
                <a:spcPts val="0"/>
              </a:spcAft>
              <a:buSzPts val="1400"/>
              <a:buNone/>
              <a:defRPr sz="1650"/>
            </a:lvl8pPr>
            <a:lvl9pPr lvl="8" indent="0">
              <a:spcBef>
                <a:spcPts val="0"/>
              </a:spcBef>
              <a:spcAft>
                <a:spcPts val="0"/>
              </a:spcAft>
              <a:buSzPts val="1400"/>
              <a:buNone/>
              <a:defRPr sz="1650"/>
            </a:lvl9pPr>
          </a:lstStyle>
          <a:p>
            <a:endParaRPr/>
          </a:p>
        </p:txBody>
      </p:sp>
      <p:sp>
        <p:nvSpPr>
          <p:cNvPr id="42" name="Google Shape;42;p6"/>
          <p:cNvSpPr txBox="1">
            <a:spLocks noGrp="1"/>
          </p:cNvSpPr>
          <p:nvPr>
            <p:ph type="body" idx="1"/>
          </p:nvPr>
        </p:nvSpPr>
        <p:spPr>
          <a:xfrm>
            <a:off x="2011680" y="8187269"/>
            <a:ext cx="17776825" cy="3411900"/>
          </a:xfrm>
          <a:prstGeom prst="rect">
            <a:avLst/>
          </a:prstGeom>
          <a:noFill/>
          <a:ln>
            <a:noFill/>
          </a:ln>
        </p:spPr>
        <p:txBody>
          <a:bodyPr spcFirstLastPara="1" wrap="square" lIns="91425" tIns="91425" rIns="91425" bIns="91425" anchor="b" anchorCtr="0"/>
          <a:lstStyle>
            <a:lvl1pPr marL="419115" marR="0" lvl="0" indent="-209558" algn="l" rtl="0">
              <a:spcBef>
                <a:spcPts val="2108"/>
              </a:spcBef>
              <a:spcAft>
                <a:spcPts val="0"/>
              </a:spcAft>
              <a:buClr>
                <a:schemeClr val="dk1"/>
              </a:buClr>
              <a:buSzPts val="11500"/>
              <a:buFont typeface="Arial"/>
              <a:buNone/>
              <a:defRPr sz="10542" b="1" i="0" u="none" strike="noStrike" cap="none">
                <a:solidFill>
                  <a:schemeClr val="dk1"/>
                </a:solidFill>
                <a:latin typeface="Calibri"/>
                <a:ea typeface="Calibri"/>
                <a:cs typeface="Calibri"/>
                <a:sym typeface="Calibri"/>
              </a:defRPr>
            </a:lvl1pPr>
            <a:lvl2pPr marL="838230" marR="0" lvl="1" indent="-209558" algn="l" rtl="0">
              <a:spcBef>
                <a:spcPts val="1760"/>
              </a:spcBef>
              <a:spcAft>
                <a:spcPts val="0"/>
              </a:spcAft>
              <a:buClr>
                <a:schemeClr val="dk1"/>
              </a:buClr>
              <a:buSzPts val="9600"/>
              <a:buFont typeface="Arial"/>
              <a:buNone/>
              <a:defRPr sz="8800" b="1" i="0" u="none" strike="noStrike" cap="none">
                <a:solidFill>
                  <a:schemeClr val="dk1"/>
                </a:solidFill>
                <a:latin typeface="Calibri"/>
                <a:ea typeface="Calibri"/>
                <a:cs typeface="Calibri"/>
                <a:sym typeface="Calibri"/>
              </a:defRPr>
            </a:lvl2pPr>
            <a:lvl3pPr marL="1257346" marR="0" lvl="2" indent="-209558" algn="l" rtl="0">
              <a:spcBef>
                <a:spcPts val="1577"/>
              </a:spcBef>
              <a:spcAft>
                <a:spcPts val="0"/>
              </a:spcAft>
              <a:buClr>
                <a:schemeClr val="dk1"/>
              </a:buClr>
              <a:buSzPts val="8600"/>
              <a:buFont typeface="Arial"/>
              <a:buNone/>
              <a:defRPr sz="7884" b="1" i="0" u="none" strike="noStrike" cap="none">
                <a:solidFill>
                  <a:schemeClr val="dk1"/>
                </a:solidFill>
                <a:latin typeface="Calibri"/>
                <a:ea typeface="Calibri"/>
                <a:cs typeface="Calibri"/>
                <a:sym typeface="Calibri"/>
              </a:defRPr>
            </a:lvl3pPr>
            <a:lvl4pPr marL="1676461" marR="0" lvl="3" indent="-209558" algn="l" rtl="0">
              <a:spcBef>
                <a:spcPts val="1412"/>
              </a:spcBef>
              <a:spcAft>
                <a:spcPts val="0"/>
              </a:spcAft>
              <a:buClr>
                <a:schemeClr val="dk1"/>
              </a:buClr>
              <a:buSzPts val="7700"/>
              <a:buFont typeface="Arial"/>
              <a:buNone/>
              <a:defRPr sz="7059" b="1" i="0" u="none" strike="noStrike" cap="none">
                <a:solidFill>
                  <a:schemeClr val="dk1"/>
                </a:solidFill>
                <a:latin typeface="Calibri"/>
                <a:ea typeface="Calibri"/>
                <a:cs typeface="Calibri"/>
                <a:sym typeface="Calibri"/>
              </a:defRPr>
            </a:lvl4pPr>
            <a:lvl5pPr marL="2095576" marR="0" lvl="4" indent="-209558" algn="l" rtl="0">
              <a:spcBef>
                <a:spcPts val="1412"/>
              </a:spcBef>
              <a:spcAft>
                <a:spcPts val="0"/>
              </a:spcAft>
              <a:buClr>
                <a:schemeClr val="dk1"/>
              </a:buClr>
              <a:buSzPts val="7700"/>
              <a:buFont typeface="Arial"/>
              <a:buNone/>
              <a:defRPr sz="7059" b="1" i="0" u="none" strike="noStrike" cap="none">
                <a:solidFill>
                  <a:schemeClr val="dk1"/>
                </a:solidFill>
                <a:latin typeface="Calibri"/>
                <a:ea typeface="Calibri"/>
                <a:cs typeface="Calibri"/>
                <a:sym typeface="Calibri"/>
              </a:defRPr>
            </a:lvl5pPr>
            <a:lvl6pPr marL="2514691" marR="0" lvl="5" indent="-209558" algn="l" rtl="0">
              <a:spcBef>
                <a:spcPts val="1412"/>
              </a:spcBef>
              <a:spcAft>
                <a:spcPts val="0"/>
              </a:spcAft>
              <a:buClr>
                <a:schemeClr val="dk1"/>
              </a:buClr>
              <a:buSzPts val="7700"/>
              <a:buFont typeface="Arial"/>
              <a:buNone/>
              <a:defRPr sz="7059" b="1" i="0" u="none" strike="noStrike" cap="none">
                <a:solidFill>
                  <a:schemeClr val="dk1"/>
                </a:solidFill>
                <a:latin typeface="Calibri"/>
                <a:ea typeface="Calibri"/>
                <a:cs typeface="Calibri"/>
                <a:sym typeface="Calibri"/>
              </a:defRPr>
            </a:lvl6pPr>
            <a:lvl7pPr marL="2933807" marR="0" lvl="6" indent="-209558" algn="l" rtl="0">
              <a:spcBef>
                <a:spcPts val="1412"/>
              </a:spcBef>
              <a:spcAft>
                <a:spcPts val="0"/>
              </a:spcAft>
              <a:buClr>
                <a:schemeClr val="dk1"/>
              </a:buClr>
              <a:buSzPts val="7700"/>
              <a:buFont typeface="Arial"/>
              <a:buNone/>
              <a:defRPr sz="7059" b="1" i="0" u="none" strike="noStrike" cap="none">
                <a:solidFill>
                  <a:schemeClr val="dk1"/>
                </a:solidFill>
                <a:latin typeface="Calibri"/>
                <a:ea typeface="Calibri"/>
                <a:cs typeface="Calibri"/>
                <a:sym typeface="Calibri"/>
              </a:defRPr>
            </a:lvl7pPr>
            <a:lvl8pPr marL="3352922" marR="0" lvl="7" indent="-209558" algn="l" rtl="0">
              <a:spcBef>
                <a:spcPts val="1412"/>
              </a:spcBef>
              <a:spcAft>
                <a:spcPts val="0"/>
              </a:spcAft>
              <a:buClr>
                <a:schemeClr val="dk1"/>
              </a:buClr>
              <a:buSzPts val="7700"/>
              <a:buFont typeface="Arial"/>
              <a:buNone/>
              <a:defRPr sz="7059" b="1" i="0" u="none" strike="noStrike" cap="none">
                <a:solidFill>
                  <a:schemeClr val="dk1"/>
                </a:solidFill>
                <a:latin typeface="Calibri"/>
                <a:ea typeface="Calibri"/>
                <a:cs typeface="Calibri"/>
                <a:sym typeface="Calibri"/>
              </a:defRPr>
            </a:lvl8pPr>
            <a:lvl9pPr marL="3772037" marR="0" lvl="8" indent="-209558" algn="l" rtl="0">
              <a:spcBef>
                <a:spcPts val="1412"/>
              </a:spcBef>
              <a:spcAft>
                <a:spcPts val="0"/>
              </a:spcAft>
              <a:buClr>
                <a:schemeClr val="dk1"/>
              </a:buClr>
              <a:buSzPts val="7700"/>
              <a:buFont typeface="Arial"/>
              <a:buNone/>
              <a:defRPr sz="7059"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2011680" y="11599333"/>
            <a:ext cx="17776825" cy="21073800"/>
          </a:xfrm>
          <a:prstGeom prst="rect">
            <a:avLst/>
          </a:prstGeom>
          <a:noFill/>
          <a:ln>
            <a:noFill/>
          </a:ln>
        </p:spPr>
        <p:txBody>
          <a:bodyPr spcFirstLastPara="1" wrap="square" lIns="91425" tIns="91425" rIns="91425" bIns="91425" anchor="t" anchorCtr="0"/>
          <a:lstStyle>
            <a:lvl1pPr marL="419115" marR="0" lvl="0" indent="-878978" algn="l" rtl="0">
              <a:spcBef>
                <a:spcPts val="2108"/>
              </a:spcBef>
              <a:spcAft>
                <a:spcPts val="0"/>
              </a:spcAft>
              <a:buClr>
                <a:schemeClr val="dk1"/>
              </a:buClr>
              <a:buSzPts val="11500"/>
              <a:buFont typeface="Arial"/>
              <a:buChar char="•"/>
              <a:defRPr sz="10542" b="0" i="0" u="none" strike="noStrike" cap="none">
                <a:solidFill>
                  <a:schemeClr val="dk1"/>
                </a:solidFill>
                <a:latin typeface="Calibri"/>
                <a:ea typeface="Calibri"/>
                <a:cs typeface="Calibri"/>
                <a:sym typeface="Calibri"/>
              </a:defRPr>
            </a:lvl1pPr>
            <a:lvl2pPr marL="838230" marR="0" lvl="1"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2pPr>
            <a:lvl3pPr marL="1257346" marR="0" lvl="2"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3pPr>
            <a:lvl4pPr marL="1676461" marR="0" lvl="3" indent="-657778" algn="l" rtl="0">
              <a:spcBef>
                <a:spcPts val="1412"/>
              </a:spcBef>
              <a:spcAft>
                <a:spcPts val="0"/>
              </a:spcAft>
              <a:buClr>
                <a:schemeClr val="dk1"/>
              </a:buClr>
              <a:buSzPts val="7700"/>
              <a:buFont typeface="Arial"/>
              <a:buChar char="–"/>
              <a:defRPr sz="7059" b="0" i="0" u="none" strike="noStrike" cap="none">
                <a:solidFill>
                  <a:schemeClr val="dk1"/>
                </a:solidFill>
                <a:latin typeface="Calibri"/>
                <a:ea typeface="Calibri"/>
                <a:cs typeface="Calibri"/>
                <a:sym typeface="Calibri"/>
              </a:defRPr>
            </a:lvl4pPr>
            <a:lvl5pPr marL="2095576" marR="0" lvl="4" indent="-657778" algn="l" rtl="0">
              <a:spcBef>
                <a:spcPts val="1412"/>
              </a:spcBef>
              <a:spcAft>
                <a:spcPts val="0"/>
              </a:spcAft>
              <a:buClr>
                <a:schemeClr val="dk1"/>
              </a:buClr>
              <a:buSzPts val="7700"/>
              <a:buFont typeface="Arial"/>
              <a:buChar char="»"/>
              <a:defRPr sz="7059" b="0" i="0" u="none" strike="noStrike" cap="none">
                <a:solidFill>
                  <a:schemeClr val="dk1"/>
                </a:solidFill>
                <a:latin typeface="Calibri"/>
                <a:ea typeface="Calibri"/>
                <a:cs typeface="Calibri"/>
                <a:sym typeface="Calibri"/>
              </a:defRPr>
            </a:lvl5pPr>
            <a:lvl6pPr marL="2514691" marR="0" lvl="5" indent="-657778" algn="l" rtl="0">
              <a:spcBef>
                <a:spcPts val="1412"/>
              </a:spcBef>
              <a:spcAft>
                <a:spcPts val="0"/>
              </a:spcAft>
              <a:buClr>
                <a:schemeClr val="dk1"/>
              </a:buClr>
              <a:buSzPts val="7700"/>
              <a:buFont typeface="Arial"/>
              <a:buChar char="•"/>
              <a:defRPr sz="7059" b="0" i="0" u="none" strike="noStrike" cap="none">
                <a:solidFill>
                  <a:schemeClr val="dk1"/>
                </a:solidFill>
                <a:latin typeface="Calibri"/>
                <a:ea typeface="Calibri"/>
                <a:cs typeface="Calibri"/>
                <a:sym typeface="Calibri"/>
              </a:defRPr>
            </a:lvl6pPr>
            <a:lvl7pPr marL="2933807" marR="0" lvl="6" indent="-657778" algn="l" rtl="0">
              <a:spcBef>
                <a:spcPts val="1412"/>
              </a:spcBef>
              <a:spcAft>
                <a:spcPts val="0"/>
              </a:spcAft>
              <a:buClr>
                <a:schemeClr val="dk1"/>
              </a:buClr>
              <a:buSzPts val="7700"/>
              <a:buFont typeface="Arial"/>
              <a:buChar char="•"/>
              <a:defRPr sz="7059" b="0" i="0" u="none" strike="noStrike" cap="none">
                <a:solidFill>
                  <a:schemeClr val="dk1"/>
                </a:solidFill>
                <a:latin typeface="Calibri"/>
                <a:ea typeface="Calibri"/>
                <a:cs typeface="Calibri"/>
                <a:sym typeface="Calibri"/>
              </a:defRPr>
            </a:lvl7pPr>
            <a:lvl8pPr marL="3352922" marR="0" lvl="7" indent="-657778" algn="l" rtl="0">
              <a:spcBef>
                <a:spcPts val="1412"/>
              </a:spcBef>
              <a:spcAft>
                <a:spcPts val="0"/>
              </a:spcAft>
              <a:buClr>
                <a:schemeClr val="dk1"/>
              </a:buClr>
              <a:buSzPts val="7700"/>
              <a:buFont typeface="Arial"/>
              <a:buChar char="•"/>
              <a:defRPr sz="7059" b="0" i="0" u="none" strike="noStrike" cap="none">
                <a:solidFill>
                  <a:schemeClr val="dk1"/>
                </a:solidFill>
                <a:latin typeface="Calibri"/>
                <a:ea typeface="Calibri"/>
                <a:cs typeface="Calibri"/>
                <a:sym typeface="Calibri"/>
              </a:defRPr>
            </a:lvl8pPr>
            <a:lvl9pPr marL="3772037" marR="0" lvl="8" indent="-657778" algn="l" rtl="0">
              <a:spcBef>
                <a:spcPts val="1412"/>
              </a:spcBef>
              <a:spcAft>
                <a:spcPts val="0"/>
              </a:spcAft>
              <a:buClr>
                <a:schemeClr val="dk1"/>
              </a:buClr>
              <a:buSzPts val="7700"/>
              <a:buFont typeface="Arial"/>
              <a:buChar char="•"/>
              <a:defRPr sz="7059"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20438113" y="8187269"/>
            <a:ext cx="17783700" cy="3411900"/>
          </a:xfrm>
          <a:prstGeom prst="rect">
            <a:avLst/>
          </a:prstGeom>
          <a:noFill/>
          <a:ln>
            <a:noFill/>
          </a:ln>
        </p:spPr>
        <p:txBody>
          <a:bodyPr spcFirstLastPara="1" wrap="square" lIns="91425" tIns="91425" rIns="91425" bIns="91425" anchor="b" anchorCtr="0"/>
          <a:lstStyle>
            <a:lvl1pPr marL="419115" marR="0" lvl="0" indent="-209558" algn="l" rtl="0">
              <a:spcBef>
                <a:spcPts val="2108"/>
              </a:spcBef>
              <a:spcAft>
                <a:spcPts val="0"/>
              </a:spcAft>
              <a:buClr>
                <a:schemeClr val="dk1"/>
              </a:buClr>
              <a:buSzPts val="11500"/>
              <a:buFont typeface="Arial"/>
              <a:buNone/>
              <a:defRPr sz="10542" b="1" i="0" u="none" strike="noStrike" cap="none">
                <a:solidFill>
                  <a:schemeClr val="dk1"/>
                </a:solidFill>
                <a:latin typeface="Calibri"/>
                <a:ea typeface="Calibri"/>
                <a:cs typeface="Calibri"/>
                <a:sym typeface="Calibri"/>
              </a:defRPr>
            </a:lvl1pPr>
            <a:lvl2pPr marL="838230" marR="0" lvl="1" indent="-209558" algn="l" rtl="0">
              <a:spcBef>
                <a:spcPts val="1760"/>
              </a:spcBef>
              <a:spcAft>
                <a:spcPts val="0"/>
              </a:spcAft>
              <a:buClr>
                <a:schemeClr val="dk1"/>
              </a:buClr>
              <a:buSzPts val="9600"/>
              <a:buFont typeface="Arial"/>
              <a:buNone/>
              <a:defRPr sz="8800" b="1" i="0" u="none" strike="noStrike" cap="none">
                <a:solidFill>
                  <a:schemeClr val="dk1"/>
                </a:solidFill>
                <a:latin typeface="Calibri"/>
                <a:ea typeface="Calibri"/>
                <a:cs typeface="Calibri"/>
                <a:sym typeface="Calibri"/>
              </a:defRPr>
            </a:lvl2pPr>
            <a:lvl3pPr marL="1257346" marR="0" lvl="2" indent="-209558" algn="l" rtl="0">
              <a:spcBef>
                <a:spcPts val="1577"/>
              </a:spcBef>
              <a:spcAft>
                <a:spcPts val="0"/>
              </a:spcAft>
              <a:buClr>
                <a:schemeClr val="dk1"/>
              </a:buClr>
              <a:buSzPts val="8600"/>
              <a:buFont typeface="Arial"/>
              <a:buNone/>
              <a:defRPr sz="7884" b="1" i="0" u="none" strike="noStrike" cap="none">
                <a:solidFill>
                  <a:schemeClr val="dk1"/>
                </a:solidFill>
                <a:latin typeface="Calibri"/>
                <a:ea typeface="Calibri"/>
                <a:cs typeface="Calibri"/>
                <a:sym typeface="Calibri"/>
              </a:defRPr>
            </a:lvl3pPr>
            <a:lvl4pPr marL="1676461" marR="0" lvl="3" indent="-209558" algn="l" rtl="0">
              <a:spcBef>
                <a:spcPts val="1412"/>
              </a:spcBef>
              <a:spcAft>
                <a:spcPts val="0"/>
              </a:spcAft>
              <a:buClr>
                <a:schemeClr val="dk1"/>
              </a:buClr>
              <a:buSzPts val="7700"/>
              <a:buFont typeface="Arial"/>
              <a:buNone/>
              <a:defRPr sz="7059" b="1" i="0" u="none" strike="noStrike" cap="none">
                <a:solidFill>
                  <a:schemeClr val="dk1"/>
                </a:solidFill>
                <a:latin typeface="Calibri"/>
                <a:ea typeface="Calibri"/>
                <a:cs typeface="Calibri"/>
                <a:sym typeface="Calibri"/>
              </a:defRPr>
            </a:lvl4pPr>
            <a:lvl5pPr marL="2095576" marR="0" lvl="4" indent="-209558" algn="l" rtl="0">
              <a:spcBef>
                <a:spcPts val="1412"/>
              </a:spcBef>
              <a:spcAft>
                <a:spcPts val="0"/>
              </a:spcAft>
              <a:buClr>
                <a:schemeClr val="dk1"/>
              </a:buClr>
              <a:buSzPts val="7700"/>
              <a:buFont typeface="Arial"/>
              <a:buNone/>
              <a:defRPr sz="7059" b="1" i="0" u="none" strike="noStrike" cap="none">
                <a:solidFill>
                  <a:schemeClr val="dk1"/>
                </a:solidFill>
                <a:latin typeface="Calibri"/>
                <a:ea typeface="Calibri"/>
                <a:cs typeface="Calibri"/>
                <a:sym typeface="Calibri"/>
              </a:defRPr>
            </a:lvl5pPr>
            <a:lvl6pPr marL="2514691" marR="0" lvl="5" indent="-209558" algn="l" rtl="0">
              <a:spcBef>
                <a:spcPts val="1412"/>
              </a:spcBef>
              <a:spcAft>
                <a:spcPts val="0"/>
              </a:spcAft>
              <a:buClr>
                <a:schemeClr val="dk1"/>
              </a:buClr>
              <a:buSzPts val="7700"/>
              <a:buFont typeface="Arial"/>
              <a:buNone/>
              <a:defRPr sz="7059" b="1" i="0" u="none" strike="noStrike" cap="none">
                <a:solidFill>
                  <a:schemeClr val="dk1"/>
                </a:solidFill>
                <a:latin typeface="Calibri"/>
                <a:ea typeface="Calibri"/>
                <a:cs typeface="Calibri"/>
                <a:sym typeface="Calibri"/>
              </a:defRPr>
            </a:lvl6pPr>
            <a:lvl7pPr marL="2933807" marR="0" lvl="6" indent="-209558" algn="l" rtl="0">
              <a:spcBef>
                <a:spcPts val="1412"/>
              </a:spcBef>
              <a:spcAft>
                <a:spcPts val="0"/>
              </a:spcAft>
              <a:buClr>
                <a:schemeClr val="dk1"/>
              </a:buClr>
              <a:buSzPts val="7700"/>
              <a:buFont typeface="Arial"/>
              <a:buNone/>
              <a:defRPr sz="7059" b="1" i="0" u="none" strike="noStrike" cap="none">
                <a:solidFill>
                  <a:schemeClr val="dk1"/>
                </a:solidFill>
                <a:latin typeface="Calibri"/>
                <a:ea typeface="Calibri"/>
                <a:cs typeface="Calibri"/>
                <a:sym typeface="Calibri"/>
              </a:defRPr>
            </a:lvl7pPr>
            <a:lvl8pPr marL="3352922" marR="0" lvl="7" indent="-209558" algn="l" rtl="0">
              <a:spcBef>
                <a:spcPts val="1412"/>
              </a:spcBef>
              <a:spcAft>
                <a:spcPts val="0"/>
              </a:spcAft>
              <a:buClr>
                <a:schemeClr val="dk1"/>
              </a:buClr>
              <a:buSzPts val="7700"/>
              <a:buFont typeface="Arial"/>
              <a:buNone/>
              <a:defRPr sz="7059" b="1" i="0" u="none" strike="noStrike" cap="none">
                <a:solidFill>
                  <a:schemeClr val="dk1"/>
                </a:solidFill>
                <a:latin typeface="Calibri"/>
                <a:ea typeface="Calibri"/>
                <a:cs typeface="Calibri"/>
                <a:sym typeface="Calibri"/>
              </a:defRPr>
            </a:lvl8pPr>
            <a:lvl9pPr marL="3772037" marR="0" lvl="8" indent="-209558" algn="l" rtl="0">
              <a:spcBef>
                <a:spcPts val="1412"/>
              </a:spcBef>
              <a:spcAft>
                <a:spcPts val="0"/>
              </a:spcAft>
              <a:buClr>
                <a:schemeClr val="dk1"/>
              </a:buClr>
              <a:buSzPts val="7700"/>
              <a:buFont typeface="Arial"/>
              <a:buNone/>
              <a:defRPr sz="7059"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20438113" y="11599333"/>
            <a:ext cx="17783700" cy="21073800"/>
          </a:xfrm>
          <a:prstGeom prst="rect">
            <a:avLst/>
          </a:prstGeom>
          <a:noFill/>
          <a:ln>
            <a:noFill/>
          </a:ln>
        </p:spPr>
        <p:txBody>
          <a:bodyPr spcFirstLastPara="1" wrap="square" lIns="91425" tIns="91425" rIns="91425" bIns="91425" anchor="t" anchorCtr="0"/>
          <a:lstStyle>
            <a:lvl1pPr marL="419115" marR="0" lvl="0" indent="-878978" algn="l" rtl="0">
              <a:spcBef>
                <a:spcPts val="2108"/>
              </a:spcBef>
              <a:spcAft>
                <a:spcPts val="0"/>
              </a:spcAft>
              <a:buClr>
                <a:schemeClr val="dk1"/>
              </a:buClr>
              <a:buSzPts val="11500"/>
              <a:buFont typeface="Arial"/>
              <a:buChar char="•"/>
              <a:defRPr sz="10542" b="0" i="0" u="none" strike="noStrike" cap="none">
                <a:solidFill>
                  <a:schemeClr val="dk1"/>
                </a:solidFill>
                <a:latin typeface="Calibri"/>
                <a:ea typeface="Calibri"/>
                <a:cs typeface="Calibri"/>
                <a:sym typeface="Calibri"/>
              </a:defRPr>
            </a:lvl1pPr>
            <a:lvl2pPr marL="838230" marR="0" lvl="1"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2pPr>
            <a:lvl3pPr marL="1257346" marR="0" lvl="2" indent="-710167" algn="l" rtl="0">
              <a:spcBef>
                <a:spcPts val="1577"/>
              </a:spcBef>
              <a:spcAft>
                <a:spcPts val="0"/>
              </a:spcAft>
              <a:buClr>
                <a:schemeClr val="dk1"/>
              </a:buClr>
              <a:buSzPts val="8600"/>
              <a:buFont typeface="Arial"/>
              <a:buChar char="•"/>
              <a:defRPr sz="7884" b="0" i="0" u="none" strike="noStrike" cap="none">
                <a:solidFill>
                  <a:schemeClr val="dk1"/>
                </a:solidFill>
                <a:latin typeface="Calibri"/>
                <a:ea typeface="Calibri"/>
                <a:cs typeface="Calibri"/>
                <a:sym typeface="Calibri"/>
              </a:defRPr>
            </a:lvl3pPr>
            <a:lvl4pPr marL="1676461" marR="0" lvl="3" indent="-657778" algn="l" rtl="0">
              <a:spcBef>
                <a:spcPts val="1412"/>
              </a:spcBef>
              <a:spcAft>
                <a:spcPts val="0"/>
              </a:spcAft>
              <a:buClr>
                <a:schemeClr val="dk1"/>
              </a:buClr>
              <a:buSzPts val="7700"/>
              <a:buFont typeface="Arial"/>
              <a:buChar char="–"/>
              <a:defRPr sz="7059" b="0" i="0" u="none" strike="noStrike" cap="none">
                <a:solidFill>
                  <a:schemeClr val="dk1"/>
                </a:solidFill>
                <a:latin typeface="Calibri"/>
                <a:ea typeface="Calibri"/>
                <a:cs typeface="Calibri"/>
                <a:sym typeface="Calibri"/>
              </a:defRPr>
            </a:lvl4pPr>
            <a:lvl5pPr marL="2095576" marR="0" lvl="4" indent="-657778" algn="l" rtl="0">
              <a:spcBef>
                <a:spcPts val="1412"/>
              </a:spcBef>
              <a:spcAft>
                <a:spcPts val="0"/>
              </a:spcAft>
              <a:buClr>
                <a:schemeClr val="dk1"/>
              </a:buClr>
              <a:buSzPts val="7700"/>
              <a:buFont typeface="Arial"/>
              <a:buChar char="»"/>
              <a:defRPr sz="7059" b="0" i="0" u="none" strike="noStrike" cap="none">
                <a:solidFill>
                  <a:schemeClr val="dk1"/>
                </a:solidFill>
                <a:latin typeface="Calibri"/>
                <a:ea typeface="Calibri"/>
                <a:cs typeface="Calibri"/>
                <a:sym typeface="Calibri"/>
              </a:defRPr>
            </a:lvl5pPr>
            <a:lvl6pPr marL="2514691" marR="0" lvl="5" indent="-657778" algn="l" rtl="0">
              <a:spcBef>
                <a:spcPts val="1412"/>
              </a:spcBef>
              <a:spcAft>
                <a:spcPts val="0"/>
              </a:spcAft>
              <a:buClr>
                <a:schemeClr val="dk1"/>
              </a:buClr>
              <a:buSzPts val="7700"/>
              <a:buFont typeface="Arial"/>
              <a:buChar char="•"/>
              <a:defRPr sz="7059" b="0" i="0" u="none" strike="noStrike" cap="none">
                <a:solidFill>
                  <a:schemeClr val="dk1"/>
                </a:solidFill>
                <a:latin typeface="Calibri"/>
                <a:ea typeface="Calibri"/>
                <a:cs typeface="Calibri"/>
                <a:sym typeface="Calibri"/>
              </a:defRPr>
            </a:lvl6pPr>
            <a:lvl7pPr marL="2933807" marR="0" lvl="6" indent="-657778" algn="l" rtl="0">
              <a:spcBef>
                <a:spcPts val="1412"/>
              </a:spcBef>
              <a:spcAft>
                <a:spcPts val="0"/>
              </a:spcAft>
              <a:buClr>
                <a:schemeClr val="dk1"/>
              </a:buClr>
              <a:buSzPts val="7700"/>
              <a:buFont typeface="Arial"/>
              <a:buChar char="•"/>
              <a:defRPr sz="7059" b="0" i="0" u="none" strike="noStrike" cap="none">
                <a:solidFill>
                  <a:schemeClr val="dk1"/>
                </a:solidFill>
                <a:latin typeface="Calibri"/>
                <a:ea typeface="Calibri"/>
                <a:cs typeface="Calibri"/>
                <a:sym typeface="Calibri"/>
              </a:defRPr>
            </a:lvl7pPr>
            <a:lvl8pPr marL="3352922" marR="0" lvl="7" indent="-657778" algn="l" rtl="0">
              <a:spcBef>
                <a:spcPts val="1412"/>
              </a:spcBef>
              <a:spcAft>
                <a:spcPts val="0"/>
              </a:spcAft>
              <a:buClr>
                <a:schemeClr val="dk1"/>
              </a:buClr>
              <a:buSzPts val="7700"/>
              <a:buFont typeface="Arial"/>
              <a:buChar char="•"/>
              <a:defRPr sz="7059" b="0" i="0" u="none" strike="noStrike" cap="none">
                <a:solidFill>
                  <a:schemeClr val="dk1"/>
                </a:solidFill>
                <a:latin typeface="Calibri"/>
                <a:ea typeface="Calibri"/>
                <a:cs typeface="Calibri"/>
                <a:sym typeface="Calibri"/>
              </a:defRPr>
            </a:lvl8pPr>
            <a:lvl9pPr marL="3772037" marR="0" lvl="8" indent="-657778" algn="l" rtl="0">
              <a:spcBef>
                <a:spcPts val="1412"/>
              </a:spcBef>
              <a:spcAft>
                <a:spcPts val="0"/>
              </a:spcAft>
              <a:buClr>
                <a:schemeClr val="dk1"/>
              </a:buClr>
              <a:buSzPts val="7700"/>
              <a:buFont typeface="Arial"/>
              <a:buChar char="•"/>
              <a:defRPr sz="7059"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2011680" y="33900538"/>
            <a:ext cx="9387950" cy="1947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13746480" y="33900538"/>
            <a:ext cx="12740750" cy="19473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28834081" y="33900538"/>
            <a:ext cx="9387950" cy="19473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317">
                <a:solidFill>
                  <a:srgbClr val="888888"/>
                </a:solidFill>
                <a:latin typeface="Calibri"/>
                <a:ea typeface="Calibri"/>
                <a:cs typeface="Calibri"/>
                <a:sym typeface="Calibri"/>
              </a:defRPr>
            </a:lvl1pPr>
            <a:lvl2pPr marL="0" marR="0" lvl="1" indent="0" algn="r" rtl="0">
              <a:spcBef>
                <a:spcPts val="0"/>
              </a:spcBef>
              <a:buNone/>
              <a:defRPr sz="5317">
                <a:solidFill>
                  <a:srgbClr val="888888"/>
                </a:solidFill>
                <a:latin typeface="Calibri"/>
                <a:ea typeface="Calibri"/>
                <a:cs typeface="Calibri"/>
                <a:sym typeface="Calibri"/>
              </a:defRPr>
            </a:lvl2pPr>
            <a:lvl3pPr marL="0" marR="0" lvl="2" indent="0" algn="r" rtl="0">
              <a:spcBef>
                <a:spcPts val="0"/>
              </a:spcBef>
              <a:buNone/>
              <a:defRPr sz="5317">
                <a:solidFill>
                  <a:srgbClr val="888888"/>
                </a:solidFill>
                <a:latin typeface="Calibri"/>
                <a:ea typeface="Calibri"/>
                <a:cs typeface="Calibri"/>
                <a:sym typeface="Calibri"/>
              </a:defRPr>
            </a:lvl3pPr>
            <a:lvl4pPr marL="0" marR="0" lvl="3" indent="0" algn="r" rtl="0">
              <a:spcBef>
                <a:spcPts val="0"/>
              </a:spcBef>
              <a:buNone/>
              <a:defRPr sz="5317">
                <a:solidFill>
                  <a:srgbClr val="888888"/>
                </a:solidFill>
                <a:latin typeface="Calibri"/>
                <a:ea typeface="Calibri"/>
                <a:cs typeface="Calibri"/>
                <a:sym typeface="Calibri"/>
              </a:defRPr>
            </a:lvl4pPr>
            <a:lvl5pPr marL="0" marR="0" lvl="4" indent="0" algn="r" rtl="0">
              <a:spcBef>
                <a:spcPts val="0"/>
              </a:spcBef>
              <a:buNone/>
              <a:defRPr sz="5317">
                <a:solidFill>
                  <a:srgbClr val="888888"/>
                </a:solidFill>
                <a:latin typeface="Calibri"/>
                <a:ea typeface="Calibri"/>
                <a:cs typeface="Calibri"/>
                <a:sym typeface="Calibri"/>
              </a:defRPr>
            </a:lvl5pPr>
            <a:lvl6pPr marL="0" marR="0" lvl="5" indent="0" algn="r" rtl="0">
              <a:spcBef>
                <a:spcPts val="0"/>
              </a:spcBef>
              <a:buNone/>
              <a:defRPr sz="5317">
                <a:solidFill>
                  <a:srgbClr val="888888"/>
                </a:solidFill>
                <a:latin typeface="Calibri"/>
                <a:ea typeface="Calibri"/>
                <a:cs typeface="Calibri"/>
                <a:sym typeface="Calibri"/>
              </a:defRPr>
            </a:lvl6pPr>
            <a:lvl7pPr marL="0" marR="0" lvl="6" indent="0" algn="r" rtl="0">
              <a:spcBef>
                <a:spcPts val="0"/>
              </a:spcBef>
              <a:buNone/>
              <a:defRPr sz="5317">
                <a:solidFill>
                  <a:srgbClr val="888888"/>
                </a:solidFill>
                <a:latin typeface="Calibri"/>
                <a:ea typeface="Calibri"/>
                <a:cs typeface="Calibri"/>
                <a:sym typeface="Calibri"/>
              </a:defRPr>
            </a:lvl7pPr>
            <a:lvl8pPr marL="0" marR="0" lvl="7" indent="0" algn="r" rtl="0">
              <a:spcBef>
                <a:spcPts val="0"/>
              </a:spcBef>
              <a:buNone/>
              <a:defRPr sz="5317">
                <a:solidFill>
                  <a:srgbClr val="888888"/>
                </a:solidFill>
                <a:latin typeface="Calibri"/>
                <a:ea typeface="Calibri"/>
                <a:cs typeface="Calibri"/>
                <a:sym typeface="Calibri"/>
              </a:defRPr>
            </a:lvl8pPr>
            <a:lvl9pPr marL="0" marR="0" lvl="8" indent="0" algn="r" rtl="0">
              <a:spcBef>
                <a:spcPts val="0"/>
              </a:spcBef>
              <a:buNone/>
              <a:defRPr sz="5317">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2011680" y="1464736"/>
            <a:ext cx="36210350" cy="6096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21100"/>
              <a:buFont typeface="Calibri"/>
              <a:buNone/>
              <a:defRPr sz="19342"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650"/>
            </a:lvl2pPr>
            <a:lvl3pPr lvl="2" indent="0">
              <a:spcBef>
                <a:spcPts val="0"/>
              </a:spcBef>
              <a:spcAft>
                <a:spcPts val="0"/>
              </a:spcAft>
              <a:buSzPts val="1400"/>
              <a:buNone/>
              <a:defRPr sz="1650"/>
            </a:lvl3pPr>
            <a:lvl4pPr lvl="3" indent="0">
              <a:spcBef>
                <a:spcPts val="0"/>
              </a:spcBef>
              <a:spcAft>
                <a:spcPts val="0"/>
              </a:spcAft>
              <a:buSzPts val="1400"/>
              <a:buNone/>
              <a:defRPr sz="1650"/>
            </a:lvl4pPr>
            <a:lvl5pPr lvl="4" indent="0">
              <a:spcBef>
                <a:spcPts val="0"/>
              </a:spcBef>
              <a:spcAft>
                <a:spcPts val="0"/>
              </a:spcAft>
              <a:buSzPts val="1400"/>
              <a:buNone/>
              <a:defRPr sz="1650"/>
            </a:lvl5pPr>
            <a:lvl6pPr lvl="5" indent="0">
              <a:spcBef>
                <a:spcPts val="0"/>
              </a:spcBef>
              <a:spcAft>
                <a:spcPts val="0"/>
              </a:spcAft>
              <a:buSzPts val="1400"/>
              <a:buNone/>
              <a:defRPr sz="1650"/>
            </a:lvl6pPr>
            <a:lvl7pPr lvl="6" indent="0">
              <a:spcBef>
                <a:spcPts val="0"/>
              </a:spcBef>
              <a:spcAft>
                <a:spcPts val="0"/>
              </a:spcAft>
              <a:buSzPts val="1400"/>
              <a:buNone/>
              <a:defRPr sz="1650"/>
            </a:lvl7pPr>
            <a:lvl8pPr lvl="7" indent="0">
              <a:spcBef>
                <a:spcPts val="0"/>
              </a:spcBef>
              <a:spcAft>
                <a:spcPts val="0"/>
              </a:spcAft>
              <a:buSzPts val="1400"/>
              <a:buNone/>
              <a:defRPr sz="1650"/>
            </a:lvl8pPr>
            <a:lvl9pPr lvl="8" indent="0">
              <a:spcBef>
                <a:spcPts val="0"/>
              </a:spcBef>
              <a:spcAft>
                <a:spcPts val="0"/>
              </a:spcAft>
              <a:buSzPts val="1400"/>
              <a:buNone/>
              <a:defRPr sz="1650"/>
            </a:lvl9pPr>
          </a:lstStyle>
          <a:p>
            <a:endParaRPr/>
          </a:p>
        </p:txBody>
      </p:sp>
      <p:sp>
        <p:nvSpPr>
          <p:cNvPr id="51" name="Google Shape;51;p7"/>
          <p:cNvSpPr txBox="1">
            <a:spLocks noGrp="1"/>
          </p:cNvSpPr>
          <p:nvPr>
            <p:ph type="dt" idx="10"/>
          </p:nvPr>
        </p:nvSpPr>
        <p:spPr>
          <a:xfrm>
            <a:off x="2011680" y="33900538"/>
            <a:ext cx="9387950" cy="1947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13746480" y="33900538"/>
            <a:ext cx="12740750" cy="19473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28834081" y="33900538"/>
            <a:ext cx="9387950" cy="19473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317">
                <a:solidFill>
                  <a:srgbClr val="888888"/>
                </a:solidFill>
                <a:latin typeface="Calibri"/>
                <a:ea typeface="Calibri"/>
                <a:cs typeface="Calibri"/>
                <a:sym typeface="Calibri"/>
              </a:defRPr>
            </a:lvl1pPr>
            <a:lvl2pPr marL="0" marR="0" lvl="1" indent="0" algn="r" rtl="0">
              <a:spcBef>
                <a:spcPts val="0"/>
              </a:spcBef>
              <a:buNone/>
              <a:defRPr sz="5317">
                <a:solidFill>
                  <a:srgbClr val="888888"/>
                </a:solidFill>
                <a:latin typeface="Calibri"/>
                <a:ea typeface="Calibri"/>
                <a:cs typeface="Calibri"/>
                <a:sym typeface="Calibri"/>
              </a:defRPr>
            </a:lvl2pPr>
            <a:lvl3pPr marL="0" marR="0" lvl="2" indent="0" algn="r" rtl="0">
              <a:spcBef>
                <a:spcPts val="0"/>
              </a:spcBef>
              <a:buNone/>
              <a:defRPr sz="5317">
                <a:solidFill>
                  <a:srgbClr val="888888"/>
                </a:solidFill>
                <a:latin typeface="Calibri"/>
                <a:ea typeface="Calibri"/>
                <a:cs typeface="Calibri"/>
                <a:sym typeface="Calibri"/>
              </a:defRPr>
            </a:lvl3pPr>
            <a:lvl4pPr marL="0" marR="0" lvl="3" indent="0" algn="r" rtl="0">
              <a:spcBef>
                <a:spcPts val="0"/>
              </a:spcBef>
              <a:buNone/>
              <a:defRPr sz="5317">
                <a:solidFill>
                  <a:srgbClr val="888888"/>
                </a:solidFill>
                <a:latin typeface="Calibri"/>
                <a:ea typeface="Calibri"/>
                <a:cs typeface="Calibri"/>
                <a:sym typeface="Calibri"/>
              </a:defRPr>
            </a:lvl4pPr>
            <a:lvl5pPr marL="0" marR="0" lvl="4" indent="0" algn="r" rtl="0">
              <a:spcBef>
                <a:spcPts val="0"/>
              </a:spcBef>
              <a:buNone/>
              <a:defRPr sz="5317">
                <a:solidFill>
                  <a:srgbClr val="888888"/>
                </a:solidFill>
                <a:latin typeface="Calibri"/>
                <a:ea typeface="Calibri"/>
                <a:cs typeface="Calibri"/>
                <a:sym typeface="Calibri"/>
              </a:defRPr>
            </a:lvl5pPr>
            <a:lvl6pPr marL="0" marR="0" lvl="5" indent="0" algn="r" rtl="0">
              <a:spcBef>
                <a:spcPts val="0"/>
              </a:spcBef>
              <a:buNone/>
              <a:defRPr sz="5317">
                <a:solidFill>
                  <a:srgbClr val="888888"/>
                </a:solidFill>
                <a:latin typeface="Calibri"/>
                <a:ea typeface="Calibri"/>
                <a:cs typeface="Calibri"/>
                <a:sym typeface="Calibri"/>
              </a:defRPr>
            </a:lvl6pPr>
            <a:lvl7pPr marL="0" marR="0" lvl="6" indent="0" algn="r" rtl="0">
              <a:spcBef>
                <a:spcPts val="0"/>
              </a:spcBef>
              <a:buNone/>
              <a:defRPr sz="5317">
                <a:solidFill>
                  <a:srgbClr val="888888"/>
                </a:solidFill>
                <a:latin typeface="Calibri"/>
                <a:ea typeface="Calibri"/>
                <a:cs typeface="Calibri"/>
                <a:sym typeface="Calibri"/>
              </a:defRPr>
            </a:lvl7pPr>
            <a:lvl8pPr marL="0" marR="0" lvl="7" indent="0" algn="r" rtl="0">
              <a:spcBef>
                <a:spcPts val="0"/>
              </a:spcBef>
              <a:buNone/>
              <a:defRPr sz="5317">
                <a:solidFill>
                  <a:srgbClr val="888888"/>
                </a:solidFill>
                <a:latin typeface="Calibri"/>
                <a:ea typeface="Calibri"/>
                <a:cs typeface="Calibri"/>
                <a:sym typeface="Calibri"/>
              </a:defRPr>
            </a:lvl8pPr>
            <a:lvl9pPr marL="0" marR="0" lvl="8" indent="0" algn="r" rtl="0">
              <a:spcBef>
                <a:spcPts val="0"/>
              </a:spcBef>
              <a:buNone/>
              <a:defRPr sz="5317">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2011680" y="33900538"/>
            <a:ext cx="9387950" cy="1947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13746480" y="33900538"/>
            <a:ext cx="12740750" cy="19473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28834081" y="33900538"/>
            <a:ext cx="9387950" cy="19473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317">
                <a:solidFill>
                  <a:srgbClr val="888888"/>
                </a:solidFill>
                <a:latin typeface="Calibri"/>
                <a:ea typeface="Calibri"/>
                <a:cs typeface="Calibri"/>
                <a:sym typeface="Calibri"/>
              </a:defRPr>
            </a:lvl1pPr>
            <a:lvl2pPr marL="0" marR="0" lvl="1" indent="0" algn="r" rtl="0">
              <a:spcBef>
                <a:spcPts val="0"/>
              </a:spcBef>
              <a:buNone/>
              <a:defRPr sz="5317">
                <a:solidFill>
                  <a:srgbClr val="888888"/>
                </a:solidFill>
                <a:latin typeface="Calibri"/>
                <a:ea typeface="Calibri"/>
                <a:cs typeface="Calibri"/>
                <a:sym typeface="Calibri"/>
              </a:defRPr>
            </a:lvl2pPr>
            <a:lvl3pPr marL="0" marR="0" lvl="2" indent="0" algn="r" rtl="0">
              <a:spcBef>
                <a:spcPts val="0"/>
              </a:spcBef>
              <a:buNone/>
              <a:defRPr sz="5317">
                <a:solidFill>
                  <a:srgbClr val="888888"/>
                </a:solidFill>
                <a:latin typeface="Calibri"/>
                <a:ea typeface="Calibri"/>
                <a:cs typeface="Calibri"/>
                <a:sym typeface="Calibri"/>
              </a:defRPr>
            </a:lvl3pPr>
            <a:lvl4pPr marL="0" marR="0" lvl="3" indent="0" algn="r" rtl="0">
              <a:spcBef>
                <a:spcPts val="0"/>
              </a:spcBef>
              <a:buNone/>
              <a:defRPr sz="5317">
                <a:solidFill>
                  <a:srgbClr val="888888"/>
                </a:solidFill>
                <a:latin typeface="Calibri"/>
                <a:ea typeface="Calibri"/>
                <a:cs typeface="Calibri"/>
                <a:sym typeface="Calibri"/>
              </a:defRPr>
            </a:lvl4pPr>
            <a:lvl5pPr marL="0" marR="0" lvl="4" indent="0" algn="r" rtl="0">
              <a:spcBef>
                <a:spcPts val="0"/>
              </a:spcBef>
              <a:buNone/>
              <a:defRPr sz="5317">
                <a:solidFill>
                  <a:srgbClr val="888888"/>
                </a:solidFill>
                <a:latin typeface="Calibri"/>
                <a:ea typeface="Calibri"/>
                <a:cs typeface="Calibri"/>
                <a:sym typeface="Calibri"/>
              </a:defRPr>
            </a:lvl5pPr>
            <a:lvl6pPr marL="0" marR="0" lvl="5" indent="0" algn="r" rtl="0">
              <a:spcBef>
                <a:spcPts val="0"/>
              </a:spcBef>
              <a:buNone/>
              <a:defRPr sz="5317">
                <a:solidFill>
                  <a:srgbClr val="888888"/>
                </a:solidFill>
                <a:latin typeface="Calibri"/>
                <a:ea typeface="Calibri"/>
                <a:cs typeface="Calibri"/>
                <a:sym typeface="Calibri"/>
              </a:defRPr>
            </a:lvl6pPr>
            <a:lvl7pPr marL="0" marR="0" lvl="6" indent="0" algn="r" rtl="0">
              <a:spcBef>
                <a:spcPts val="0"/>
              </a:spcBef>
              <a:buNone/>
              <a:defRPr sz="5317">
                <a:solidFill>
                  <a:srgbClr val="888888"/>
                </a:solidFill>
                <a:latin typeface="Calibri"/>
                <a:ea typeface="Calibri"/>
                <a:cs typeface="Calibri"/>
                <a:sym typeface="Calibri"/>
              </a:defRPr>
            </a:lvl7pPr>
            <a:lvl8pPr marL="0" marR="0" lvl="7" indent="0" algn="r" rtl="0">
              <a:spcBef>
                <a:spcPts val="0"/>
              </a:spcBef>
              <a:buNone/>
              <a:defRPr sz="5317">
                <a:solidFill>
                  <a:srgbClr val="888888"/>
                </a:solidFill>
                <a:latin typeface="Calibri"/>
                <a:ea typeface="Calibri"/>
                <a:cs typeface="Calibri"/>
                <a:sym typeface="Calibri"/>
              </a:defRPr>
            </a:lvl8pPr>
            <a:lvl9pPr marL="0" marR="0" lvl="8" indent="0" algn="r" rtl="0">
              <a:spcBef>
                <a:spcPts val="0"/>
              </a:spcBef>
              <a:buNone/>
              <a:defRPr sz="5317">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2011683" y="1456267"/>
            <a:ext cx="13236575" cy="61977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9600"/>
              <a:buFont typeface="Calibri"/>
              <a:buNone/>
              <a:defRPr sz="88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650"/>
            </a:lvl2pPr>
            <a:lvl3pPr lvl="2" indent="0">
              <a:spcBef>
                <a:spcPts val="0"/>
              </a:spcBef>
              <a:spcAft>
                <a:spcPts val="0"/>
              </a:spcAft>
              <a:buSzPts val="1400"/>
              <a:buNone/>
              <a:defRPr sz="1650"/>
            </a:lvl3pPr>
            <a:lvl4pPr lvl="3" indent="0">
              <a:spcBef>
                <a:spcPts val="0"/>
              </a:spcBef>
              <a:spcAft>
                <a:spcPts val="0"/>
              </a:spcAft>
              <a:buSzPts val="1400"/>
              <a:buNone/>
              <a:defRPr sz="1650"/>
            </a:lvl4pPr>
            <a:lvl5pPr lvl="4" indent="0">
              <a:spcBef>
                <a:spcPts val="0"/>
              </a:spcBef>
              <a:spcAft>
                <a:spcPts val="0"/>
              </a:spcAft>
              <a:buSzPts val="1400"/>
              <a:buNone/>
              <a:defRPr sz="1650"/>
            </a:lvl5pPr>
            <a:lvl6pPr lvl="5" indent="0">
              <a:spcBef>
                <a:spcPts val="0"/>
              </a:spcBef>
              <a:spcAft>
                <a:spcPts val="0"/>
              </a:spcAft>
              <a:buSzPts val="1400"/>
              <a:buNone/>
              <a:defRPr sz="1650"/>
            </a:lvl6pPr>
            <a:lvl7pPr lvl="6" indent="0">
              <a:spcBef>
                <a:spcPts val="0"/>
              </a:spcBef>
              <a:spcAft>
                <a:spcPts val="0"/>
              </a:spcAft>
              <a:buSzPts val="1400"/>
              <a:buNone/>
              <a:defRPr sz="1650"/>
            </a:lvl7pPr>
            <a:lvl8pPr lvl="7" indent="0">
              <a:spcBef>
                <a:spcPts val="0"/>
              </a:spcBef>
              <a:spcAft>
                <a:spcPts val="0"/>
              </a:spcAft>
              <a:buSzPts val="1400"/>
              <a:buNone/>
              <a:defRPr sz="1650"/>
            </a:lvl8pPr>
            <a:lvl9pPr lvl="8" indent="0">
              <a:spcBef>
                <a:spcPts val="0"/>
              </a:spcBef>
              <a:spcAft>
                <a:spcPts val="0"/>
              </a:spcAft>
              <a:buSzPts val="1400"/>
              <a:buNone/>
              <a:defRPr sz="1650"/>
            </a:lvl9pPr>
          </a:lstStyle>
          <a:p>
            <a:endParaRPr/>
          </a:p>
        </p:txBody>
      </p:sp>
      <p:sp>
        <p:nvSpPr>
          <p:cNvPr id="60" name="Google Shape;60;p9"/>
          <p:cNvSpPr txBox="1">
            <a:spLocks noGrp="1"/>
          </p:cNvSpPr>
          <p:nvPr>
            <p:ph type="body" idx="1"/>
          </p:nvPr>
        </p:nvSpPr>
        <p:spPr>
          <a:xfrm>
            <a:off x="15730220" y="1456272"/>
            <a:ext cx="22491700" cy="31216800"/>
          </a:xfrm>
          <a:prstGeom prst="rect">
            <a:avLst/>
          </a:prstGeom>
          <a:noFill/>
          <a:ln>
            <a:noFill/>
          </a:ln>
        </p:spPr>
        <p:txBody>
          <a:bodyPr spcFirstLastPara="1" wrap="square" lIns="91425" tIns="91425" rIns="91425" bIns="91425" anchor="t" anchorCtr="0"/>
          <a:lstStyle>
            <a:lvl1pPr marL="419115" marR="0" lvl="0" indent="-1105999" algn="l" rtl="0">
              <a:spcBef>
                <a:spcPts val="2823"/>
              </a:spcBef>
              <a:spcAft>
                <a:spcPts val="0"/>
              </a:spcAft>
              <a:buClr>
                <a:schemeClr val="dk1"/>
              </a:buClr>
              <a:buSzPts val="15400"/>
              <a:buFont typeface="Arial"/>
              <a:buChar char="•"/>
              <a:defRPr sz="14117" b="0" i="0" u="none" strike="noStrike" cap="none">
                <a:solidFill>
                  <a:schemeClr val="dk1"/>
                </a:solidFill>
                <a:latin typeface="Calibri"/>
                <a:ea typeface="Calibri"/>
                <a:cs typeface="Calibri"/>
                <a:sym typeface="Calibri"/>
              </a:defRPr>
            </a:lvl1pPr>
            <a:lvl2pPr marL="838230" marR="0" lvl="1" indent="-989578" algn="l" rtl="0">
              <a:spcBef>
                <a:spcPts val="2457"/>
              </a:spcBef>
              <a:spcAft>
                <a:spcPts val="0"/>
              </a:spcAft>
              <a:buClr>
                <a:schemeClr val="dk1"/>
              </a:buClr>
              <a:buSzPts val="13400"/>
              <a:buFont typeface="Arial"/>
              <a:buChar char="–"/>
              <a:defRPr sz="12284" b="0" i="0" u="none" strike="noStrike" cap="none">
                <a:solidFill>
                  <a:schemeClr val="dk1"/>
                </a:solidFill>
                <a:latin typeface="Calibri"/>
                <a:ea typeface="Calibri"/>
                <a:cs typeface="Calibri"/>
                <a:sym typeface="Calibri"/>
              </a:defRPr>
            </a:lvl2pPr>
            <a:lvl3pPr marL="1257346" marR="0" lvl="2" indent="-878978" algn="l" rtl="0">
              <a:spcBef>
                <a:spcPts val="2108"/>
              </a:spcBef>
              <a:spcAft>
                <a:spcPts val="0"/>
              </a:spcAft>
              <a:buClr>
                <a:schemeClr val="dk1"/>
              </a:buClr>
              <a:buSzPts val="11500"/>
              <a:buFont typeface="Arial"/>
              <a:buChar char="•"/>
              <a:defRPr sz="10542" b="0" i="0" u="none" strike="noStrike" cap="none">
                <a:solidFill>
                  <a:schemeClr val="dk1"/>
                </a:solidFill>
                <a:latin typeface="Calibri"/>
                <a:ea typeface="Calibri"/>
                <a:cs typeface="Calibri"/>
                <a:sym typeface="Calibri"/>
              </a:defRPr>
            </a:lvl3pPr>
            <a:lvl4pPr marL="1676461" marR="0" lvl="3"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4pPr>
            <a:lvl5pPr marL="2095576" marR="0" lvl="4"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5pPr>
            <a:lvl6pPr marL="2514691" marR="0" lvl="5"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6pPr>
            <a:lvl7pPr marL="2933807" marR="0" lvl="6"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7pPr>
            <a:lvl8pPr marL="3352922" marR="0" lvl="7"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8pPr>
            <a:lvl9pPr marL="3772037" marR="0" lvl="8" indent="-768378" algn="l" rtl="0">
              <a:spcBef>
                <a:spcPts val="1760"/>
              </a:spcBef>
              <a:spcAft>
                <a:spcPts val="0"/>
              </a:spcAft>
              <a:buClr>
                <a:schemeClr val="dk1"/>
              </a:buClr>
              <a:buSzPts val="9600"/>
              <a:buFont typeface="Arial"/>
              <a:buChar char="•"/>
              <a:defRPr sz="88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2011683" y="7653872"/>
            <a:ext cx="13236575" cy="25019100"/>
          </a:xfrm>
          <a:prstGeom prst="rect">
            <a:avLst/>
          </a:prstGeom>
          <a:noFill/>
          <a:ln>
            <a:noFill/>
          </a:ln>
        </p:spPr>
        <p:txBody>
          <a:bodyPr spcFirstLastPara="1" wrap="square" lIns="91425" tIns="91425" rIns="91425" bIns="91425" anchor="t" anchorCtr="0"/>
          <a:lstStyle>
            <a:lvl1pPr marL="419115" marR="0" lvl="0" indent="-209558" algn="l" rtl="0">
              <a:spcBef>
                <a:spcPts val="1228"/>
              </a:spcBef>
              <a:spcAft>
                <a:spcPts val="0"/>
              </a:spcAft>
              <a:buClr>
                <a:schemeClr val="dk1"/>
              </a:buClr>
              <a:buSzPts val="6700"/>
              <a:buFont typeface="Arial"/>
              <a:buNone/>
              <a:defRPr sz="6142" b="0" i="0" u="none" strike="noStrike" cap="none">
                <a:solidFill>
                  <a:schemeClr val="dk1"/>
                </a:solidFill>
                <a:latin typeface="Calibri"/>
                <a:ea typeface="Calibri"/>
                <a:cs typeface="Calibri"/>
                <a:sym typeface="Calibri"/>
              </a:defRPr>
            </a:lvl1pPr>
            <a:lvl2pPr marL="838230" marR="0" lvl="1" indent="-209558" algn="l" rtl="0">
              <a:spcBef>
                <a:spcPts val="1063"/>
              </a:spcBef>
              <a:spcAft>
                <a:spcPts val="0"/>
              </a:spcAft>
              <a:buClr>
                <a:schemeClr val="dk1"/>
              </a:buClr>
              <a:buSzPts val="5800"/>
              <a:buFont typeface="Arial"/>
              <a:buNone/>
              <a:defRPr sz="5317" b="0" i="0" u="none" strike="noStrike" cap="none">
                <a:solidFill>
                  <a:schemeClr val="dk1"/>
                </a:solidFill>
                <a:latin typeface="Calibri"/>
                <a:ea typeface="Calibri"/>
                <a:cs typeface="Calibri"/>
                <a:sym typeface="Calibri"/>
              </a:defRPr>
            </a:lvl2pPr>
            <a:lvl3pPr marL="1257346" marR="0" lvl="2" indent="-209558" algn="l" rtl="0">
              <a:spcBef>
                <a:spcPts val="880"/>
              </a:spcBef>
              <a:spcAft>
                <a:spcPts val="0"/>
              </a:spcAft>
              <a:buClr>
                <a:schemeClr val="dk1"/>
              </a:buClr>
              <a:buSzPts val="4800"/>
              <a:buFont typeface="Arial"/>
              <a:buNone/>
              <a:defRPr sz="4400" b="0" i="0" u="none" strike="noStrike" cap="none">
                <a:solidFill>
                  <a:schemeClr val="dk1"/>
                </a:solidFill>
                <a:latin typeface="Calibri"/>
                <a:ea typeface="Calibri"/>
                <a:cs typeface="Calibri"/>
                <a:sym typeface="Calibri"/>
              </a:defRPr>
            </a:lvl3pPr>
            <a:lvl4pPr marL="1676461" marR="0" lvl="3" indent="-209558" algn="l" rtl="0">
              <a:spcBef>
                <a:spcPts val="788"/>
              </a:spcBef>
              <a:spcAft>
                <a:spcPts val="0"/>
              </a:spcAft>
              <a:buClr>
                <a:schemeClr val="dk1"/>
              </a:buClr>
              <a:buSzPts val="4300"/>
              <a:buFont typeface="Arial"/>
              <a:buNone/>
              <a:defRPr sz="3942" b="0" i="0" u="none" strike="noStrike" cap="none">
                <a:solidFill>
                  <a:schemeClr val="dk1"/>
                </a:solidFill>
                <a:latin typeface="Calibri"/>
                <a:ea typeface="Calibri"/>
                <a:cs typeface="Calibri"/>
                <a:sym typeface="Calibri"/>
              </a:defRPr>
            </a:lvl4pPr>
            <a:lvl5pPr marL="2095576" marR="0" lvl="4" indent="-209558" algn="l" rtl="0">
              <a:spcBef>
                <a:spcPts val="788"/>
              </a:spcBef>
              <a:spcAft>
                <a:spcPts val="0"/>
              </a:spcAft>
              <a:buClr>
                <a:schemeClr val="dk1"/>
              </a:buClr>
              <a:buSzPts val="4300"/>
              <a:buFont typeface="Arial"/>
              <a:buNone/>
              <a:defRPr sz="3942" b="0" i="0" u="none" strike="noStrike" cap="none">
                <a:solidFill>
                  <a:schemeClr val="dk1"/>
                </a:solidFill>
                <a:latin typeface="Calibri"/>
                <a:ea typeface="Calibri"/>
                <a:cs typeface="Calibri"/>
                <a:sym typeface="Calibri"/>
              </a:defRPr>
            </a:lvl5pPr>
            <a:lvl6pPr marL="2514691" marR="0" lvl="5" indent="-209558" algn="l" rtl="0">
              <a:spcBef>
                <a:spcPts val="788"/>
              </a:spcBef>
              <a:spcAft>
                <a:spcPts val="0"/>
              </a:spcAft>
              <a:buClr>
                <a:schemeClr val="dk1"/>
              </a:buClr>
              <a:buSzPts val="4300"/>
              <a:buFont typeface="Arial"/>
              <a:buNone/>
              <a:defRPr sz="3942" b="0" i="0" u="none" strike="noStrike" cap="none">
                <a:solidFill>
                  <a:schemeClr val="dk1"/>
                </a:solidFill>
                <a:latin typeface="Calibri"/>
                <a:ea typeface="Calibri"/>
                <a:cs typeface="Calibri"/>
                <a:sym typeface="Calibri"/>
              </a:defRPr>
            </a:lvl6pPr>
            <a:lvl7pPr marL="2933807" marR="0" lvl="6" indent="-209558" algn="l" rtl="0">
              <a:spcBef>
                <a:spcPts val="788"/>
              </a:spcBef>
              <a:spcAft>
                <a:spcPts val="0"/>
              </a:spcAft>
              <a:buClr>
                <a:schemeClr val="dk1"/>
              </a:buClr>
              <a:buSzPts val="4300"/>
              <a:buFont typeface="Arial"/>
              <a:buNone/>
              <a:defRPr sz="3942" b="0" i="0" u="none" strike="noStrike" cap="none">
                <a:solidFill>
                  <a:schemeClr val="dk1"/>
                </a:solidFill>
                <a:latin typeface="Calibri"/>
                <a:ea typeface="Calibri"/>
                <a:cs typeface="Calibri"/>
                <a:sym typeface="Calibri"/>
              </a:defRPr>
            </a:lvl7pPr>
            <a:lvl8pPr marL="3352922" marR="0" lvl="7" indent="-209558" algn="l" rtl="0">
              <a:spcBef>
                <a:spcPts val="788"/>
              </a:spcBef>
              <a:spcAft>
                <a:spcPts val="0"/>
              </a:spcAft>
              <a:buClr>
                <a:schemeClr val="dk1"/>
              </a:buClr>
              <a:buSzPts val="4300"/>
              <a:buFont typeface="Arial"/>
              <a:buNone/>
              <a:defRPr sz="3942" b="0" i="0" u="none" strike="noStrike" cap="none">
                <a:solidFill>
                  <a:schemeClr val="dk1"/>
                </a:solidFill>
                <a:latin typeface="Calibri"/>
                <a:ea typeface="Calibri"/>
                <a:cs typeface="Calibri"/>
                <a:sym typeface="Calibri"/>
              </a:defRPr>
            </a:lvl8pPr>
            <a:lvl9pPr marL="3772037" marR="0" lvl="8" indent="-209558" algn="l" rtl="0">
              <a:spcBef>
                <a:spcPts val="788"/>
              </a:spcBef>
              <a:spcAft>
                <a:spcPts val="0"/>
              </a:spcAft>
              <a:buClr>
                <a:schemeClr val="dk1"/>
              </a:buClr>
              <a:buSzPts val="4300"/>
              <a:buFont typeface="Arial"/>
              <a:buNone/>
              <a:defRPr sz="3942"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2011680" y="33900538"/>
            <a:ext cx="9387950" cy="1947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13746480" y="33900538"/>
            <a:ext cx="12740750" cy="19473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28834081" y="33900538"/>
            <a:ext cx="9387950" cy="19473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317">
                <a:solidFill>
                  <a:srgbClr val="888888"/>
                </a:solidFill>
                <a:latin typeface="Calibri"/>
                <a:ea typeface="Calibri"/>
                <a:cs typeface="Calibri"/>
                <a:sym typeface="Calibri"/>
              </a:defRPr>
            </a:lvl1pPr>
            <a:lvl2pPr marL="0" marR="0" lvl="1" indent="0" algn="r" rtl="0">
              <a:spcBef>
                <a:spcPts val="0"/>
              </a:spcBef>
              <a:buNone/>
              <a:defRPr sz="5317">
                <a:solidFill>
                  <a:srgbClr val="888888"/>
                </a:solidFill>
                <a:latin typeface="Calibri"/>
                <a:ea typeface="Calibri"/>
                <a:cs typeface="Calibri"/>
                <a:sym typeface="Calibri"/>
              </a:defRPr>
            </a:lvl2pPr>
            <a:lvl3pPr marL="0" marR="0" lvl="2" indent="0" algn="r" rtl="0">
              <a:spcBef>
                <a:spcPts val="0"/>
              </a:spcBef>
              <a:buNone/>
              <a:defRPr sz="5317">
                <a:solidFill>
                  <a:srgbClr val="888888"/>
                </a:solidFill>
                <a:latin typeface="Calibri"/>
                <a:ea typeface="Calibri"/>
                <a:cs typeface="Calibri"/>
                <a:sym typeface="Calibri"/>
              </a:defRPr>
            </a:lvl3pPr>
            <a:lvl4pPr marL="0" marR="0" lvl="3" indent="0" algn="r" rtl="0">
              <a:spcBef>
                <a:spcPts val="0"/>
              </a:spcBef>
              <a:buNone/>
              <a:defRPr sz="5317">
                <a:solidFill>
                  <a:srgbClr val="888888"/>
                </a:solidFill>
                <a:latin typeface="Calibri"/>
                <a:ea typeface="Calibri"/>
                <a:cs typeface="Calibri"/>
                <a:sym typeface="Calibri"/>
              </a:defRPr>
            </a:lvl4pPr>
            <a:lvl5pPr marL="0" marR="0" lvl="4" indent="0" algn="r" rtl="0">
              <a:spcBef>
                <a:spcPts val="0"/>
              </a:spcBef>
              <a:buNone/>
              <a:defRPr sz="5317">
                <a:solidFill>
                  <a:srgbClr val="888888"/>
                </a:solidFill>
                <a:latin typeface="Calibri"/>
                <a:ea typeface="Calibri"/>
                <a:cs typeface="Calibri"/>
                <a:sym typeface="Calibri"/>
              </a:defRPr>
            </a:lvl5pPr>
            <a:lvl6pPr marL="0" marR="0" lvl="5" indent="0" algn="r" rtl="0">
              <a:spcBef>
                <a:spcPts val="0"/>
              </a:spcBef>
              <a:buNone/>
              <a:defRPr sz="5317">
                <a:solidFill>
                  <a:srgbClr val="888888"/>
                </a:solidFill>
                <a:latin typeface="Calibri"/>
                <a:ea typeface="Calibri"/>
                <a:cs typeface="Calibri"/>
                <a:sym typeface="Calibri"/>
              </a:defRPr>
            </a:lvl6pPr>
            <a:lvl7pPr marL="0" marR="0" lvl="6" indent="0" algn="r" rtl="0">
              <a:spcBef>
                <a:spcPts val="0"/>
              </a:spcBef>
              <a:buNone/>
              <a:defRPr sz="5317">
                <a:solidFill>
                  <a:srgbClr val="888888"/>
                </a:solidFill>
                <a:latin typeface="Calibri"/>
                <a:ea typeface="Calibri"/>
                <a:cs typeface="Calibri"/>
                <a:sym typeface="Calibri"/>
              </a:defRPr>
            </a:lvl7pPr>
            <a:lvl8pPr marL="0" marR="0" lvl="7" indent="0" algn="r" rtl="0">
              <a:spcBef>
                <a:spcPts val="0"/>
              </a:spcBef>
              <a:buNone/>
              <a:defRPr sz="5317">
                <a:solidFill>
                  <a:srgbClr val="888888"/>
                </a:solidFill>
                <a:latin typeface="Calibri"/>
                <a:ea typeface="Calibri"/>
                <a:cs typeface="Calibri"/>
                <a:sym typeface="Calibri"/>
              </a:defRPr>
            </a:lvl8pPr>
            <a:lvl9pPr marL="0" marR="0" lvl="8" indent="0" algn="r" rtl="0">
              <a:spcBef>
                <a:spcPts val="0"/>
              </a:spcBef>
              <a:buNone/>
              <a:defRPr sz="5317">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7886068" y="25603203"/>
            <a:ext cx="24140050" cy="30228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9600"/>
              <a:buFont typeface="Calibri"/>
              <a:buNone/>
              <a:defRPr sz="88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650"/>
            </a:lvl2pPr>
            <a:lvl3pPr lvl="2" indent="0">
              <a:spcBef>
                <a:spcPts val="0"/>
              </a:spcBef>
              <a:spcAft>
                <a:spcPts val="0"/>
              </a:spcAft>
              <a:buSzPts val="1400"/>
              <a:buNone/>
              <a:defRPr sz="1650"/>
            </a:lvl3pPr>
            <a:lvl4pPr lvl="3" indent="0">
              <a:spcBef>
                <a:spcPts val="0"/>
              </a:spcBef>
              <a:spcAft>
                <a:spcPts val="0"/>
              </a:spcAft>
              <a:buSzPts val="1400"/>
              <a:buNone/>
              <a:defRPr sz="1650"/>
            </a:lvl4pPr>
            <a:lvl5pPr lvl="4" indent="0">
              <a:spcBef>
                <a:spcPts val="0"/>
              </a:spcBef>
              <a:spcAft>
                <a:spcPts val="0"/>
              </a:spcAft>
              <a:buSzPts val="1400"/>
              <a:buNone/>
              <a:defRPr sz="1650"/>
            </a:lvl5pPr>
            <a:lvl6pPr lvl="5" indent="0">
              <a:spcBef>
                <a:spcPts val="0"/>
              </a:spcBef>
              <a:spcAft>
                <a:spcPts val="0"/>
              </a:spcAft>
              <a:buSzPts val="1400"/>
              <a:buNone/>
              <a:defRPr sz="1650"/>
            </a:lvl6pPr>
            <a:lvl7pPr lvl="6" indent="0">
              <a:spcBef>
                <a:spcPts val="0"/>
              </a:spcBef>
              <a:spcAft>
                <a:spcPts val="0"/>
              </a:spcAft>
              <a:buSzPts val="1400"/>
              <a:buNone/>
              <a:defRPr sz="1650"/>
            </a:lvl7pPr>
            <a:lvl8pPr lvl="7" indent="0">
              <a:spcBef>
                <a:spcPts val="0"/>
              </a:spcBef>
              <a:spcAft>
                <a:spcPts val="0"/>
              </a:spcAft>
              <a:buSzPts val="1400"/>
              <a:buNone/>
              <a:defRPr sz="1650"/>
            </a:lvl8pPr>
            <a:lvl9pPr lvl="8" indent="0">
              <a:spcBef>
                <a:spcPts val="0"/>
              </a:spcBef>
              <a:spcAft>
                <a:spcPts val="0"/>
              </a:spcAft>
              <a:buSzPts val="1400"/>
              <a:buNone/>
              <a:defRPr sz="1650"/>
            </a:lvl9pPr>
          </a:lstStyle>
          <a:p>
            <a:endParaRPr/>
          </a:p>
        </p:txBody>
      </p:sp>
      <p:sp>
        <p:nvSpPr>
          <p:cNvPr id="67" name="Google Shape;67;p10"/>
          <p:cNvSpPr>
            <a:spLocks noGrp="1"/>
          </p:cNvSpPr>
          <p:nvPr>
            <p:ph type="pic" idx="2"/>
          </p:nvPr>
        </p:nvSpPr>
        <p:spPr>
          <a:xfrm>
            <a:off x="7886068" y="3268133"/>
            <a:ext cx="24140050" cy="21945600"/>
          </a:xfrm>
          <a:prstGeom prst="rect">
            <a:avLst/>
          </a:prstGeom>
          <a:noFill/>
          <a:ln>
            <a:noFill/>
          </a:ln>
        </p:spPr>
        <p:txBody>
          <a:bodyPr spcFirstLastPara="1" wrap="square" lIns="91425" tIns="91425" rIns="91425" bIns="91425" anchor="t" anchorCtr="0"/>
          <a:lstStyle>
            <a:lvl1pPr marL="0" marR="0" lvl="0" indent="0" algn="l" rtl="0">
              <a:spcBef>
                <a:spcPts val="2823"/>
              </a:spcBef>
              <a:spcAft>
                <a:spcPts val="0"/>
              </a:spcAft>
              <a:buClr>
                <a:schemeClr val="dk1"/>
              </a:buClr>
              <a:buSzPts val="15400"/>
              <a:buFont typeface="Arial"/>
              <a:buNone/>
              <a:defRPr sz="14117" b="0" i="0" u="none" strike="noStrike" cap="none">
                <a:solidFill>
                  <a:schemeClr val="dk1"/>
                </a:solidFill>
                <a:latin typeface="Calibri"/>
                <a:ea typeface="Calibri"/>
                <a:cs typeface="Calibri"/>
                <a:sym typeface="Calibri"/>
              </a:defRPr>
            </a:lvl1pPr>
            <a:lvl2pPr marL="2011753" marR="0" lvl="1" indent="0" algn="l" rtl="0">
              <a:spcBef>
                <a:spcPts val="2457"/>
              </a:spcBef>
              <a:spcAft>
                <a:spcPts val="0"/>
              </a:spcAft>
              <a:buClr>
                <a:schemeClr val="dk1"/>
              </a:buClr>
              <a:buSzPts val="13400"/>
              <a:buFont typeface="Arial"/>
              <a:buNone/>
              <a:defRPr sz="12284" b="0" i="0" u="none" strike="noStrike" cap="none">
                <a:solidFill>
                  <a:schemeClr val="dk1"/>
                </a:solidFill>
                <a:latin typeface="Calibri"/>
                <a:ea typeface="Calibri"/>
                <a:cs typeface="Calibri"/>
                <a:sym typeface="Calibri"/>
              </a:defRPr>
            </a:lvl2pPr>
            <a:lvl3pPr marL="4023506" marR="0" lvl="2" indent="0" algn="l" rtl="0">
              <a:spcBef>
                <a:spcPts val="2108"/>
              </a:spcBef>
              <a:spcAft>
                <a:spcPts val="0"/>
              </a:spcAft>
              <a:buClr>
                <a:schemeClr val="dk1"/>
              </a:buClr>
              <a:buSzPts val="11500"/>
              <a:buFont typeface="Arial"/>
              <a:buNone/>
              <a:defRPr sz="10542" b="0" i="0" u="none" strike="noStrike" cap="none">
                <a:solidFill>
                  <a:schemeClr val="dk1"/>
                </a:solidFill>
                <a:latin typeface="Calibri"/>
                <a:ea typeface="Calibri"/>
                <a:cs typeface="Calibri"/>
                <a:sym typeface="Calibri"/>
              </a:defRPr>
            </a:lvl3pPr>
            <a:lvl4pPr marL="6035259" marR="0" lvl="3" indent="0" algn="l" rtl="0">
              <a:spcBef>
                <a:spcPts val="1760"/>
              </a:spcBef>
              <a:spcAft>
                <a:spcPts val="0"/>
              </a:spcAft>
              <a:buClr>
                <a:schemeClr val="dk1"/>
              </a:buClr>
              <a:buSzPts val="9600"/>
              <a:buFont typeface="Arial"/>
              <a:buNone/>
              <a:defRPr sz="8800" b="0" i="0" u="none" strike="noStrike" cap="none">
                <a:solidFill>
                  <a:schemeClr val="dk1"/>
                </a:solidFill>
                <a:latin typeface="Calibri"/>
                <a:ea typeface="Calibri"/>
                <a:cs typeface="Calibri"/>
                <a:sym typeface="Calibri"/>
              </a:defRPr>
            </a:lvl4pPr>
            <a:lvl5pPr marL="8047013" marR="0" lvl="4" indent="0" algn="l" rtl="0">
              <a:spcBef>
                <a:spcPts val="1760"/>
              </a:spcBef>
              <a:spcAft>
                <a:spcPts val="0"/>
              </a:spcAft>
              <a:buClr>
                <a:schemeClr val="dk1"/>
              </a:buClr>
              <a:buSzPts val="9600"/>
              <a:buFont typeface="Arial"/>
              <a:buNone/>
              <a:defRPr sz="8800" b="0" i="0" u="none" strike="noStrike" cap="none">
                <a:solidFill>
                  <a:schemeClr val="dk1"/>
                </a:solidFill>
                <a:latin typeface="Calibri"/>
                <a:ea typeface="Calibri"/>
                <a:cs typeface="Calibri"/>
                <a:sym typeface="Calibri"/>
              </a:defRPr>
            </a:lvl5pPr>
            <a:lvl6pPr marL="10058766" marR="0" lvl="5" indent="0" algn="l" rtl="0">
              <a:spcBef>
                <a:spcPts val="1760"/>
              </a:spcBef>
              <a:spcAft>
                <a:spcPts val="0"/>
              </a:spcAft>
              <a:buClr>
                <a:schemeClr val="dk1"/>
              </a:buClr>
              <a:buSzPts val="9600"/>
              <a:buFont typeface="Arial"/>
              <a:buNone/>
              <a:defRPr sz="8800" b="0" i="0" u="none" strike="noStrike" cap="none">
                <a:solidFill>
                  <a:schemeClr val="dk1"/>
                </a:solidFill>
                <a:latin typeface="Calibri"/>
                <a:ea typeface="Calibri"/>
                <a:cs typeface="Calibri"/>
                <a:sym typeface="Calibri"/>
              </a:defRPr>
            </a:lvl6pPr>
            <a:lvl7pPr marL="12070520" marR="0" lvl="6" indent="0" algn="l" rtl="0">
              <a:spcBef>
                <a:spcPts val="1760"/>
              </a:spcBef>
              <a:spcAft>
                <a:spcPts val="0"/>
              </a:spcAft>
              <a:buClr>
                <a:schemeClr val="dk1"/>
              </a:buClr>
              <a:buSzPts val="9600"/>
              <a:buFont typeface="Arial"/>
              <a:buNone/>
              <a:defRPr sz="8800" b="0" i="0" u="none" strike="noStrike" cap="none">
                <a:solidFill>
                  <a:schemeClr val="dk1"/>
                </a:solidFill>
                <a:latin typeface="Calibri"/>
                <a:ea typeface="Calibri"/>
                <a:cs typeface="Calibri"/>
                <a:sym typeface="Calibri"/>
              </a:defRPr>
            </a:lvl7pPr>
            <a:lvl8pPr marL="14082272" marR="0" lvl="7" indent="0" algn="l" rtl="0">
              <a:spcBef>
                <a:spcPts val="1760"/>
              </a:spcBef>
              <a:spcAft>
                <a:spcPts val="0"/>
              </a:spcAft>
              <a:buClr>
                <a:schemeClr val="dk1"/>
              </a:buClr>
              <a:buSzPts val="9600"/>
              <a:buFont typeface="Arial"/>
              <a:buNone/>
              <a:defRPr sz="8800" b="0" i="0" u="none" strike="noStrike" cap="none">
                <a:solidFill>
                  <a:schemeClr val="dk1"/>
                </a:solidFill>
                <a:latin typeface="Calibri"/>
                <a:ea typeface="Calibri"/>
                <a:cs typeface="Calibri"/>
                <a:sym typeface="Calibri"/>
              </a:defRPr>
            </a:lvl8pPr>
            <a:lvl9pPr marL="16094025" marR="0" lvl="8" indent="0" algn="l" rtl="0">
              <a:spcBef>
                <a:spcPts val="1760"/>
              </a:spcBef>
              <a:spcAft>
                <a:spcPts val="0"/>
              </a:spcAft>
              <a:buClr>
                <a:schemeClr val="dk1"/>
              </a:buClr>
              <a:buSzPts val="9600"/>
              <a:buFont typeface="Arial"/>
              <a:buNone/>
              <a:defRPr sz="88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7886068" y="28625806"/>
            <a:ext cx="24140050" cy="4292700"/>
          </a:xfrm>
          <a:prstGeom prst="rect">
            <a:avLst/>
          </a:prstGeom>
          <a:noFill/>
          <a:ln>
            <a:noFill/>
          </a:ln>
        </p:spPr>
        <p:txBody>
          <a:bodyPr spcFirstLastPara="1" wrap="square" lIns="91425" tIns="91425" rIns="91425" bIns="91425" anchor="t" anchorCtr="0"/>
          <a:lstStyle>
            <a:lvl1pPr marL="419115" marR="0" lvl="0" indent="-209558" algn="l" rtl="0">
              <a:spcBef>
                <a:spcPts val="1228"/>
              </a:spcBef>
              <a:spcAft>
                <a:spcPts val="0"/>
              </a:spcAft>
              <a:buClr>
                <a:schemeClr val="dk1"/>
              </a:buClr>
              <a:buSzPts val="6700"/>
              <a:buFont typeface="Arial"/>
              <a:buNone/>
              <a:defRPr sz="6142" b="0" i="0" u="none" strike="noStrike" cap="none">
                <a:solidFill>
                  <a:schemeClr val="dk1"/>
                </a:solidFill>
                <a:latin typeface="Calibri"/>
                <a:ea typeface="Calibri"/>
                <a:cs typeface="Calibri"/>
                <a:sym typeface="Calibri"/>
              </a:defRPr>
            </a:lvl1pPr>
            <a:lvl2pPr marL="838230" marR="0" lvl="1" indent="-209558" algn="l" rtl="0">
              <a:spcBef>
                <a:spcPts val="1063"/>
              </a:spcBef>
              <a:spcAft>
                <a:spcPts val="0"/>
              </a:spcAft>
              <a:buClr>
                <a:schemeClr val="dk1"/>
              </a:buClr>
              <a:buSzPts val="5800"/>
              <a:buFont typeface="Arial"/>
              <a:buNone/>
              <a:defRPr sz="5317" b="0" i="0" u="none" strike="noStrike" cap="none">
                <a:solidFill>
                  <a:schemeClr val="dk1"/>
                </a:solidFill>
                <a:latin typeface="Calibri"/>
                <a:ea typeface="Calibri"/>
                <a:cs typeface="Calibri"/>
                <a:sym typeface="Calibri"/>
              </a:defRPr>
            </a:lvl2pPr>
            <a:lvl3pPr marL="1257346" marR="0" lvl="2" indent="-209558" algn="l" rtl="0">
              <a:spcBef>
                <a:spcPts val="880"/>
              </a:spcBef>
              <a:spcAft>
                <a:spcPts val="0"/>
              </a:spcAft>
              <a:buClr>
                <a:schemeClr val="dk1"/>
              </a:buClr>
              <a:buSzPts val="4800"/>
              <a:buFont typeface="Arial"/>
              <a:buNone/>
              <a:defRPr sz="4400" b="0" i="0" u="none" strike="noStrike" cap="none">
                <a:solidFill>
                  <a:schemeClr val="dk1"/>
                </a:solidFill>
                <a:latin typeface="Calibri"/>
                <a:ea typeface="Calibri"/>
                <a:cs typeface="Calibri"/>
                <a:sym typeface="Calibri"/>
              </a:defRPr>
            </a:lvl3pPr>
            <a:lvl4pPr marL="1676461" marR="0" lvl="3" indent="-209558" algn="l" rtl="0">
              <a:spcBef>
                <a:spcPts val="788"/>
              </a:spcBef>
              <a:spcAft>
                <a:spcPts val="0"/>
              </a:spcAft>
              <a:buClr>
                <a:schemeClr val="dk1"/>
              </a:buClr>
              <a:buSzPts val="4300"/>
              <a:buFont typeface="Arial"/>
              <a:buNone/>
              <a:defRPr sz="3942" b="0" i="0" u="none" strike="noStrike" cap="none">
                <a:solidFill>
                  <a:schemeClr val="dk1"/>
                </a:solidFill>
                <a:latin typeface="Calibri"/>
                <a:ea typeface="Calibri"/>
                <a:cs typeface="Calibri"/>
                <a:sym typeface="Calibri"/>
              </a:defRPr>
            </a:lvl4pPr>
            <a:lvl5pPr marL="2095576" marR="0" lvl="4" indent="-209558" algn="l" rtl="0">
              <a:spcBef>
                <a:spcPts val="788"/>
              </a:spcBef>
              <a:spcAft>
                <a:spcPts val="0"/>
              </a:spcAft>
              <a:buClr>
                <a:schemeClr val="dk1"/>
              </a:buClr>
              <a:buSzPts val="4300"/>
              <a:buFont typeface="Arial"/>
              <a:buNone/>
              <a:defRPr sz="3942" b="0" i="0" u="none" strike="noStrike" cap="none">
                <a:solidFill>
                  <a:schemeClr val="dk1"/>
                </a:solidFill>
                <a:latin typeface="Calibri"/>
                <a:ea typeface="Calibri"/>
                <a:cs typeface="Calibri"/>
                <a:sym typeface="Calibri"/>
              </a:defRPr>
            </a:lvl5pPr>
            <a:lvl6pPr marL="2514691" marR="0" lvl="5" indent="-209558" algn="l" rtl="0">
              <a:spcBef>
                <a:spcPts val="788"/>
              </a:spcBef>
              <a:spcAft>
                <a:spcPts val="0"/>
              </a:spcAft>
              <a:buClr>
                <a:schemeClr val="dk1"/>
              </a:buClr>
              <a:buSzPts val="4300"/>
              <a:buFont typeface="Arial"/>
              <a:buNone/>
              <a:defRPr sz="3942" b="0" i="0" u="none" strike="noStrike" cap="none">
                <a:solidFill>
                  <a:schemeClr val="dk1"/>
                </a:solidFill>
                <a:latin typeface="Calibri"/>
                <a:ea typeface="Calibri"/>
                <a:cs typeface="Calibri"/>
                <a:sym typeface="Calibri"/>
              </a:defRPr>
            </a:lvl6pPr>
            <a:lvl7pPr marL="2933807" marR="0" lvl="6" indent="-209558" algn="l" rtl="0">
              <a:spcBef>
                <a:spcPts val="788"/>
              </a:spcBef>
              <a:spcAft>
                <a:spcPts val="0"/>
              </a:spcAft>
              <a:buClr>
                <a:schemeClr val="dk1"/>
              </a:buClr>
              <a:buSzPts val="4300"/>
              <a:buFont typeface="Arial"/>
              <a:buNone/>
              <a:defRPr sz="3942" b="0" i="0" u="none" strike="noStrike" cap="none">
                <a:solidFill>
                  <a:schemeClr val="dk1"/>
                </a:solidFill>
                <a:latin typeface="Calibri"/>
                <a:ea typeface="Calibri"/>
                <a:cs typeface="Calibri"/>
                <a:sym typeface="Calibri"/>
              </a:defRPr>
            </a:lvl7pPr>
            <a:lvl8pPr marL="3352922" marR="0" lvl="7" indent="-209558" algn="l" rtl="0">
              <a:spcBef>
                <a:spcPts val="788"/>
              </a:spcBef>
              <a:spcAft>
                <a:spcPts val="0"/>
              </a:spcAft>
              <a:buClr>
                <a:schemeClr val="dk1"/>
              </a:buClr>
              <a:buSzPts val="4300"/>
              <a:buFont typeface="Arial"/>
              <a:buNone/>
              <a:defRPr sz="3942" b="0" i="0" u="none" strike="noStrike" cap="none">
                <a:solidFill>
                  <a:schemeClr val="dk1"/>
                </a:solidFill>
                <a:latin typeface="Calibri"/>
                <a:ea typeface="Calibri"/>
                <a:cs typeface="Calibri"/>
                <a:sym typeface="Calibri"/>
              </a:defRPr>
            </a:lvl8pPr>
            <a:lvl9pPr marL="3772037" marR="0" lvl="8" indent="-209558" algn="l" rtl="0">
              <a:spcBef>
                <a:spcPts val="788"/>
              </a:spcBef>
              <a:spcAft>
                <a:spcPts val="0"/>
              </a:spcAft>
              <a:buClr>
                <a:schemeClr val="dk1"/>
              </a:buClr>
              <a:buSzPts val="4300"/>
              <a:buFont typeface="Arial"/>
              <a:buNone/>
              <a:defRPr sz="3942"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2011680" y="33900538"/>
            <a:ext cx="9387950" cy="1947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13746480" y="33900538"/>
            <a:ext cx="12740750" cy="19473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317">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28834081" y="33900538"/>
            <a:ext cx="9387950" cy="19473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317">
                <a:solidFill>
                  <a:srgbClr val="888888"/>
                </a:solidFill>
                <a:latin typeface="Calibri"/>
                <a:ea typeface="Calibri"/>
                <a:cs typeface="Calibri"/>
                <a:sym typeface="Calibri"/>
              </a:defRPr>
            </a:lvl1pPr>
            <a:lvl2pPr marL="0" marR="0" lvl="1" indent="0" algn="r" rtl="0">
              <a:spcBef>
                <a:spcPts val="0"/>
              </a:spcBef>
              <a:buNone/>
              <a:defRPr sz="5317">
                <a:solidFill>
                  <a:srgbClr val="888888"/>
                </a:solidFill>
                <a:latin typeface="Calibri"/>
                <a:ea typeface="Calibri"/>
                <a:cs typeface="Calibri"/>
                <a:sym typeface="Calibri"/>
              </a:defRPr>
            </a:lvl2pPr>
            <a:lvl3pPr marL="0" marR="0" lvl="2" indent="0" algn="r" rtl="0">
              <a:spcBef>
                <a:spcPts val="0"/>
              </a:spcBef>
              <a:buNone/>
              <a:defRPr sz="5317">
                <a:solidFill>
                  <a:srgbClr val="888888"/>
                </a:solidFill>
                <a:latin typeface="Calibri"/>
                <a:ea typeface="Calibri"/>
                <a:cs typeface="Calibri"/>
                <a:sym typeface="Calibri"/>
              </a:defRPr>
            </a:lvl3pPr>
            <a:lvl4pPr marL="0" marR="0" lvl="3" indent="0" algn="r" rtl="0">
              <a:spcBef>
                <a:spcPts val="0"/>
              </a:spcBef>
              <a:buNone/>
              <a:defRPr sz="5317">
                <a:solidFill>
                  <a:srgbClr val="888888"/>
                </a:solidFill>
                <a:latin typeface="Calibri"/>
                <a:ea typeface="Calibri"/>
                <a:cs typeface="Calibri"/>
                <a:sym typeface="Calibri"/>
              </a:defRPr>
            </a:lvl4pPr>
            <a:lvl5pPr marL="0" marR="0" lvl="4" indent="0" algn="r" rtl="0">
              <a:spcBef>
                <a:spcPts val="0"/>
              </a:spcBef>
              <a:buNone/>
              <a:defRPr sz="5317">
                <a:solidFill>
                  <a:srgbClr val="888888"/>
                </a:solidFill>
                <a:latin typeface="Calibri"/>
                <a:ea typeface="Calibri"/>
                <a:cs typeface="Calibri"/>
                <a:sym typeface="Calibri"/>
              </a:defRPr>
            </a:lvl5pPr>
            <a:lvl6pPr marL="0" marR="0" lvl="5" indent="0" algn="r" rtl="0">
              <a:spcBef>
                <a:spcPts val="0"/>
              </a:spcBef>
              <a:buNone/>
              <a:defRPr sz="5317">
                <a:solidFill>
                  <a:srgbClr val="888888"/>
                </a:solidFill>
                <a:latin typeface="Calibri"/>
                <a:ea typeface="Calibri"/>
                <a:cs typeface="Calibri"/>
                <a:sym typeface="Calibri"/>
              </a:defRPr>
            </a:lvl6pPr>
            <a:lvl7pPr marL="0" marR="0" lvl="6" indent="0" algn="r" rtl="0">
              <a:spcBef>
                <a:spcPts val="0"/>
              </a:spcBef>
              <a:buNone/>
              <a:defRPr sz="5317">
                <a:solidFill>
                  <a:srgbClr val="888888"/>
                </a:solidFill>
                <a:latin typeface="Calibri"/>
                <a:ea typeface="Calibri"/>
                <a:cs typeface="Calibri"/>
                <a:sym typeface="Calibri"/>
              </a:defRPr>
            </a:lvl7pPr>
            <a:lvl8pPr marL="0" marR="0" lvl="7" indent="0" algn="r" rtl="0">
              <a:spcBef>
                <a:spcPts val="0"/>
              </a:spcBef>
              <a:buNone/>
              <a:defRPr sz="5317">
                <a:solidFill>
                  <a:srgbClr val="888888"/>
                </a:solidFill>
                <a:latin typeface="Calibri"/>
                <a:ea typeface="Calibri"/>
                <a:cs typeface="Calibri"/>
                <a:sym typeface="Calibri"/>
              </a:defRPr>
            </a:lvl8pPr>
            <a:lvl9pPr marL="0" marR="0" lvl="8" indent="0" algn="r" rtl="0">
              <a:spcBef>
                <a:spcPts val="0"/>
              </a:spcBef>
              <a:buNone/>
              <a:defRPr sz="5317">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6DC9BD"/>
            </a:gs>
            <a:gs pos="39000">
              <a:srgbClr val="3CAE9D"/>
            </a:gs>
            <a:gs pos="100000">
              <a:srgbClr val="0B927C"/>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011680" y="1464736"/>
            <a:ext cx="36210350" cy="6096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2011680" y="8534406"/>
            <a:ext cx="36210350" cy="24138300"/>
          </a:xfrm>
          <a:prstGeom prst="rect">
            <a:avLst/>
          </a:prstGeom>
          <a:noFill/>
          <a:ln>
            <a:noFill/>
          </a:ln>
        </p:spPr>
        <p:txBody>
          <a:bodyPr spcFirstLastPara="1" wrap="square" lIns="91425" tIns="91425" rIns="91425" bIns="91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2011680" y="33900538"/>
            <a:ext cx="9387950" cy="1947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5317" b="0" i="0" u="none" strike="noStrike" cap="none">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13746480" y="33900538"/>
            <a:ext cx="12740750" cy="19473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5317" b="0" i="0" u="none" strike="noStrike" cap="none">
                <a:solidFill>
                  <a:srgbClr val="888888"/>
                </a:solidFill>
                <a:latin typeface="Calibri"/>
                <a:ea typeface="Calibri"/>
                <a:cs typeface="Calibri"/>
                <a:sym typeface="Calibri"/>
              </a:defRPr>
            </a:lvl1pPr>
            <a:lvl2pPr marL="2011753" marR="0" lvl="1"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2pPr>
            <a:lvl3pPr marL="4023506" marR="0" lvl="2"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3pPr>
            <a:lvl4pPr marL="6035259" marR="0" lvl="3"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4pPr>
            <a:lvl5pPr marL="8047013" marR="0" lvl="4"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5pPr>
            <a:lvl6pPr marL="10058766" marR="0" lvl="5"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6pPr>
            <a:lvl7pPr marL="12070520" marR="0" lvl="6"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7pPr>
            <a:lvl8pPr marL="14082272" marR="0" lvl="7"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8pPr>
            <a:lvl9pPr marL="16094025" marR="0" lvl="8" indent="0" algn="l" rtl="0">
              <a:spcBef>
                <a:spcPts val="0"/>
              </a:spcBef>
              <a:spcAft>
                <a:spcPts val="0"/>
              </a:spcAft>
              <a:buSzPts val="1400"/>
              <a:buNone/>
              <a:defRPr sz="7884"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28834081" y="33900538"/>
            <a:ext cx="9387950" cy="19473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317" b="0" i="0" u="none" strike="noStrike" cap="none">
                <a:solidFill>
                  <a:srgbClr val="888888"/>
                </a:solidFill>
                <a:latin typeface="Calibri"/>
                <a:ea typeface="Calibri"/>
                <a:cs typeface="Calibri"/>
                <a:sym typeface="Calibri"/>
              </a:defRPr>
            </a:lvl1pPr>
            <a:lvl2pPr marL="0" marR="0" lvl="1" indent="0" algn="r" rtl="0">
              <a:spcBef>
                <a:spcPts val="0"/>
              </a:spcBef>
              <a:buNone/>
              <a:defRPr sz="5317" b="0" i="0" u="none" strike="noStrike" cap="none">
                <a:solidFill>
                  <a:srgbClr val="888888"/>
                </a:solidFill>
                <a:latin typeface="Calibri"/>
                <a:ea typeface="Calibri"/>
                <a:cs typeface="Calibri"/>
                <a:sym typeface="Calibri"/>
              </a:defRPr>
            </a:lvl2pPr>
            <a:lvl3pPr marL="0" marR="0" lvl="2" indent="0" algn="r" rtl="0">
              <a:spcBef>
                <a:spcPts val="0"/>
              </a:spcBef>
              <a:buNone/>
              <a:defRPr sz="5317" b="0" i="0" u="none" strike="noStrike" cap="none">
                <a:solidFill>
                  <a:srgbClr val="888888"/>
                </a:solidFill>
                <a:latin typeface="Calibri"/>
                <a:ea typeface="Calibri"/>
                <a:cs typeface="Calibri"/>
                <a:sym typeface="Calibri"/>
              </a:defRPr>
            </a:lvl3pPr>
            <a:lvl4pPr marL="0" marR="0" lvl="3" indent="0" algn="r" rtl="0">
              <a:spcBef>
                <a:spcPts val="0"/>
              </a:spcBef>
              <a:buNone/>
              <a:defRPr sz="5317" b="0" i="0" u="none" strike="noStrike" cap="none">
                <a:solidFill>
                  <a:srgbClr val="888888"/>
                </a:solidFill>
                <a:latin typeface="Calibri"/>
                <a:ea typeface="Calibri"/>
                <a:cs typeface="Calibri"/>
                <a:sym typeface="Calibri"/>
              </a:defRPr>
            </a:lvl4pPr>
            <a:lvl5pPr marL="0" marR="0" lvl="4" indent="0" algn="r" rtl="0">
              <a:spcBef>
                <a:spcPts val="0"/>
              </a:spcBef>
              <a:buNone/>
              <a:defRPr sz="5317" b="0" i="0" u="none" strike="noStrike" cap="none">
                <a:solidFill>
                  <a:srgbClr val="888888"/>
                </a:solidFill>
                <a:latin typeface="Calibri"/>
                <a:ea typeface="Calibri"/>
                <a:cs typeface="Calibri"/>
                <a:sym typeface="Calibri"/>
              </a:defRPr>
            </a:lvl5pPr>
            <a:lvl6pPr marL="0" marR="0" lvl="5" indent="0" algn="r" rtl="0">
              <a:spcBef>
                <a:spcPts val="0"/>
              </a:spcBef>
              <a:buNone/>
              <a:defRPr sz="5317" b="0" i="0" u="none" strike="noStrike" cap="none">
                <a:solidFill>
                  <a:srgbClr val="888888"/>
                </a:solidFill>
                <a:latin typeface="Calibri"/>
                <a:ea typeface="Calibri"/>
                <a:cs typeface="Calibri"/>
                <a:sym typeface="Calibri"/>
              </a:defRPr>
            </a:lvl6pPr>
            <a:lvl7pPr marL="0" marR="0" lvl="6" indent="0" algn="r" rtl="0">
              <a:spcBef>
                <a:spcPts val="0"/>
              </a:spcBef>
              <a:buNone/>
              <a:defRPr sz="5317" b="0" i="0" u="none" strike="noStrike" cap="none">
                <a:solidFill>
                  <a:srgbClr val="888888"/>
                </a:solidFill>
                <a:latin typeface="Calibri"/>
                <a:ea typeface="Calibri"/>
                <a:cs typeface="Calibri"/>
                <a:sym typeface="Calibri"/>
              </a:defRPr>
            </a:lvl7pPr>
            <a:lvl8pPr marL="0" marR="0" lvl="7" indent="0" algn="r" rtl="0">
              <a:spcBef>
                <a:spcPts val="0"/>
              </a:spcBef>
              <a:buNone/>
              <a:defRPr sz="5317" b="0" i="0" u="none" strike="noStrike" cap="none">
                <a:solidFill>
                  <a:srgbClr val="888888"/>
                </a:solidFill>
                <a:latin typeface="Calibri"/>
                <a:ea typeface="Calibri"/>
                <a:cs typeface="Calibri"/>
                <a:sym typeface="Calibri"/>
              </a:defRPr>
            </a:lvl8pPr>
            <a:lvl9pPr marL="0" marR="0" lvl="8" indent="0" algn="r" rtl="0">
              <a:spcBef>
                <a:spcPts val="0"/>
              </a:spcBef>
              <a:buNone/>
              <a:defRPr sz="5317"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83"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pos="25344" userDrawn="1">
          <p15:clr>
            <a:srgbClr val="F06B4A"/>
          </p15:clr>
        </p15:guide>
        <p15:guide id="2" pos="12672" userDrawn="1">
          <p15:clr>
            <a:srgbClr val="F06B4A"/>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rgbClr val="DCECD5"/>
            </a:gs>
            <a:gs pos="0">
              <a:srgbClr val="FFFFFF"/>
            </a:gs>
            <a:gs pos="100000">
              <a:srgbClr val="A9D197"/>
            </a:gs>
            <a:gs pos="100000">
              <a:srgbClr val="BEE6AC"/>
            </a:gs>
            <a:gs pos="100000">
              <a:srgbClr val="93BC81"/>
            </a:gs>
          </a:gsLst>
          <a:lin ang="5400012" scaled="0"/>
        </a:gra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1972346" y="1559773"/>
            <a:ext cx="36007125" cy="3576375"/>
          </a:xfrm>
          <a:prstGeom prst="rect">
            <a:avLst/>
          </a:prstGeom>
          <a:noFill/>
          <a:ln>
            <a:noFill/>
          </a:ln>
        </p:spPr>
        <p:txBody>
          <a:bodyPr spcFirstLastPara="1" wrap="square" lIns="402325" tIns="201163" rIns="402325" bIns="201163" anchor="ctr" anchorCtr="0">
            <a:noAutofit/>
          </a:bodyPr>
          <a:lstStyle/>
          <a:p>
            <a:pPr>
              <a:buClr>
                <a:schemeClr val="lt1"/>
              </a:buClr>
              <a:buSzPts val="7200"/>
            </a:pPr>
            <a:r>
              <a:rPr lang="en-US" sz="6417" b="1" i="1">
                <a:solidFill>
                  <a:srgbClr val="000000"/>
                </a:solidFill>
              </a:rPr>
              <a:t>Heteromeles arbutifolia </a:t>
            </a:r>
            <a:r>
              <a:rPr lang="en-US" sz="6417" b="1">
                <a:solidFill>
                  <a:srgbClr val="000000"/>
                </a:solidFill>
              </a:rPr>
              <a:t>associated</a:t>
            </a:r>
            <a:r>
              <a:rPr lang="en-US" sz="6417" b="1" i="1">
                <a:solidFill>
                  <a:srgbClr val="000000"/>
                </a:solidFill>
              </a:rPr>
              <a:t> </a:t>
            </a:r>
            <a:r>
              <a:rPr lang="en-US" sz="6417" b="1">
                <a:solidFill>
                  <a:srgbClr val="000000"/>
                </a:solidFill>
              </a:rPr>
              <a:t>Post-Fire Soil Microbiome Recovery and Respiration</a:t>
            </a:r>
            <a:endParaRPr sz="6417" b="1">
              <a:solidFill>
                <a:srgbClr val="000000"/>
              </a:solidFill>
            </a:endParaRPr>
          </a:p>
          <a:p>
            <a:pPr>
              <a:buClr>
                <a:schemeClr val="lt1"/>
              </a:buClr>
              <a:buSzPts val="7200"/>
            </a:pPr>
            <a:r>
              <a:rPr lang="en-US" sz="6417" b="1">
                <a:solidFill>
                  <a:srgbClr val="000000"/>
                </a:solidFill>
              </a:rPr>
              <a:t> in a Chaparral Ecosystem</a:t>
            </a:r>
            <a:endParaRPr sz="6417" b="1">
              <a:solidFill>
                <a:srgbClr val="000000"/>
              </a:solidFill>
            </a:endParaRPr>
          </a:p>
          <a:p>
            <a:pPr>
              <a:buClr>
                <a:schemeClr val="lt1"/>
              </a:buClr>
              <a:buSzPts val="7200"/>
            </a:pPr>
            <a:endParaRPr sz="7334" b="1">
              <a:solidFill>
                <a:srgbClr val="000000"/>
              </a:solidFill>
            </a:endParaRPr>
          </a:p>
        </p:txBody>
      </p:sp>
      <p:sp>
        <p:nvSpPr>
          <p:cNvPr id="90" name="Google Shape;90;p13"/>
          <p:cNvSpPr txBox="1"/>
          <p:nvPr/>
        </p:nvSpPr>
        <p:spPr>
          <a:xfrm>
            <a:off x="365590" y="12883058"/>
            <a:ext cx="10519300" cy="13780525"/>
          </a:xfrm>
          <a:prstGeom prst="rect">
            <a:avLst/>
          </a:prstGeom>
          <a:solidFill>
            <a:srgbClr val="FFFFFF"/>
          </a:solidFill>
          <a:ln>
            <a:noFill/>
          </a:ln>
        </p:spPr>
        <p:txBody>
          <a:bodyPr spcFirstLastPara="1" wrap="square" lIns="83806" tIns="41892" rIns="83806" bIns="41892" anchor="t" anchorCtr="0">
            <a:noAutofit/>
          </a:bodyPr>
          <a:lstStyle/>
          <a:p>
            <a:pPr>
              <a:lnSpc>
                <a:spcPct val="110000"/>
              </a:lnSpc>
              <a:buClr>
                <a:schemeClr val="dk1"/>
              </a:buClr>
              <a:buSzPts val="1100"/>
            </a:pPr>
            <a:r>
              <a:rPr lang="en-US" sz="2750" b="1">
                <a:solidFill>
                  <a:schemeClr val="dk1"/>
                </a:solidFill>
                <a:latin typeface="Calibri"/>
                <a:ea typeface="Calibri"/>
                <a:cs typeface="Calibri"/>
                <a:sym typeface="Calibri"/>
              </a:rPr>
              <a:t>	</a:t>
            </a:r>
            <a:r>
              <a:rPr lang="en-US" sz="2750">
                <a:solidFill>
                  <a:schemeClr val="dk1"/>
                </a:solidFill>
                <a:latin typeface="Calibri"/>
                <a:ea typeface="Calibri"/>
                <a:cs typeface="Calibri"/>
                <a:sym typeface="Calibri"/>
              </a:rPr>
              <a:t>Increases in the frequency, duration, and severity of drought and heat stress associated with climate change could fundamentally alter the composition, structure, and biogeography  in many regions (Allen </a:t>
            </a:r>
            <a:r>
              <a:rPr lang="en-US" sz="2750" i="1">
                <a:solidFill>
                  <a:schemeClr val="dk1"/>
                </a:solidFill>
                <a:latin typeface="Calibri"/>
                <a:ea typeface="Calibri"/>
                <a:cs typeface="Calibri"/>
                <a:sym typeface="Calibri"/>
              </a:rPr>
              <a:t>et al., </a:t>
            </a:r>
            <a:r>
              <a:rPr lang="en-US" sz="2750">
                <a:solidFill>
                  <a:schemeClr val="dk1"/>
                </a:solidFill>
                <a:latin typeface="Calibri"/>
                <a:ea typeface="Calibri"/>
                <a:cs typeface="Calibri"/>
                <a:sym typeface="Calibri"/>
              </a:rPr>
              <a:t>2010). In addition, several studies have suggested that the consequences of anthropogenic climate change are also leading to the drought-induced dieback of native plant species. As a result, fires are burning hotter and covering more area.  This increase in fire frequency has affected been shown to affect plant community structure (Jacobsen and Davis, 2004).  </a:t>
            </a:r>
            <a:endParaRPr sz="2750">
              <a:solidFill>
                <a:schemeClr val="dk1"/>
              </a:solidFill>
              <a:latin typeface="Calibri"/>
              <a:ea typeface="Calibri"/>
              <a:cs typeface="Calibri"/>
              <a:sym typeface="Calibri"/>
            </a:endParaRPr>
          </a:p>
          <a:p>
            <a:pPr indent="419115">
              <a:lnSpc>
                <a:spcPct val="110000"/>
              </a:lnSpc>
              <a:buClr>
                <a:schemeClr val="dk1"/>
              </a:buClr>
              <a:buSzPts val="1100"/>
            </a:pPr>
            <a:r>
              <a:rPr lang="en-US" sz="2750">
                <a:solidFill>
                  <a:schemeClr val="dk1"/>
                </a:solidFill>
                <a:latin typeface="Calibri"/>
                <a:ea typeface="Calibri"/>
                <a:cs typeface="Calibri"/>
                <a:sym typeface="Calibri"/>
              </a:rPr>
              <a:t>The Woolsey fire in November of 2018 destroyed 88% of the Santa Monica Regional Mountains,  burning over 90,000 acres and it is of great interest how these new environmental factors, coupled with a fire of this magnitude will influence the recovery of native plant species in the area. </a:t>
            </a:r>
            <a:endParaRPr sz="2750">
              <a:solidFill>
                <a:schemeClr val="dk1"/>
              </a:solidFill>
              <a:latin typeface="Calibri"/>
              <a:ea typeface="Calibri"/>
              <a:cs typeface="Calibri"/>
              <a:sym typeface="Calibri"/>
            </a:endParaRPr>
          </a:p>
          <a:p>
            <a:pPr indent="419115">
              <a:lnSpc>
                <a:spcPct val="110000"/>
              </a:lnSpc>
              <a:buClr>
                <a:schemeClr val="dk1"/>
              </a:buClr>
              <a:buSzPts val="1100"/>
            </a:pPr>
            <a:r>
              <a:rPr lang="en-US" sz="2750">
                <a:solidFill>
                  <a:schemeClr val="dk1"/>
                </a:solidFill>
                <a:latin typeface="Calibri"/>
                <a:ea typeface="Calibri"/>
                <a:cs typeface="Calibri"/>
                <a:sym typeface="Calibri"/>
              </a:rPr>
              <a:t>Soil respiration is a known indicator of plant health. The bacteria and fungi present in the soil are essential for maintaining steady nutrient composition.  They also increase plant fitness by developing symbiotic relationships with roots of plants (Hart et. al., 2005). Fire affects the process of soil respiration via the heat-induced mortality of these microorganisms.  This was demonstrated in a study conducted in a similar mediterranean-type climate, in which soil respiration was shown to be less efficient in burned areas than areas that the fire did not come into contact with (D’Ascoli et. al., 2005). </a:t>
            </a:r>
            <a:endParaRPr sz="2750">
              <a:solidFill>
                <a:schemeClr val="dk1"/>
              </a:solidFill>
              <a:latin typeface="Calibri"/>
              <a:ea typeface="Calibri"/>
              <a:cs typeface="Calibri"/>
              <a:sym typeface="Calibri"/>
            </a:endParaRPr>
          </a:p>
          <a:p>
            <a:pPr indent="419115">
              <a:lnSpc>
                <a:spcPct val="110000"/>
              </a:lnSpc>
              <a:buClr>
                <a:schemeClr val="dk1"/>
              </a:buClr>
              <a:buSzPts val="1100"/>
            </a:pPr>
            <a:r>
              <a:rPr lang="en-US" sz="2750">
                <a:solidFill>
                  <a:schemeClr val="dk1"/>
                </a:solidFill>
                <a:latin typeface="Calibri"/>
                <a:ea typeface="Calibri"/>
                <a:cs typeface="Calibri"/>
                <a:sym typeface="Calibri"/>
              </a:rPr>
              <a:t>Wildfires are inevitable and are actually essential to the chaparral ecosystem, especially for species that sprout only after fire.  However, we are interested in post-fire recovery of native species in cool burn areas and hot burn areas because of the impact climate change has had on fire temperature and intensity.  Specifically, the impacts of cool and hot burns on the soil respiration were explored around Heteromeles arbutifolia, a species native to Southern California. </a:t>
            </a:r>
            <a:endParaRPr sz="2750">
              <a:solidFill>
                <a:schemeClr val="dk1"/>
              </a:solidFill>
              <a:latin typeface="Calibri"/>
              <a:ea typeface="Calibri"/>
              <a:cs typeface="Calibri"/>
              <a:sym typeface="Calibri"/>
            </a:endParaRPr>
          </a:p>
        </p:txBody>
      </p:sp>
      <p:sp>
        <p:nvSpPr>
          <p:cNvPr id="91" name="Google Shape;91;p13"/>
          <p:cNvSpPr txBox="1"/>
          <p:nvPr/>
        </p:nvSpPr>
        <p:spPr>
          <a:xfrm>
            <a:off x="29162696" y="6186671"/>
            <a:ext cx="10628475" cy="13082850"/>
          </a:xfrm>
          <a:prstGeom prst="rect">
            <a:avLst/>
          </a:prstGeom>
          <a:solidFill>
            <a:srgbClr val="FFFFFF"/>
          </a:solidFill>
          <a:ln w="19050" cap="flat" cmpd="sng">
            <a:solidFill>
              <a:srgbClr val="D9D9D9"/>
            </a:solidFill>
            <a:prstDash val="solid"/>
            <a:round/>
            <a:headEnd type="none" w="sm" len="sm"/>
            <a:tailEnd type="none" w="sm" len="sm"/>
          </a:ln>
        </p:spPr>
        <p:txBody>
          <a:bodyPr spcFirstLastPara="1" wrap="square" lIns="83806" tIns="41892" rIns="83806" bIns="41892" anchor="t" anchorCtr="0">
            <a:noAutofit/>
          </a:bodyPr>
          <a:lstStyle/>
          <a:p>
            <a:pPr indent="419115">
              <a:lnSpc>
                <a:spcPct val="110000"/>
              </a:lnSpc>
              <a:buClr>
                <a:schemeClr val="dk1"/>
              </a:buClr>
              <a:buSzPts val="1100"/>
            </a:pPr>
            <a:r>
              <a:rPr lang="en-US" sz="2750">
                <a:solidFill>
                  <a:schemeClr val="dk1"/>
                </a:solidFill>
                <a:latin typeface="Calibri"/>
                <a:ea typeface="Calibri"/>
                <a:cs typeface="Calibri"/>
                <a:sym typeface="Calibri"/>
              </a:rPr>
              <a:t>We found a significant difference in mean soil flux between the cool burn and hot burn areas on day three of our data collection. The cool burn areas had higher soil flux than the hot burnt areas in a </a:t>
            </a:r>
            <a:r>
              <a:rPr lang="en-US" sz="2750" i="1">
                <a:solidFill>
                  <a:schemeClr val="dk1"/>
                </a:solidFill>
                <a:latin typeface="Calibri"/>
                <a:ea typeface="Calibri"/>
                <a:cs typeface="Calibri"/>
                <a:sym typeface="Calibri"/>
              </a:rPr>
              <a:t>Heteromeles arbutifolia</a:t>
            </a:r>
            <a:r>
              <a:rPr lang="en-US" sz="2750">
                <a:solidFill>
                  <a:schemeClr val="dk1"/>
                </a:solidFill>
                <a:latin typeface="Calibri"/>
                <a:ea typeface="Calibri"/>
                <a:cs typeface="Calibri"/>
                <a:sym typeface="Calibri"/>
              </a:rPr>
              <a:t>-associated area on all three days, but this interaction was only found to be significant on one of the days we tested. This result correlates with the literature findings that soil respiration in unburnt areas was higher than those in burnt areas (D’Ascoli et. al., 2005).  A hypothesized reason for this is a differential microbiome composition between the hot and cool burn areas. The heat of the fires would have killed the vast majority of the microorganisms in the burn zones. The subsequent recruitment of microorganism species or the differing survival of microorganisms between the zones depending on various different factors could reasonably lead to different microbiome compositions and densities, and thus result in different soil flux rates. There are more plants in the cool burn zone due to the survival of weed seeds creating more opportunity for symbiosis and creating more advantageous soil conditions for microorganism proliferation and survival. Thus, respiration from the microbes would be higher in the cool burn areas than hot burn. This significance was only apparent on day three of our data collection. More replicates in the future would further clarify the relationship or lack thereof in all cases.</a:t>
            </a:r>
            <a:endParaRPr sz="2750">
              <a:solidFill>
                <a:schemeClr val="dk1"/>
              </a:solidFill>
              <a:latin typeface="Calibri"/>
              <a:ea typeface="Calibri"/>
              <a:cs typeface="Calibri"/>
              <a:sym typeface="Calibri"/>
            </a:endParaRPr>
          </a:p>
          <a:p>
            <a:pPr indent="419115">
              <a:lnSpc>
                <a:spcPct val="110000"/>
              </a:lnSpc>
              <a:buClr>
                <a:schemeClr val="dk1"/>
              </a:buClr>
              <a:buSzPts val="1100"/>
            </a:pPr>
            <a:r>
              <a:rPr lang="en-US" sz="2750">
                <a:solidFill>
                  <a:schemeClr val="dk1"/>
                </a:solidFill>
                <a:latin typeface="Calibri"/>
                <a:ea typeface="Calibri"/>
                <a:cs typeface="Calibri"/>
                <a:sym typeface="Calibri"/>
              </a:rPr>
              <a:t>We also see a linear correlation between temperature and soil flux in hot burn zones specifically. This could mean that temperature is affecting the rate at which microbes are metabolizing or proliferating in hot burn zones. We do not see this relationship in cool burn areas, thus this is an interesting lead for future research surrounding the interactions between microbiota and various environmental abiotic factors such as temperature.</a:t>
            </a:r>
            <a:endParaRPr sz="2750">
              <a:solidFill>
                <a:schemeClr val="dk1"/>
              </a:solidFill>
              <a:latin typeface="Calibri"/>
              <a:ea typeface="Calibri"/>
              <a:cs typeface="Calibri"/>
              <a:sym typeface="Calibri"/>
            </a:endParaRPr>
          </a:p>
          <a:p>
            <a:pPr algn="just">
              <a:lnSpc>
                <a:spcPct val="115000"/>
              </a:lnSpc>
              <a:buClr>
                <a:schemeClr val="dk1"/>
              </a:buClr>
              <a:buSzPts val="1100"/>
            </a:pPr>
            <a:endParaRPr sz="2154">
              <a:solidFill>
                <a:schemeClr val="dk1"/>
              </a:solidFill>
              <a:latin typeface="Calibri"/>
              <a:ea typeface="Calibri"/>
              <a:cs typeface="Calibri"/>
              <a:sym typeface="Calibri"/>
            </a:endParaRPr>
          </a:p>
        </p:txBody>
      </p:sp>
      <p:sp>
        <p:nvSpPr>
          <p:cNvPr id="92" name="Google Shape;92;p13"/>
          <p:cNvSpPr txBox="1"/>
          <p:nvPr/>
        </p:nvSpPr>
        <p:spPr>
          <a:xfrm>
            <a:off x="431315" y="6080613"/>
            <a:ext cx="10387850" cy="5464525"/>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83806" tIns="41892" rIns="83806" bIns="41892" anchor="t" anchorCtr="0">
            <a:noAutofit/>
          </a:bodyPr>
          <a:lstStyle/>
          <a:p>
            <a:pPr indent="419115">
              <a:lnSpc>
                <a:spcPct val="110000"/>
              </a:lnSpc>
            </a:pPr>
            <a:r>
              <a:rPr lang="en-US" sz="2750">
                <a:latin typeface="Calibri"/>
                <a:ea typeface="Calibri"/>
                <a:cs typeface="Calibri"/>
                <a:sym typeface="Calibri"/>
              </a:rPr>
              <a:t>The purpose of this post-Woolsey Fire project is to examine the relationship between soil respiration in areas of cool burns and hot burns relative to individuals of Heteromeles Arbutifolia. It was hypothesized that the soil subjected to a cooler burn would have greater respiration rates due to increased survival of microorganisms compared to a hotter burn. An Li-6800 CO2 Flux Chamber was used to collect measurements for several replicates. Significance was detected in the “Day 3” data, with the soil respiration higher at the cool burn site. Temperature and soil flux also varied directly. In the future experiments including increasingly comprehensive data are recommended for further investigation on the success of soil respiration.</a:t>
            </a:r>
            <a:endParaRPr sz="2658">
              <a:latin typeface="Calibri"/>
              <a:ea typeface="Calibri"/>
              <a:cs typeface="Calibri"/>
              <a:sym typeface="Calibri"/>
            </a:endParaRPr>
          </a:p>
          <a:p>
            <a:pPr indent="419115" algn="just">
              <a:lnSpc>
                <a:spcPct val="115000"/>
              </a:lnSpc>
              <a:spcBef>
                <a:spcPts val="1467"/>
              </a:spcBef>
            </a:pPr>
            <a:endParaRPr sz="2750">
              <a:latin typeface="Calibri"/>
              <a:ea typeface="Calibri"/>
              <a:cs typeface="Calibri"/>
              <a:sym typeface="Calibri"/>
            </a:endParaRPr>
          </a:p>
          <a:p>
            <a:pPr indent="419115" algn="just">
              <a:lnSpc>
                <a:spcPct val="115000"/>
              </a:lnSpc>
              <a:spcBef>
                <a:spcPts val="1467"/>
              </a:spcBef>
              <a:spcAft>
                <a:spcPts val="1467"/>
              </a:spcAft>
            </a:pPr>
            <a:endParaRPr sz="2750">
              <a:latin typeface="Calibri"/>
              <a:ea typeface="Calibri"/>
              <a:cs typeface="Calibri"/>
              <a:sym typeface="Calibri"/>
            </a:endParaRPr>
          </a:p>
        </p:txBody>
      </p:sp>
      <p:pic>
        <p:nvPicPr>
          <p:cNvPr id="93" name="Google Shape;93;p13"/>
          <p:cNvPicPr preferRelativeResize="0"/>
          <p:nvPr/>
        </p:nvPicPr>
        <p:blipFill rotWithShape="1">
          <a:blip r:embed="rId3">
            <a:alphaModFix/>
          </a:blip>
          <a:srcRect/>
          <a:stretch/>
        </p:blipFill>
        <p:spPr>
          <a:xfrm>
            <a:off x="37469768" y="2102324"/>
            <a:ext cx="2433410" cy="2433388"/>
          </a:xfrm>
          <a:prstGeom prst="rect">
            <a:avLst/>
          </a:prstGeom>
          <a:noFill/>
          <a:ln>
            <a:noFill/>
          </a:ln>
        </p:spPr>
      </p:pic>
      <p:sp>
        <p:nvSpPr>
          <p:cNvPr id="94" name="Google Shape;94;p13"/>
          <p:cNvSpPr/>
          <p:nvPr/>
        </p:nvSpPr>
        <p:spPr>
          <a:xfrm>
            <a:off x="6971433" y="3687310"/>
            <a:ext cx="26008950" cy="1944250"/>
          </a:xfrm>
          <a:prstGeom prst="rect">
            <a:avLst/>
          </a:prstGeom>
          <a:noFill/>
          <a:ln>
            <a:noFill/>
          </a:ln>
          <a:effectLst>
            <a:outerShdw blurRad="57150" dist="19050" dir="5400000" algn="bl" rotWithShape="0">
              <a:srgbClr val="000000">
                <a:alpha val="50000"/>
              </a:srgbClr>
            </a:outerShdw>
          </a:effectLst>
        </p:spPr>
        <p:txBody>
          <a:bodyPr spcFirstLastPara="1" wrap="square" lIns="83806" tIns="41892" rIns="83806" bIns="41892" anchor="t" anchorCtr="0">
            <a:noAutofit/>
          </a:bodyPr>
          <a:lstStyle/>
          <a:p>
            <a:pPr algn="ctr"/>
            <a:r>
              <a:rPr lang="en-US" sz="3758" b="1">
                <a:latin typeface="Calibri"/>
                <a:ea typeface="Calibri"/>
                <a:cs typeface="Calibri"/>
                <a:sym typeface="Calibri"/>
              </a:rPr>
              <a:t>Gabrielle Boeger, </a:t>
            </a:r>
            <a:r>
              <a:rPr lang="en-US" sz="3758" b="1">
                <a:solidFill>
                  <a:schemeClr val="dk1"/>
                </a:solidFill>
                <a:latin typeface="Calibri"/>
                <a:ea typeface="Calibri"/>
                <a:cs typeface="Calibri"/>
                <a:sym typeface="Calibri"/>
              </a:rPr>
              <a:t>Lauren Dedmon, Emma Thomsen, </a:t>
            </a:r>
            <a:r>
              <a:rPr lang="en-US" sz="3758" b="1">
                <a:latin typeface="Calibri"/>
                <a:ea typeface="Calibri"/>
                <a:cs typeface="Calibri"/>
                <a:sym typeface="Calibri"/>
              </a:rPr>
              <a:t>and Alexander Soloniuk</a:t>
            </a:r>
            <a:endParaRPr sz="3758" b="1">
              <a:latin typeface="Calibri"/>
              <a:ea typeface="Calibri"/>
              <a:cs typeface="Calibri"/>
              <a:sym typeface="Calibri"/>
            </a:endParaRPr>
          </a:p>
          <a:p>
            <a:pPr algn="ctr"/>
            <a:r>
              <a:rPr lang="en-US" sz="3758" b="1">
                <a:latin typeface="Calibri"/>
                <a:ea typeface="Calibri"/>
                <a:cs typeface="Calibri"/>
                <a:sym typeface="Calibri"/>
              </a:rPr>
              <a:t>Mentors: Dr. Stephen Davis and Grace Palmer Pepperdine University, 24255 Pacific Coast Highway, Malibu, CA,90263</a:t>
            </a:r>
            <a:endParaRPr sz="3758" b="1">
              <a:latin typeface="Calibri"/>
              <a:ea typeface="Calibri"/>
              <a:cs typeface="Calibri"/>
              <a:sym typeface="Calibri"/>
            </a:endParaRPr>
          </a:p>
        </p:txBody>
      </p:sp>
      <p:sp>
        <p:nvSpPr>
          <p:cNvPr id="95" name="Google Shape;95;p13"/>
          <p:cNvSpPr txBox="1"/>
          <p:nvPr/>
        </p:nvSpPr>
        <p:spPr>
          <a:xfrm>
            <a:off x="401271" y="11701590"/>
            <a:ext cx="10387850" cy="896775"/>
          </a:xfrm>
          <a:prstGeom prst="rect">
            <a:avLst/>
          </a:prstGeom>
          <a:solidFill>
            <a:srgbClr val="BEE6AC"/>
          </a:solidFill>
          <a:ln w="28575" cap="flat" cmpd="sng">
            <a:solidFill>
              <a:srgbClr val="000000"/>
            </a:solidFill>
            <a:prstDash val="solid"/>
            <a:round/>
            <a:headEnd type="none" w="sm" len="sm"/>
            <a:tailEnd type="none" w="sm" len="sm"/>
          </a:ln>
        </p:spPr>
        <p:txBody>
          <a:bodyPr spcFirstLastPara="1" wrap="square" lIns="83806" tIns="41892" rIns="83806" bIns="41892" anchor="t" anchorCtr="0">
            <a:noAutofit/>
          </a:bodyPr>
          <a:lstStyle/>
          <a:p>
            <a:pPr algn="ctr"/>
            <a:r>
              <a:rPr lang="en-US" sz="5042" b="1">
                <a:latin typeface="Calibri"/>
                <a:ea typeface="Calibri"/>
                <a:cs typeface="Calibri"/>
                <a:sym typeface="Calibri"/>
              </a:rPr>
              <a:t>Introduction</a:t>
            </a:r>
            <a:endParaRPr sz="5042" b="1">
              <a:latin typeface="Calibri"/>
              <a:ea typeface="Calibri"/>
              <a:cs typeface="Calibri"/>
              <a:sym typeface="Calibri"/>
            </a:endParaRPr>
          </a:p>
        </p:txBody>
      </p:sp>
      <p:sp>
        <p:nvSpPr>
          <p:cNvPr id="96" name="Google Shape;96;p13"/>
          <p:cNvSpPr txBox="1"/>
          <p:nvPr/>
        </p:nvSpPr>
        <p:spPr>
          <a:xfrm>
            <a:off x="485238" y="5014025"/>
            <a:ext cx="10387850" cy="956175"/>
          </a:xfrm>
          <a:prstGeom prst="rect">
            <a:avLst/>
          </a:prstGeom>
          <a:solidFill>
            <a:srgbClr val="BEE6AC"/>
          </a:solidFill>
          <a:ln w="28575" cap="flat" cmpd="sng">
            <a:solidFill>
              <a:srgbClr val="000000"/>
            </a:solidFill>
            <a:prstDash val="solid"/>
            <a:round/>
            <a:headEnd type="none" w="sm" len="sm"/>
            <a:tailEnd type="none" w="sm" len="sm"/>
          </a:ln>
        </p:spPr>
        <p:txBody>
          <a:bodyPr spcFirstLastPara="1" wrap="square" lIns="83806" tIns="41892" rIns="83806" bIns="41892" anchor="t" anchorCtr="0">
            <a:noAutofit/>
          </a:bodyPr>
          <a:lstStyle/>
          <a:p>
            <a:pPr algn="ctr"/>
            <a:r>
              <a:rPr lang="en-US" sz="5042" b="1">
                <a:latin typeface="Calibri"/>
                <a:ea typeface="Calibri"/>
                <a:cs typeface="Calibri"/>
                <a:sym typeface="Calibri"/>
              </a:rPr>
              <a:t>Abstract</a:t>
            </a:r>
            <a:endParaRPr sz="5042" b="1">
              <a:latin typeface="Calibri"/>
              <a:ea typeface="Calibri"/>
              <a:cs typeface="Calibri"/>
              <a:sym typeface="Calibri"/>
            </a:endParaRPr>
          </a:p>
        </p:txBody>
      </p:sp>
      <p:sp>
        <p:nvSpPr>
          <p:cNvPr id="97" name="Google Shape;97;p13"/>
          <p:cNvSpPr txBox="1"/>
          <p:nvPr/>
        </p:nvSpPr>
        <p:spPr>
          <a:xfrm>
            <a:off x="11283960" y="5042213"/>
            <a:ext cx="17522450" cy="911350"/>
          </a:xfrm>
          <a:prstGeom prst="rect">
            <a:avLst/>
          </a:prstGeom>
          <a:solidFill>
            <a:srgbClr val="BEE6AC"/>
          </a:solidFill>
          <a:ln w="28575" cap="flat" cmpd="sng">
            <a:solidFill>
              <a:srgbClr val="000000"/>
            </a:solidFill>
            <a:prstDash val="solid"/>
            <a:round/>
            <a:headEnd type="none" w="sm" len="sm"/>
            <a:tailEnd type="none" w="sm" len="sm"/>
          </a:ln>
        </p:spPr>
        <p:txBody>
          <a:bodyPr spcFirstLastPara="1" wrap="square" lIns="83806" tIns="41892" rIns="83806" bIns="41892" anchor="t" anchorCtr="0">
            <a:noAutofit/>
          </a:bodyPr>
          <a:lstStyle/>
          <a:p>
            <a:pPr algn="ctr"/>
            <a:r>
              <a:rPr lang="en-US" sz="5042" b="1">
                <a:latin typeface="Calibri"/>
                <a:ea typeface="Calibri"/>
                <a:cs typeface="Calibri"/>
                <a:sym typeface="Calibri"/>
              </a:rPr>
              <a:t>Study Sites</a:t>
            </a:r>
            <a:endParaRPr sz="5042" b="1">
              <a:latin typeface="Calibri"/>
              <a:ea typeface="Calibri"/>
              <a:cs typeface="Calibri"/>
              <a:sym typeface="Calibri"/>
            </a:endParaRPr>
          </a:p>
        </p:txBody>
      </p:sp>
      <p:sp>
        <p:nvSpPr>
          <p:cNvPr id="98" name="Google Shape;98;p13"/>
          <p:cNvSpPr txBox="1"/>
          <p:nvPr/>
        </p:nvSpPr>
        <p:spPr>
          <a:xfrm>
            <a:off x="29217283" y="5034994"/>
            <a:ext cx="10519300" cy="911350"/>
          </a:xfrm>
          <a:prstGeom prst="rect">
            <a:avLst/>
          </a:prstGeom>
          <a:solidFill>
            <a:srgbClr val="BEE6AC"/>
          </a:solidFill>
          <a:ln w="28575" cap="flat" cmpd="sng">
            <a:solidFill>
              <a:srgbClr val="000000"/>
            </a:solidFill>
            <a:prstDash val="solid"/>
            <a:round/>
            <a:headEnd type="none" w="sm" len="sm"/>
            <a:tailEnd type="none" w="sm" len="sm"/>
          </a:ln>
        </p:spPr>
        <p:txBody>
          <a:bodyPr spcFirstLastPara="1" wrap="square" lIns="83806" tIns="41892" rIns="83806" bIns="41892" anchor="t" anchorCtr="0">
            <a:noAutofit/>
          </a:bodyPr>
          <a:lstStyle/>
          <a:p>
            <a:pPr algn="ctr"/>
            <a:r>
              <a:rPr lang="en-US" sz="5042" b="1">
                <a:latin typeface="Calibri"/>
                <a:ea typeface="Calibri"/>
                <a:cs typeface="Calibri"/>
                <a:sym typeface="Calibri"/>
              </a:rPr>
              <a:t>Discussion</a:t>
            </a:r>
            <a:endParaRPr sz="5042" b="1">
              <a:latin typeface="Calibri"/>
              <a:ea typeface="Calibri"/>
              <a:cs typeface="Calibri"/>
              <a:sym typeface="Calibri"/>
            </a:endParaRPr>
          </a:p>
        </p:txBody>
      </p:sp>
      <p:sp>
        <p:nvSpPr>
          <p:cNvPr id="99" name="Google Shape;99;p13"/>
          <p:cNvSpPr txBox="1"/>
          <p:nvPr/>
        </p:nvSpPr>
        <p:spPr>
          <a:xfrm>
            <a:off x="29108108" y="27424829"/>
            <a:ext cx="10628475" cy="782100"/>
          </a:xfrm>
          <a:prstGeom prst="rect">
            <a:avLst/>
          </a:prstGeom>
          <a:solidFill>
            <a:srgbClr val="BEE6AC"/>
          </a:solidFill>
          <a:ln w="28575" cap="flat" cmpd="sng">
            <a:solidFill>
              <a:srgbClr val="000000"/>
            </a:solidFill>
            <a:prstDash val="solid"/>
            <a:round/>
            <a:headEnd type="none" w="sm" len="sm"/>
            <a:tailEnd type="none" w="sm" len="sm"/>
          </a:ln>
        </p:spPr>
        <p:txBody>
          <a:bodyPr spcFirstLastPara="1" wrap="square" lIns="83806" tIns="41892" rIns="83806" bIns="41892" anchor="ctr" anchorCtr="0">
            <a:noAutofit/>
          </a:bodyPr>
          <a:lstStyle/>
          <a:p>
            <a:pPr algn="ctr"/>
            <a:r>
              <a:rPr lang="en-US" sz="5042" b="1">
                <a:latin typeface="Calibri"/>
                <a:ea typeface="Calibri"/>
                <a:cs typeface="Calibri"/>
                <a:sym typeface="Calibri"/>
              </a:rPr>
              <a:t>Works Cited</a:t>
            </a:r>
            <a:endParaRPr sz="5042" b="1">
              <a:latin typeface="Calibri"/>
              <a:ea typeface="Calibri"/>
              <a:cs typeface="Calibri"/>
              <a:sym typeface="Calibri"/>
            </a:endParaRPr>
          </a:p>
        </p:txBody>
      </p:sp>
      <p:sp>
        <p:nvSpPr>
          <p:cNvPr id="100" name="Google Shape;100;p13"/>
          <p:cNvSpPr txBox="1"/>
          <p:nvPr/>
        </p:nvSpPr>
        <p:spPr>
          <a:xfrm>
            <a:off x="29108108" y="19509848"/>
            <a:ext cx="10628475" cy="956175"/>
          </a:xfrm>
          <a:prstGeom prst="rect">
            <a:avLst/>
          </a:prstGeom>
          <a:solidFill>
            <a:srgbClr val="BEE6AC"/>
          </a:solidFill>
          <a:ln w="28575" cap="flat" cmpd="sng">
            <a:solidFill>
              <a:srgbClr val="000000"/>
            </a:solidFill>
            <a:prstDash val="solid"/>
            <a:round/>
            <a:headEnd type="none" w="sm" len="sm"/>
            <a:tailEnd type="none" w="sm" len="sm"/>
          </a:ln>
        </p:spPr>
        <p:txBody>
          <a:bodyPr spcFirstLastPara="1" wrap="square" lIns="83806" tIns="41892" rIns="83806" bIns="41892" anchor="t" anchorCtr="0">
            <a:noAutofit/>
          </a:bodyPr>
          <a:lstStyle/>
          <a:p>
            <a:pPr algn="ctr"/>
            <a:r>
              <a:rPr lang="en-US" sz="5042" b="1">
                <a:latin typeface="Calibri"/>
                <a:ea typeface="Calibri"/>
                <a:cs typeface="Calibri"/>
                <a:sym typeface="Calibri"/>
              </a:rPr>
              <a:t>Conclusion</a:t>
            </a:r>
            <a:endParaRPr sz="5042" b="1">
              <a:latin typeface="Calibri"/>
              <a:ea typeface="Calibri"/>
              <a:cs typeface="Calibri"/>
              <a:sym typeface="Calibri"/>
            </a:endParaRPr>
          </a:p>
        </p:txBody>
      </p:sp>
      <p:sp>
        <p:nvSpPr>
          <p:cNvPr id="101" name="Google Shape;101;p13"/>
          <p:cNvSpPr txBox="1"/>
          <p:nvPr/>
        </p:nvSpPr>
        <p:spPr>
          <a:xfrm>
            <a:off x="29108108" y="20706350"/>
            <a:ext cx="10628475" cy="6523550"/>
          </a:xfrm>
          <a:prstGeom prst="rect">
            <a:avLst/>
          </a:prstGeom>
          <a:solidFill>
            <a:srgbClr val="FFFFFF"/>
          </a:solidFill>
          <a:ln>
            <a:noFill/>
          </a:ln>
        </p:spPr>
        <p:txBody>
          <a:bodyPr spcFirstLastPara="1" wrap="square" lIns="83806" tIns="83806" rIns="83806" bIns="83806" anchor="t" anchorCtr="0">
            <a:noAutofit/>
          </a:bodyPr>
          <a:lstStyle/>
          <a:p>
            <a:pPr indent="419115">
              <a:lnSpc>
                <a:spcPct val="110000"/>
              </a:lnSpc>
            </a:pPr>
            <a:r>
              <a:rPr lang="en-US" sz="2750">
                <a:latin typeface="Calibri"/>
                <a:ea typeface="Calibri"/>
                <a:cs typeface="Calibri"/>
                <a:sym typeface="Calibri"/>
              </a:rPr>
              <a:t>We found that soil respiration is greater in a cool burn area than a hot burn area.  This is significant because it tells us about post-fire recovery for plants that are resprouting in areas of a cool burn and in areas of a hot burn.  We can learn about the ability for plants to germinate in these conditions after a fire by knowing characteristics of the soil in which they are growing.  Although we did not find a strong difference in the two types of soil on two of our data collection days, perhaps we would have if we took more replicates at each site.  </a:t>
            </a:r>
            <a:endParaRPr sz="2750">
              <a:latin typeface="Calibri"/>
              <a:ea typeface="Calibri"/>
              <a:cs typeface="Calibri"/>
              <a:sym typeface="Calibri"/>
            </a:endParaRPr>
          </a:p>
          <a:p>
            <a:pPr indent="419115">
              <a:lnSpc>
                <a:spcPct val="110000"/>
              </a:lnSpc>
            </a:pPr>
            <a:r>
              <a:rPr lang="en-US" sz="2750">
                <a:latin typeface="Calibri"/>
                <a:ea typeface="Calibri"/>
                <a:cs typeface="Calibri"/>
                <a:sym typeface="Calibri"/>
              </a:rPr>
              <a:t>In the future, we would like to return to </a:t>
            </a:r>
            <a:r>
              <a:rPr lang="en-US" sz="2750" i="1">
                <a:latin typeface="Calibri"/>
                <a:ea typeface="Calibri"/>
                <a:cs typeface="Calibri"/>
                <a:sym typeface="Calibri"/>
              </a:rPr>
              <a:t>H.  arbutifolia</a:t>
            </a:r>
            <a:r>
              <a:rPr lang="en-US" sz="2750">
                <a:latin typeface="Calibri"/>
                <a:ea typeface="Calibri"/>
                <a:cs typeface="Calibri"/>
                <a:sym typeface="Calibri"/>
              </a:rPr>
              <a:t> individuals to assess their fitness and see if there is a correlation between their health and the soil in which they are growing.  We would also like to look at soil respiration from this heavy rainfall year and compare it to soil respiration when the area is experiencing chronic drought.</a:t>
            </a:r>
            <a:endParaRPr sz="2750">
              <a:latin typeface="Calibri"/>
              <a:ea typeface="Calibri"/>
              <a:cs typeface="Calibri"/>
              <a:sym typeface="Calibri"/>
            </a:endParaRPr>
          </a:p>
        </p:txBody>
      </p:sp>
      <p:sp>
        <p:nvSpPr>
          <p:cNvPr id="102" name="Google Shape;102;p13"/>
          <p:cNvSpPr txBox="1"/>
          <p:nvPr/>
        </p:nvSpPr>
        <p:spPr>
          <a:xfrm>
            <a:off x="419513" y="26790416"/>
            <a:ext cx="10519300" cy="956175"/>
          </a:xfrm>
          <a:prstGeom prst="rect">
            <a:avLst/>
          </a:prstGeom>
          <a:solidFill>
            <a:srgbClr val="BEE6AC"/>
          </a:solidFill>
          <a:ln w="28575" cap="flat" cmpd="sng">
            <a:solidFill>
              <a:srgbClr val="000000"/>
            </a:solidFill>
            <a:prstDash val="solid"/>
            <a:round/>
            <a:headEnd type="none" w="sm" len="sm"/>
            <a:tailEnd type="none" w="sm" len="sm"/>
          </a:ln>
        </p:spPr>
        <p:txBody>
          <a:bodyPr spcFirstLastPara="1" wrap="square" lIns="83806" tIns="41892" rIns="83806" bIns="41892" anchor="t" anchorCtr="0">
            <a:noAutofit/>
          </a:bodyPr>
          <a:lstStyle/>
          <a:p>
            <a:pPr algn="ctr"/>
            <a:r>
              <a:rPr lang="en-US" sz="5042" b="1">
                <a:latin typeface="Calibri"/>
                <a:ea typeface="Calibri"/>
                <a:cs typeface="Calibri"/>
                <a:sym typeface="Calibri"/>
              </a:rPr>
              <a:t>Materials and Methods</a:t>
            </a:r>
            <a:endParaRPr sz="5042" b="1">
              <a:latin typeface="Calibri"/>
              <a:ea typeface="Calibri"/>
              <a:cs typeface="Calibri"/>
              <a:sym typeface="Calibri"/>
            </a:endParaRPr>
          </a:p>
        </p:txBody>
      </p:sp>
      <p:sp>
        <p:nvSpPr>
          <p:cNvPr id="103" name="Google Shape;103;p13"/>
          <p:cNvSpPr txBox="1"/>
          <p:nvPr/>
        </p:nvSpPr>
        <p:spPr>
          <a:xfrm>
            <a:off x="29108108" y="28401858"/>
            <a:ext cx="10628475" cy="6203450"/>
          </a:xfrm>
          <a:prstGeom prst="rect">
            <a:avLst/>
          </a:prstGeom>
          <a:solidFill>
            <a:srgbClr val="FFFFFF"/>
          </a:solidFill>
          <a:ln>
            <a:noFill/>
          </a:ln>
        </p:spPr>
        <p:txBody>
          <a:bodyPr spcFirstLastPara="1" wrap="square" lIns="83806" tIns="41892" rIns="83806" bIns="41892" anchor="t" anchorCtr="0">
            <a:noAutofit/>
          </a:bodyPr>
          <a:lstStyle/>
          <a:p>
            <a:pPr>
              <a:buClr>
                <a:schemeClr val="dk1"/>
              </a:buClr>
              <a:buSzPts val="1100"/>
            </a:pPr>
            <a:r>
              <a:rPr lang="en-US" sz="2154">
                <a:solidFill>
                  <a:srgbClr val="222222"/>
                </a:solidFill>
                <a:highlight>
                  <a:srgbClr val="FFFFFF"/>
                </a:highlight>
                <a:latin typeface="Calibri"/>
                <a:ea typeface="Calibri"/>
                <a:cs typeface="Calibri"/>
                <a:sym typeface="Calibri"/>
              </a:rPr>
              <a:t>Allen, C. D., et al. (2010). A global overview of drought and heat-induced tree mortality reveals emerging climate change risks for forests.  </a:t>
            </a:r>
            <a:r>
              <a:rPr lang="en-US" sz="2154" i="1">
                <a:solidFill>
                  <a:srgbClr val="222222"/>
                </a:solidFill>
                <a:highlight>
                  <a:srgbClr val="FFFFFF"/>
                </a:highlight>
                <a:latin typeface="Calibri"/>
                <a:ea typeface="Calibri"/>
                <a:cs typeface="Calibri"/>
                <a:sym typeface="Calibri"/>
              </a:rPr>
              <a:t>Forest ecology and management</a:t>
            </a:r>
            <a:r>
              <a:rPr lang="en-US" sz="2154">
                <a:solidFill>
                  <a:srgbClr val="222222"/>
                </a:solidFill>
                <a:highlight>
                  <a:srgbClr val="FFFFFF"/>
                </a:highlight>
                <a:latin typeface="Calibri"/>
                <a:ea typeface="Calibri"/>
                <a:cs typeface="Calibri"/>
                <a:sym typeface="Calibri"/>
              </a:rPr>
              <a:t>, </a:t>
            </a:r>
            <a:r>
              <a:rPr lang="en-US" sz="2154" i="1">
                <a:solidFill>
                  <a:srgbClr val="222222"/>
                </a:solidFill>
                <a:highlight>
                  <a:srgbClr val="FFFFFF"/>
                </a:highlight>
                <a:latin typeface="Calibri"/>
                <a:ea typeface="Calibri"/>
                <a:cs typeface="Calibri"/>
                <a:sym typeface="Calibri"/>
              </a:rPr>
              <a:t>259</a:t>
            </a:r>
            <a:r>
              <a:rPr lang="en-US" sz="2154">
                <a:solidFill>
                  <a:srgbClr val="222222"/>
                </a:solidFill>
                <a:highlight>
                  <a:srgbClr val="FFFFFF"/>
                </a:highlight>
                <a:latin typeface="Calibri"/>
                <a:ea typeface="Calibri"/>
                <a:cs typeface="Calibri"/>
                <a:sym typeface="Calibri"/>
              </a:rPr>
              <a:t>(4), 660-684.</a:t>
            </a:r>
            <a:endParaRPr sz="2154">
              <a:solidFill>
                <a:srgbClr val="222222"/>
              </a:solidFill>
              <a:highlight>
                <a:srgbClr val="FFFFFF"/>
              </a:highlight>
              <a:latin typeface="Calibri"/>
              <a:ea typeface="Calibri"/>
              <a:cs typeface="Calibri"/>
              <a:sym typeface="Calibri"/>
            </a:endParaRPr>
          </a:p>
          <a:p>
            <a:pPr>
              <a:buClr>
                <a:schemeClr val="dk1"/>
              </a:buClr>
              <a:buSzPts val="1100"/>
            </a:pPr>
            <a:endParaRPr sz="2154">
              <a:solidFill>
                <a:srgbClr val="222222"/>
              </a:solidFill>
              <a:highlight>
                <a:srgbClr val="FFFFFF"/>
              </a:highlight>
              <a:latin typeface="Calibri"/>
              <a:ea typeface="Calibri"/>
              <a:cs typeface="Calibri"/>
              <a:sym typeface="Calibri"/>
            </a:endParaRPr>
          </a:p>
          <a:p>
            <a:pPr>
              <a:buClr>
                <a:schemeClr val="dk1"/>
              </a:buClr>
              <a:buSzPts val="1100"/>
            </a:pPr>
            <a:r>
              <a:rPr lang="en-US" sz="2154">
                <a:solidFill>
                  <a:srgbClr val="222222"/>
                </a:solidFill>
                <a:highlight>
                  <a:schemeClr val="lt1"/>
                </a:highlight>
                <a:latin typeface="Calibri"/>
                <a:ea typeface="Calibri"/>
                <a:cs typeface="Calibri"/>
                <a:sym typeface="Calibri"/>
              </a:rPr>
              <a:t>D’Ascoli, R., Rutigliano, F. A., De Pascale, R. A., Gentile, A., &amp; De Santo, A. V. (2005). Functional diversity of the microbial community in Mediterranean maquis soils as affected by fires. International Journal of Wildland Fire, 14(4), 355-363.</a:t>
            </a:r>
            <a:endParaRPr sz="2154">
              <a:solidFill>
                <a:srgbClr val="222222"/>
              </a:solidFill>
              <a:highlight>
                <a:srgbClr val="FFFFFF"/>
              </a:highlight>
              <a:latin typeface="Calibri"/>
              <a:ea typeface="Calibri"/>
              <a:cs typeface="Calibri"/>
              <a:sym typeface="Calibri"/>
            </a:endParaRPr>
          </a:p>
          <a:p>
            <a:pPr>
              <a:buClr>
                <a:schemeClr val="dk1"/>
              </a:buClr>
              <a:buSzPts val="1100"/>
            </a:pPr>
            <a:endParaRPr sz="2154">
              <a:solidFill>
                <a:srgbClr val="222222"/>
              </a:solidFill>
              <a:highlight>
                <a:srgbClr val="FFFFFF"/>
              </a:highlight>
              <a:latin typeface="Calibri"/>
              <a:ea typeface="Calibri"/>
              <a:cs typeface="Calibri"/>
              <a:sym typeface="Calibri"/>
            </a:endParaRPr>
          </a:p>
          <a:p>
            <a:pPr>
              <a:buClr>
                <a:schemeClr val="dk1"/>
              </a:buClr>
              <a:buSzPts val="1100"/>
            </a:pPr>
            <a:r>
              <a:rPr lang="en-US" sz="2154">
                <a:solidFill>
                  <a:srgbClr val="222222"/>
                </a:solidFill>
                <a:highlight>
                  <a:schemeClr val="lt1"/>
                </a:highlight>
                <a:latin typeface="Calibri"/>
                <a:ea typeface="Calibri"/>
                <a:cs typeface="Calibri"/>
                <a:sym typeface="Calibri"/>
              </a:rPr>
              <a:t>Hart, S. C., DeLuca, T. H., Newman, G. S., MacKenzie, M. D., &amp; Boyle, S. I. (2005). Post-fire vegetative dynamics as drivers of microbial community structure and function in forest soils. Forest Ecology and Management, 220(1-3), 166-184.</a:t>
            </a:r>
            <a:endParaRPr sz="2154">
              <a:solidFill>
                <a:srgbClr val="222222"/>
              </a:solidFill>
              <a:highlight>
                <a:schemeClr val="lt1"/>
              </a:highlight>
              <a:latin typeface="Calibri"/>
              <a:ea typeface="Calibri"/>
              <a:cs typeface="Calibri"/>
              <a:sym typeface="Calibri"/>
            </a:endParaRPr>
          </a:p>
          <a:p>
            <a:pPr>
              <a:buClr>
                <a:schemeClr val="dk1"/>
              </a:buClr>
              <a:buSzPts val="1100"/>
            </a:pPr>
            <a:endParaRPr sz="2154">
              <a:solidFill>
                <a:srgbClr val="222222"/>
              </a:solidFill>
              <a:highlight>
                <a:schemeClr val="lt1"/>
              </a:highlight>
              <a:latin typeface="Calibri"/>
              <a:ea typeface="Calibri"/>
              <a:cs typeface="Calibri"/>
              <a:sym typeface="Calibri"/>
            </a:endParaRPr>
          </a:p>
          <a:p>
            <a:pPr>
              <a:buClr>
                <a:schemeClr val="dk1"/>
              </a:buClr>
              <a:buSzPts val="1100"/>
            </a:pPr>
            <a:r>
              <a:rPr lang="en-US" sz="2154">
                <a:solidFill>
                  <a:srgbClr val="222222"/>
                </a:solidFill>
                <a:highlight>
                  <a:srgbClr val="FFFFFF"/>
                </a:highlight>
                <a:latin typeface="Calibri"/>
                <a:ea typeface="Calibri"/>
                <a:cs typeface="Calibri"/>
                <a:sym typeface="Calibri"/>
              </a:rPr>
              <a:t>Jacobsen, A. L., Davis, S. D., &amp; Fabritius, S. L. (2004). Fire frequency impacts non-sprouting chaparral shrubs in the Santa Monica Mountains of southern California. Ecology, conservation and management of mediterranean climate ecosystems. Millpress, Rotterdam, Netherlands.</a:t>
            </a:r>
            <a:endParaRPr sz="2154">
              <a:solidFill>
                <a:srgbClr val="222222"/>
              </a:solidFill>
              <a:highlight>
                <a:srgbClr val="FFFFFF"/>
              </a:highlight>
              <a:latin typeface="Calibri"/>
              <a:ea typeface="Calibri"/>
              <a:cs typeface="Calibri"/>
              <a:sym typeface="Calibri"/>
            </a:endParaRPr>
          </a:p>
          <a:p>
            <a:pPr>
              <a:buClr>
                <a:schemeClr val="dk1"/>
              </a:buClr>
              <a:buSzPts val="1100"/>
            </a:pPr>
            <a:endParaRPr sz="2154">
              <a:solidFill>
                <a:srgbClr val="222222"/>
              </a:solidFill>
              <a:highlight>
                <a:srgbClr val="FFFFFF"/>
              </a:highlight>
              <a:latin typeface="Calibri"/>
              <a:ea typeface="Calibri"/>
              <a:cs typeface="Calibri"/>
              <a:sym typeface="Calibri"/>
            </a:endParaRPr>
          </a:p>
          <a:p>
            <a:pPr>
              <a:buClr>
                <a:schemeClr val="dk1"/>
              </a:buClr>
              <a:buSzPts val="1100"/>
            </a:pPr>
            <a:r>
              <a:rPr lang="en-US" sz="2154">
                <a:solidFill>
                  <a:srgbClr val="222222"/>
                </a:solidFill>
                <a:highlight>
                  <a:schemeClr val="lt1"/>
                </a:highlight>
                <a:latin typeface="Calibri"/>
                <a:ea typeface="Calibri"/>
                <a:cs typeface="Calibri"/>
                <a:sym typeface="Calibri"/>
              </a:rPr>
              <a:t>Malanson, G. P., &amp; O'Leary, J. F. (1982). Post-fire regeneration strategies of Californian coastal sage shrubs. Oecologia, 53(3), 355-358.</a:t>
            </a:r>
            <a:endParaRPr sz="2154">
              <a:solidFill>
                <a:srgbClr val="222222"/>
              </a:solidFill>
              <a:highlight>
                <a:srgbClr val="FFFFFF"/>
              </a:highlight>
              <a:latin typeface="Calibri"/>
              <a:ea typeface="Calibri"/>
              <a:cs typeface="Calibri"/>
              <a:sym typeface="Calibri"/>
            </a:endParaRPr>
          </a:p>
          <a:p>
            <a:pPr>
              <a:buClr>
                <a:schemeClr val="dk1"/>
              </a:buClr>
              <a:buSzPts val="1100"/>
            </a:pPr>
            <a:endParaRPr sz="1558">
              <a:solidFill>
                <a:srgbClr val="222222"/>
              </a:solidFill>
              <a:highlight>
                <a:srgbClr val="FFFFFF"/>
              </a:highlight>
              <a:latin typeface="Calibri"/>
              <a:ea typeface="Calibri"/>
              <a:cs typeface="Calibri"/>
              <a:sym typeface="Calibri"/>
            </a:endParaRPr>
          </a:p>
          <a:p>
            <a:pPr>
              <a:buClr>
                <a:schemeClr val="dk1"/>
              </a:buClr>
              <a:buSzPts val="1100"/>
            </a:pPr>
            <a:endParaRPr sz="1558">
              <a:solidFill>
                <a:srgbClr val="222222"/>
              </a:solidFill>
              <a:highlight>
                <a:srgbClr val="FFFFFF"/>
              </a:highlight>
              <a:latin typeface="Calibri"/>
              <a:ea typeface="Calibri"/>
              <a:cs typeface="Calibri"/>
              <a:sym typeface="Calibri"/>
            </a:endParaRPr>
          </a:p>
        </p:txBody>
      </p:sp>
      <p:sp>
        <p:nvSpPr>
          <p:cNvPr id="104" name="Google Shape;104;p13"/>
          <p:cNvSpPr txBox="1"/>
          <p:nvPr/>
        </p:nvSpPr>
        <p:spPr>
          <a:xfrm>
            <a:off x="999854" y="1972960"/>
            <a:ext cx="2750000" cy="2750000"/>
          </a:xfrm>
          <a:prstGeom prst="rect">
            <a:avLst/>
          </a:prstGeom>
          <a:noFill/>
          <a:ln>
            <a:noFill/>
          </a:ln>
        </p:spPr>
        <p:txBody>
          <a:bodyPr spcFirstLastPara="1" wrap="square" lIns="83806" tIns="83806" rIns="83806" bIns="83806" anchor="ctr" anchorCtr="0">
            <a:noAutofit/>
          </a:bodyPr>
          <a:lstStyle/>
          <a:p>
            <a:r>
              <a:rPr lang="en-US" sz="1100">
                <a:solidFill>
                  <a:srgbClr val="222222"/>
                </a:solidFill>
                <a:highlight>
                  <a:srgbClr val="FFFFFF"/>
                </a:highlight>
                <a:latin typeface="Roboto"/>
                <a:ea typeface="Roboto"/>
                <a:cs typeface="Roboto"/>
                <a:sym typeface="Roboto"/>
              </a:rPr>
              <a:t>ó</a:t>
            </a:r>
            <a:endParaRPr sz="1283"/>
          </a:p>
        </p:txBody>
      </p:sp>
      <p:pic>
        <p:nvPicPr>
          <p:cNvPr id="105" name="Google Shape;105;p13"/>
          <p:cNvPicPr preferRelativeResize="0"/>
          <p:nvPr/>
        </p:nvPicPr>
        <p:blipFill rotWithShape="1">
          <a:blip r:embed="rId3">
            <a:alphaModFix/>
          </a:blip>
          <a:srcRect/>
          <a:stretch/>
        </p:blipFill>
        <p:spPr>
          <a:xfrm>
            <a:off x="330422" y="2102324"/>
            <a:ext cx="2433410" cy="2433388"/>
          </a:xfrm>
          <a:prstGeom prst="rect">
            <a:avLst/>
          </a:prstGeom>
          <a:noFill/>
          <a:ln>
            <a:noFill/>
          </a:ln>
        </p:spPr>
      </p:pic>
      <p:sp>
        <p:nvSpPr>
          <p:cNvPr id="106" name="Google Shape;106;p13"/>
          <p:cNvSpPr txBox="1"/>
          <p:nvPr/>
        </p:nvSpPr>
        <p:spPr>
          <a:xfrm>
            <a:off x="11291260" y="14067369"/>
            <a:ext cx="17383850" cy="956175"/>
          </a:xfrm>
          <a:prstGeom prst="rect">
            <a:avLst/>
          </a:prstGeom>
          <a:solidFill>
            <a:srgbClr val="BEE6AC"/>
          </a:solidFill>
          <a:ln w="28575" cap="flat" cmpd="sng">
            <a:solidFill>
              <a:srgbClr val="000000"/>
            </a:solidFill>
            <a:prstDash val="solid"/>
            <a:round/>
            <a:headEnd type="none" w="sm" len="sm"/>
            <a:tailEnd type="none" w="sm" len="sm"/>
          </a:ln>
        </p:spPr>
        <p:txBody>
          <a:bodyPr spcFirstLastPara="1" wrap="square" lIns="83806" tIns="41892" rIns="83806" bIns="41892" anchor="t" anchorCtr="0">
            <a:noAutofit/>
          </a:bodyPr>
          <a:lstStyle/>
          <a:p>
            <a:pPr algn="ctr"/>
            <a:r>
              <a:rPr lang="en-US" sz="5042" b="1">
                <a:latin typeface="Calibri"/>
                <a:ea typeface="Calibri"/>
                <a:cs typeface="Calibri"/>
                <a:sym typeface="Calibri"/>
              </a:rPr>
              <a:t>Results</a:t>
            </a:r>
            <a:endParaRPr sz="5042" b="1">
              <a:latin typeface="Calibri"/>
              <a:ea typeface="Calibri"/>
              <a:cs typeface="Calibri"/>
              <a:sym typeface="Calibri"/>
            </a:endParaRPr>
          </a:p>
        </p:txBody>
      </p:sp>
      <p:pic>
        <p:nvPicPr>
          <p:cNvPr id="107" name="Google Shape;107;p13"/>
          <p:cNvPicPr preferRelativeResize="0"/>
          <p:nvPr/>
        </p:nvPicPr>
        <p:blipFill>
          <a:blip r:embed="rId4">
            <a:alphaModFix/>
          </a:blip>
          <a:stretch>
            <a:fillRect/>
          </a:stretch>
        </p:blipFill>
        <p:spPr>
          <a:xfrm>
            <a:off x="24145230" y="6186534"/>
            <a:ext cx="4661181" cy="5914424"/>
          </a:xfrm>
          <a:prstGeom prst="rect">
            <a:avLst/>
          </a:prstGeom>
          <a:noFill/>
          <a:ln w="38100" cap="flat" cmpd="sng">
            <a:solidFill>
              <a:srgbClr val="FFFFFF"/>
            </a:solidFill>
            <a:prstDash val="solid"/>
            <a:round/>
            <a:headEnd type="none" w="sm" len="sm"/>
            <a:tailEnd type="none" w="sm" len="sm"/>
          </a:ln>
        </p:spPr>
      </p:pic>
      <p:sp>
        <p:nvSpPr>
          <p:cNvPr id="108" name="Google Shape;108;p13"/>
          <p:cNvSpPr txBox="1"/>
          <p:nvPr/>
        </p:nvSpPr>
        <p:spPr>
          <a:xfrm>
            <a:off x="11283983" y="12100958"/>
            <a:ext cx="4552625" cy="782100"/>
          </a:xfrm>
          <a:prstGeom prst="rect">
            <a:avLst/>
          </a:prstGeom>
          <a:noFill/>
          <a:ln>
            <a:noFill/>
          </a:ln>
        </p:spPr>
        <p:txBody>
          <a:bodyPr spcFirstLastPara="1" wrap="square" lIns="83806" tIns="41892" rIns="83806" bIns="41892" anchor="t" anchorCtr="0">
            <a:noAutofit/>
          </a:bodyPr>
          <a:lstStyle/>
          <a:p>
            <a:pPr algn="just">
              <a:spcAft>
                <a:spcPts val="1467"/>
              </a:spcAft>
            </a:pPr>
            <a:r>
              <a:rPr lang="en-US" sz="3208" b="1">
                <a:latin typeface="Calibri"/>
                <a:ea typeface="Calibri"/>
                <a:cs typeface="Calibri"/>
                <a:sym typeface="Calibri"/>
              </a:rPr>
              <a:t>Figure 2. A cool burn site located near the Drescher campus of Pepperdine.</a:t>
            </a:r>
            <a:endParaRPr sz="3208" b="1">
              <a:latin typeface="Calibri"/>
              <a:ea typeface="Calibri"/>
              <a:cs typeface="Calibri"/>
              <a:sym typeface="Calibri"/>
            </a:endParaRPr>
          </a:p>
        </p:txBody>
      </p:sp>
      <p:pic>
        <p:nvPicPr>
          <p:cNvPr id="109" name="Google Shape;109;p13"/>
          <p:cNvPicPr preferRelativeResize="0"/>
          <p:nvPr/>
        </p:nvPicPr>
        <p:blipFill>
          <a:blip r:embed="rId5">
            <a:alphaModFix/>
          </a:blip>
          <a:stretch>
            <a:fillRect/>
          </a:stretch>
        </p:blipFill>
        <p:spPr>
          <a:xfrm>
            <a:off x="11283960" y="6186534"/>
            <a:ext cx="4552671" cy="5914424"/>
          </a:xfrm>
          <a:prstGeom prst="rect">
            <a:avLst/>
          </a:prstGeom>
          <a:noFill/>
          <a:ln>
            <a:noFill/>
          </a:ln>
        </p:spPr>
      </p:pic>
      <p:pic>
        <p:nvPicPr>
          <p:cNvPr id="110" name="Google Shape;110;p13"/>
          <p:cNvPicPr preferRelativeResize="0"/>
          <p:nvPr/>
        </p:nvPicPr>
        <p:blipFill>
          <a:blip r:embed="rId6">
            <a:alphaModFix/>
          </a:blip>
          <a:stretch>
            <a:fillRect/>
          </a:stretch>
        </p:blipFill>
        <p:spPr>
          <a:xfrm>
            <a:off x="485238" y="27873446"/>
            <a:ext cx="5142340" cy="6732000"/>
          </a:xfrm>
          <a:prstGeom prst="rect">
            <a:avLst/>
          </a:prstGeom>
          <a:noFill/>
          <a:ln>
            <a:noFill/>
          </a:ln>
        </p:spPr>
      </p:pic>
      <p:sp>
        <p:nvSpPr>
          <p:cNvPr id="111" name="Google Shape;111;p13"/>
          <p:cNvSpPr txBox="1"/>
          <p:nvPr/>
        </p:nvSpPr>
        <p:spPr>
          <a:xfrm>
            <a:off x="6126198" y="27873423"/>
            <a:ext cx="4210800" cy="6732000"/>
          </a:xfrm>
          <a:prstGeom prst="rect">
            <a:avLst/>
          </a:prstGeom>
          <a:solidFill>
            <a:srgbClr val="FFFFFF"/>
          </a:solidFill>
          <a:ln>
            <a:noFill/>
          </a:ln>
        </p:spPr>
        <p:txBody>
          <a:bodyPr spcFirstLastPara="1" wrap="square" lIns="83806" tIns="41892" rIns="83806" bIns="41892" anchor="t" anchorCtr="0">
            <a:noAutofit/>
          </a:bodyPr>
          <a:lstStyle/>
          <a:p>
            <a:pPr>
              <a:lnSpc>
                <a:spcPct val="115000"/>
              </a:lnSpc>
            </a:pPr>
            <a:r>
              <a:rPr lang="en-US" sz="2750">
                <a:latin typeface="Calibri"/>
                <a:ea typeface="Calibri"/>
                <a:cs typeface="Calibri"/>
                <a:sym typeface="Calibri"/>
              </a:rPr>
              <a:t>Figure 1.  In February of 2019, six soil collars were mechanically placed around two </a:t>
            </a:r>
            <a:r>
              <a:rPr lang="en-US" sz="2750" i="1">
                <a:latin typeface="Calibri"/>
                <a:ea typeface="Calibri"/>
                <a:cs typeface="Calibri"/>
                <a:sym typeface="Calibri"/>
              </a:rPr>
              <a:t>H. arbutifolia </a:t>
            </a:r>
            <a:r>
              <a:rPr lang="en-US" sz="2750">
                <a:latin typeface="Calibri"/>
                <a:ea typeface="Calibri"/>
                <a:cs typeface="Calibri"/>
                <a:sym typeface="Calibri"/>
              </a:rPr>
              <a:t>individuals with a 2.5 cm offset a week prior to data collection. S</a:t>
            </a:r>
            <a:r>
              <a:rPr lang="en-US" sz="2750">
                <a:solidFill>
                  <a:schemeClr val="dk1"/>
                </a:solidFill>
                <a:latin typeface="Calibri"/>
                <a:ea typeface="Calibri"/>
                <a:cs typeface="Calibri"/>
                <a:sym typeface="Calibri"/>
              </a:rPr>
              <a:t>oil CO2 Flux was measured using the Li-6800, and three replicates per collar, with two dates of data collection. The Stevens HydraProbe measured soil temperature and moisture.</a:t>
            </a:r>
            <a:endParaRPr sz="2750">
              <a:solidFill>
                <a:schemeClr val="dk1"/>
              </a:solidFill>
              <a:latin typeface="Calibri"/>
              <a:ea typeface="Calibri"/>
              <a:cs typeface="Calibri"/>
              <a:sym typeface="Calibri"/>
            </a:endParaRPr>
          </a:p>
          <a:p>
            <a:pPr>
              <a:lnSpc>
                <a:spcPct val="115000"/>
              </a:lnSpc>
              <a:spcBef>
                <a:spcPts val="1467"/>
              </a:spcBef>
              <a:spcAft>
                <a:spcPts val="1467"/>
              </a:spcAft>
            </a:pPr>
            <a:endParaRPr sz="3208" b="1">
              <a:latin typeface="Calibri"/>
              <a:ea typeface="Calibri"/>
              <a:cs typeface="Calibri"/>
              <a:sym typeface="Calibri"/>
            </a:endParaRPr>
          </a:p>
        </p:txBody>
      </p:sp>
      <p:pic>
        <p:nvPicPr>
          <p:cNvPr id="112" name="Google Shape;112;p13"/>
          <p:cNvPicPr preferRelativeResize="0"/>
          <p:nvPr/>
        </p:nvPicPr>
        <p:blipFill>
          <a:blip r:embed="rId7">
            <a:alphaModFix/>
          </a:blip>
          <a:stretch>
            <a:fillRect/>
          </a:stretch>
        </p:blipFill>
        <p:spPr>
          <a:xfrm>
            <a:off x="17714596" y="6186533"/>
            <a:ext cx="4552670" cy="5914425"/>
          </a:xfrm>
          <a:prstGeom prst="rect">
            <a:avLst/>
          </a:prstGeom>
          <a:noFill/>
          <a:ln>
            <a:noFill/>
          </a:ln>
        </p:spPr>
      </p:pic>
      <p:sp>
        <p:nvSpPr>
          <p:cNvPr id="113" name="Google Shape;113;p13"/>
          <p:cNvSpPr txBox="1"/>
          <p:nvPr/>
        </p:nvSpPr>
        <p:spPr>
          <a:xfrm>
            <a:off x="17699585" y="12100958"/>
            <a:ext cx="4552625" cy="782100"/>
          </a:xfrm>
          <a:prstGeom prst="rect">
            <a:avLst/>
          </a:prstGeom>
          <a:noFill/>
          <a:ln>
            <a:noFill/>
          </a:ln>
        </p:spPr>
        <p:txBody>
          <a:bodyPr spcFirstLastPara="1" wrap="square" lIns="83806" tIns="41892" rIns="83806" bIns="41892" anchor="t" anchorCtr="0">
            <a:noAutofit/>
          </a:bodyPr>
          <a:lstStyle/>
          <a:p>
            <a:pPr algn="just">
              <a:spcAft>
                <a:spcPts val="1467"/>
              </a:spcAft>
            </a:pPr>
            <a:r>
              <a:rPr lang="en-US" sz="3208" b="1">
                <a:latin typeface="Calibri"/>
                <a:ea typeface="Calibri"/>
                <a:cs typeface="Calibri"/>
                <a:sym typeface="Calibri"/>
              </a:rPr>
              <a:t>Figure 3. A soil collar at the hot burn site.</a:t>
            </a:r>
            <a:endParaRPr sz="3208" b="1">
              <a:latin typeface="Calibri"/>
              <a:ea typeface="Calibri"/>
              <a:cs typeface="Calibri"/>
              <a:sym typeface="Calibri"/>
            </a:endParaRPr>
          </a:p>
        </p:txBody>
      </p:sp>
      <p:sp>
        <p:nvSpPr>
          <p:cNvPr id="114" name="Google Shape;114;p13"/>
          <p:cNvSpPr txBox="1"/>
          <p:nvPr/>
        </p:nvSpPr>
        <p:spPr>
          <a:xfrm>
            <a:off x="24115208" y="12100958"/>
            <a:ext cx="4552625" cy="782100"/>
          </a:xfrm>
          <a:prstGeom prst="rect">
            <a:avLst/>
          </a:prstGeom>
          <a:noFill/>
          <a:ln>
            <a:noFill/>
          </a:ln>
        </p:spPr>
        <p:txBody>
          <a:bodyPr spcFirstLastPara="1" wrap="square" lIns="83806" tIns="41892" rIns="83806" bIns="41892" anchor="t" anchorCtr="0">
            <a:noAutofit/>
          </a:bodyPr>
          <a:lstStyle/>
          <a:p>
            <a:pPr>
              <a:spcAft>
                <a:spcPts val="1467"/>
              </a:spcAft>
            </a:pPr>
            <a:r>
              <a:rPr lang="en-US" sz="3208" b="1">
                <a:latin typeface="Calibri"/>
                <a:ea typeface="Calibri"/>
                <a:cs typeface="Calibri"/>
                <a:sym typeface="Calibri"/>
              </a:rPr>
              <a:t>Figure 4. </a:t>
            </a:r>
            <a:r>
              <a:rPr lang="en-US" sz="3208" b="1" i="1">
                <a:latin typeface="Calibri"/>
                <a:ea typeface="Calibri"/>
                <a:cs typeface="Calibri"/>
                <a:sym typeface="Calibri"/>
              </a:rPr>
              <a:t>H. arbutifolia</a:t>
            </a:r>
            <a:r>
              <a:rPr lang="en-US" sz="3208" b="1">
                <a:latin typeface="Calibri"/>
                <a:ea typeface="Calibri"/>
                <a:cs typeface="Calibri"/>
                <a:sym typeface="Calibri"/>
              </a:rPr>
              <a:t> and an overall view of the study site.</a:t>
            </a:r>
            <a:endParaRPr sz="3208" b="1">
              <a:latin typeface="Calibri"/>
              <a:ea typeface="Calibri"/>
              <a:cs typeface="Calibri"/>
              <a:sym typeface="Calibri"/>
            </a:endParaRPr>
          </a:p>
        </p:txBody>
      </p:sp>
      <p:sp>
        <p:nvSpPr>
          <p:cNvPr id="115" name="Google Shape;115;p13"/>
          <p:cNvSpPr txBox="1"/>
          <p:nvPr/>
        </p:nvSpPr>
        <p:spPr>
          <a:xfrm>
            <a:off x="11342856" y="31101213"/>
            <a:ext cx="17267525" cy="3504050"/>
          </a:xfrm>
          <a:prstGeom prst="rect">
            <a:avLst/>
          </a:prstGeom>
          <a:solidFill>
            <a:srgbClr val="FFFFFF"/>
          </a:solidFill>
          <a:ln>
            <a:noFill/>
          </a:ln>
        </p:spPr>
        <p:txBody>
          <a:bodyPr spcFirstLastPara="1" wrap="square" lIns="83806" tIns="83806" rIns="83806" bIns="83806" anchor="t" anchorCtr="0">
            <a:noAutofit/>
          </a:bodyPr>
          <a:lstStyle/>
          <a:p>
            <a:pPr>
              <a:lnSpc>
                <a:spcPct val="110000"/>
              </a:lnSpc>
            </a:pPr>
            <a:r>
              <a:rPr lang="en-US" sz="2750" b="1">
                <a:latin typeface="Calibri"/>
                <a:ea typeface="Calibri"/>
                <a:cs typeface="Calibri"/>
                <a:sym typeface="Calibri"/>
              </a:rPr>
              <a:t>Figure 5.</a:t>
            </a:r>
            <a:r>
              <a:rPr lang="en-US" sz="2750">
                <a:latin typeface="Calibri"/>
                <a:ea typeface="Calibri"/>
                <a:cs typeface="Calibri"/>
                <a:sym typeface="Calibri"/>
              </a:rPr>
              <a:t> A, B and C) Comparison between Soil </a:t>
            </a:r>
            <a:r>
              <a:rPr lang="en-US" sz="2750">
                <a:solidFill>
                  <a:schemeClr val="dk1"/>
                </a:solidFill>
                <a:latin typeface="Calibri"/>
                <a:ea typeface="Calibri"/>
                <a:cs typeface="Calibri"/>
                <a:sym typeface="Calibri"/>
              </a:rPr>
              <a:t>CO₂ </a:t>
            </a:r>
            <a:r>
              <a:rPr lang="en-US" sz="2750">
                <a:latin typeface="Calibri"/>
                <a:ea typeface="Calibri"/>
                <a:cs typeface="Calibri"/>
                <a:sym typeface="Calibri"/>
              </a:rPr>
              <a:t> Flux (μmol CO₂ / m² · sec) between cool burn and hot burn study sites on three different study dates. Each sample was replicated three times and the measurements were used to perform a two-way ANOVA with Tukey’s multiple comparison post-hoc test. Error bars are calculated as standard error of sample means. Significance is represented by * at p &lt; 0.05. Several data point values from hot burn study site were dropped from calculations due to confounding variables of root respiration. D) Linear regression of Temperature (°C) vs. </a:t>
            </a:r>
            <a:r>
              <a:rPr lang="en-US" sz="2750">
                <a:solidFill>
                  <a:schemeClr val="dk1"/>
                </a:solidFill>
                <a:latin typeface="Calibri"/>
                <a:ea typeface="Calibri"/>
                <a:cs typeface="Calibri"/>
                <a:sym typeface="Calibri"/>
              </a:rPr>
              <a:t>Soil CO₂  Flux (μmol CO₂ / m² · sec) for hot burn sites only. The linear relationship was found to be significant with p &lt; .02 by Student’s t-test. No significance was found in cool burn sites.</a:t>
            </a:r>
            <a:endParaRPr sz="2750">
              <a:latin typeface="Calibri"/>
              <a:ea typeface="Calibri"/>
              <a:cs typeface="Calibri"/>
              <a:sym typeface="Calibri"/>
            </a:endParaRPr>
          </a:p>
        </p:txBody>
      </p:sp>
      <p:grpSp>
        <p:nvGrpSpPr>
          <p:cNvPr id="116" name="Google Shape;116;p13"/>
          <p:cNvGrpSpPr/>
          <p:nvPr/>
        </p:nvGrpSpPr>
        <p:grpSpPr>
          <a:xfrm>
            <a:off x="11265799" y="15202716"/>
            <a:ext cx="8388875" cy="7472293"/>
            <a:chOff x="12394825" y="15105449"/>
            <a:chExt cx="9151500" cy="8151592"/>
          </a:xfrm>
        </p:grpSpPr>
        <p:pic>
          <p:nvPicPr>
            <p:cNvPr id="117" name="Google Shape;117;p13"/>
            <p:cNvPicPr preferRelativeResize="0"/>
            <p:nvPr/>
          </p:nvPicPr>
          <p:blipFill>
            <a:blip r:embed="rId8">
              <a:alphaModFix/>
            </a:blip>
            <a:stretch>
              <a:fillRect/>
            </a:stretch>
          </p:blipFill>
          <p:spPr>
            <a:xfrm>
              <a:off x="12394825" y="15105449"/>
              <a:ext cx="9151500" cy="8151592"/>
            </a:xfrm>
            <a:prstGeom prst="rect">
              <a:avLst/>
            </a:prstGeom>
            <a:noFill/>
            <a:ln>
              <a:noFill/>
            </a:ln>
          </p:spPr>
        </p:pic>
        <p:sp>
          <p:nvSpPr>
            <p:cNvPr id="118" name="Google Shape;118;p13"/>
            <p:cNvSpPr txBox="1"/>
            <p:nvPr/>
          </p:nvSpPr>
          <p:spPr>
            <a:xfrm rot="-5400000">
              <a:off x="10569575" y="19538600"/>
              <a:ext cx="5721900" cy="871800"/>
            </a:xfrm>
            <a:prstGeom prst="rect">
              <a:avLst/>
            </a:prstGeom>
            <a:solidFill>
              <a:srgbClr val="FFFFFF"/>
            </a:solidFill>
            <a:ln>
              <a:noFill/>
            </a:ln>
          </p:spPr>
          <p:txBody>
            <a:bodyPr spcFirstLastPara="1" wrap="square" lIns="83806" tIns="83806" rIns="83806" bIns="83806" anchor="t" anchorCtr="0">
              <a:noAutofit/>
            </a:bodyPr>
            <a:lstStyle/>
            <a:p>
              <a:r>
                <a:rPr lang="en-US" sz="2933"/>
                <a:t>Soil Flux (μmol CO₂ / m² · sec)</a:t>
              </a:r>
              <a:endParaRPr sz="2933"/>
            </a:p>
          </p:txBody>
        </p:sp>
        <p:sp>
          <p:nvSpPr>
            <p:cNvPr id="119" name="Google Shape;119;p13"/>
            <p:cNvSpPr txBox="1"/>
            <p:nvPr/>
          </p:nvSpPr>
          <p:spPr>
            <a:xfrm>
              <a:off x="13024175" y="15974600"/>
              <a:ext cx="871800" cy="994200"/>
            </a:xfrm>
            <a:prstGeom prst="rect">
              <a:avLst/>
            </a:prstGeom>
            <a:solidFill>
              <a:srgbClr val="FFFFFF"/>
            </a:solidFill>
            <a:ln>
              <a:noFill/>
            </a:ln>
          </p:spPr>
          <p:txBody>
            <a:bodyPr spcFirstLastPara="1" wrap="square" lIns="83806" tIns="83806" rIns="83806" bIns="83806" anchor="t" anchorCtr="0">
              <a:noAutofit/>
            </a:bodyPr>
            <a:lstStyle/>
            <a:p>
              <a:r>
                <a:rPr lang="en-US" sz="3300" b="1">
                  <a:latin typeface="Calibri"/>
                  <a:ea typeface="Calibri"/>
                  <a:cs typeface="Calibri"/>
                  <a:sym typeface="Calibri"/>
                </a:rPr>
                <a:t>A</a:t>
              </a:r>
              <a:endParaRPr sz="3300" b="1">
                <a:latin typeface="Calibri"/>
                <a:ea typeface="Calibri"/>
                <a:cs typeface="Calibri"/>
                <a:sym typeface="Calibri"/>
              </a:endParaRPr>
            </a:p>
          </p:txBody>
        </p:sp>
      </p:grpSp>
      <p:grpSp>
        <p:nvGrpSpPr>
          <p:cNvPr id="120" name="Google Shape;120;p13"/>
          <p:cNvGrpSpPr/>
          <p:nvPr/>
        </p:nvGrpSpPr>
        <p:grpSpPr>
          <a:xfrm>
            <a:off x="20221496" y="15202703"/>
            <a:ext cx="8388832" cy="7472300"/>
            <a:chOff x="22112238" y="15105446"/>
            <a:chExt cx="9151453" cy="8151600"/>
          </a:xfrm>
        </p:grpSpPr>
        <p:pic>
          <p:nvPicPr>
            <p:cNvPr id="121" name="Google Shape;121;p13"/>
            <p:cNvPicPr preferRelativeResize="0"/>
            <p:nvPr/>
          </p:nvPicPr>
          <p:blipFill>
            <a:blip r:embed="rId9">
              <a:alphaModFix/>
            </a:blip>
            <a:stretch>
              <a:fillRect/>
            </a:stretch>
          </p:blipFill>
          <p:spPr>
            <a:xfrm>
              <a:off x="22112238" y="15105446"/>
              <a:ext cx="9151453" cy="8151600"/>
            </a:xfrm>
            <a:prstGeom prst="rect">
              <a:avLst/>
            </a:prstGeom>
            <a:noFill/>
            <a:ln>
              <a:noFill/>
            </a:ln>
          </p:spPr>
        </p:pic>
        <p:sp>
          <p:nvSpPr>
            <p:cNvPr id="122" name="Google Shape;122;p13"/>
            <p:cNvSpPr txBox="1"/>
            <p:nvPr/>
          </p:nvSpPr>
          <p:spPr>
            <a:xfrm rot="-5400000">
              <a:off x="19987075" y="19538600"/>
              <a:ext cx="5721900" cy="871800"/>
            </a:xfrm>
            <a:prstGeom prst="rect">
              <a:avLst/>
            </a:prstGeom>
            <a:solidFill>
              <a:srgbClr val="FFFFFF"/>
            </a:solidFill>
            <a:ln>
              <a:noFill/>
            </a:ln>
          </p:spPr>
          <p:txBody>
            <a:bodyPr spcFirstLastPara="1" wrap="square" lIns="83806" tIns="83806" rIns="83806" bIns="83806" anchor="t" anchorCtr="0">
              <a:noAutofit/>
            </a:bodyPr>
            <a:lstStyle/>
            <a:p>
              <a:r>
                <a:rPr lang="en-US" sz="2933"/>
                <a:t>Soil Flux (μmol CO₂ / m² · sec)</a:t>
              </a:r>
              <a:endParaRPr sz="2933"/>
            </a:p>
          </p:txBody>
        </p:sp>
        <p:sp>
          <p:nvSpPr>
            <p:cNvPr id="123" name="Google Shape;123;p13"/>
            <p:cNvSpPr txBox="1"/>
            <p:nvPr/>
          </p:nvSpPr>
          <p:spPr>
            <a:xfrm>
              <a:off x="22426900" y="16018800"/>
              <a:ext cx="871800" cy="994200"/>
            </a:xfrm>
            <a:prstGeom prst="rect">
              <a:avLst/>
            </a:prstGeom>
            <a:solidFill>
              <a:srgbClr val="FFFFFF"/>
            </a:solidFill>
            <a:ln>
              <a:noFill/>
            </a:ln>
          </p:spPr>
          <p:txBody>
            <a:bodyPr spcFirstLastPara="1" wrap="square" lIns="83806" tIns="83806" rIns="83806" bIns="83806" anchor="t" anchorCtr="0">
              <a:noAutofit/>
            </a:bodyPr>
            <a:lstStyle/>
            <a:p>
              <a:r>
                <a:rPr lang="en-US" sz="3300" b="1">
                  <a:latin typeface="Calibri"/>
                  <a:ea typeface="Calibri"/>
                  <a:cs typeface="Calibri"/>
                  <a:sym typeface="Calibri"/>
                </a:rPr>
                <a:t>B</a:t>
              </a:r>
              <a:endParaRPr sz="3300" b="1">
                <a:latin typeface="Calibri"/>
                <a:ea typeface="Calibri"/>
                <a:cs typeface="Calibri"/>
                <a:sym typeface="Calibri"/>
              </a:endParaRPr>
            </a:p>
          </p:txBody>
        </p:sp>
      </p:grpSp>
      <p:grpSp>
        <p:nvGrpSpPr>
          <p:cNvPr id="124" name="Google Shape;124;p13"/>
          <p:cNvGrpSpPr/>
          <p:nvPr/>
        </p:nvGrpSpPr>
        <p:grpSpPr>
          <a:xfrm>
            <a:off x="20261539" y="23151979"/>
            <a:ext cx="8388829" cy="7472273"/>
            <a:chOff x="22103497" y="23594159"/>
            <a:chExt cx="9151450" cy="8151570"/>
          </a:xfrm>
        </p:grpSpPr>
        <p:pic>
          <p:nvPicPr>
            <p:cNvPr id="125" name="Google Shape;125;p13"/>
            <p:cNvPicPr preferRelativeResize="0"/>
            <p:nvPr/>
          </p:nvPicPr>
          <p:blipFill>
            <a:blip r:embed="rId10">
              <a:alphaModFix/>
            </a:blip>
            <a:stretch>
              <a:fillRect/>
            </a:stretch>
          </p:blipFill>
          <p:spPr>
            <a:xfrm>
              <a:off x="22103497" y="23594159"/>
              <a:ext cx="9151450" cy="8151570"/>
            </a:xfrm>
            <a:prstGeom prst="rect">
              <a:avLst/>
            </a:prstGeom>
            <a:noFill/>
            <a:ln>
              <a:noFill/>
            </a:ln>
          </p:spPr>
        </p:pic>
        <p:sp>
          <p:nvSpPr>
            <p:cNvPr id="126" name="Google Shape;126;p13"/>
            <p:cNvSpPr txBox="1"/>
            <p:nvPr/>
          </p:nvSpPr>
          <p:spPr>
            <a:xfrm rot="-5400000">
              <a:off x="20032634" y="27973425"/>
              <a:ext cx="5721900" cy="871800"/>
            </a:xfrm>
            <a:prstGeom prst="rect">
              <a:avLst/>
            </a:prstGeom>
            <a:solidFill>
              <a:srgbClr val="FFFFFF"/>
            </a:solidFill>
            <a:ln>
              <a:noFill/>
            </a:ln>
          </p:spPr>
          <p:txBody>
            <a:bodyPr spcFirstLastPara="1" wrap="square" lIns="83806" tIns="83806" rIns="83806" bIns="83806" anchor="t" anchorCtr="0">
              <a:noAutofit/>
            </a:bodyPr>
            <a:lstStyle/>
            <a:p>
              <a:r>
                <a:rPr lang="en-US" sz="2933"/>
                <a:t>Soil Flux (μmol CO₂ / m² · sec)</a:t>
              </a:r>
              <a:endParaRPr sz="2933"/>
            </a:p>
          </p:txBody>
        </p:sp>
        <p:sp>
          <p:nvSpPr>
            <p:cNvPr id="127" name="Google Shape;127;p13"/>
            <p:cNvSpPr txBox="1"/>
            <p:nvPr/>
          </p:nvSpPr>
          <p:spPr>
            <a:xfrm>
              <a:off x="22457684" y="24571287"/>
              <a:ext cx="871800" cy="994200"/>
            </a:xfrm>
            <a:prstGeom prst="rect">
              <a:avLst/>
            </a:prstGeom>
            <a:solidFill>
              <a:srgbClr val="FFFFFF"/>
            </a:solidFill>
            <a:ln>
              <a:noFill/>
            </a:ln>
          </p:spPr>
          <p:txBody>
            <a:bodyPr spcFirstLastPara="1" wrap="square" lIns="83806" tIns="83806" rIns="83806" bIns="83806" anchor="t" anchorCtr="0">
              <a:noAutofit/>
            </a:bodyPr>
            <a:lstStyle/>
            <a:p>
              <a:r>
                <a:rPr lang="en-US" sz="3300" b="1">
                  <a:latin typeface="Calibri"/>
                  <a:ea typeface="Calibri"/>
                  <a:cs typeface="Calibri"/>
                  <a:sym typeface="Calibri"/>
                </a:rPr>
                <a:t>D</a:t>
              </a:r>
              <a:endParaRPr sz="3300" b="1">
                <a:latin typeface="Calibri"/>
                <a:ea typeface="Calibri"/>
                <a:cs typeface="Calibri"/>
                <a:sym typeface="Calibri"/>
              </a:endParaRPr>
            </a:p>
          </p:txBody>
        </p:sp>
      </p:grpSp>
      <p:grpSp>
        <p:nvGrpSpPr>
          <p:cNvPr id="128" name="Google Shape;128;p13"/>
          <p:cNvGrpSpPr/>
          <p:nvPr/>
        </p:nvGrpSpPr>
        <p:grpSpPr>
          <a:xfrm>
            <a:off x="11342859" y="23151925"/>
            <a:ext cx="8292358" cy="7472292"/>
            <a:chOff x="12394850" y="23643674"/>
            <a:chExt cx="9151450" cy="8151591"/>
          </a:xfrm>
        </p:grpSpPr>
        <p:pic>
          <p:nvPicPr>
            <p:cNvPr id="129" name="Google Shape;129;p13"/>
            <p:cNvPicPr preferRelativeResize="0"/>
            <p:nvPr/>
          </p:nvPicPr>
          <p:blipFill>
            <a:blip r:embed="rId11">
              <a:alphaModFix/>
            </a:blip>
            <a:stretch>
              <a:fillRect/>
            </a:stretch>
          </p:blipFill>
          <p:spPr>
            <a:xfrm>
              <a:off x="12394850" y="23643674"/>
              <a:ext cx="9151450" cy="8151591"/>
            </a:xfrm>
            <a:prstGeom prst="rect">
              <a:avLst/>
            </a:prstGeom>
            <a:noFill/>
            <a:ln>
              <a:noFill/>
            </a:ln>
          </p:spPr>
        </p:pic>
        <p:sp>
          <p:nvSpPr>
            <p:cNvPr id="130" name="Google Shape;130;p13"/>
            <p:cNvSpPr txBox="1"/>
            <p:nvPr/>
          </p:nvSpPr>
          <p:spPr>
            <a:xfrm rot="-5400000">
              <a:off x="10569575" y="28014963"/>
              <a:ext cx="5721900" cy="871800"/>
            </a:xfrm>
            <a:prstGeom prst="rect">
              <a:avLst/>
            </a:prstGeom>
            <a:solidFill>
              <a:srgbClr val="FFFFFF"/>
            </a:solidFill>
            <a:ln>
              <a:noFill/>
            </a:ln>
          </p:spPr>
          <p:txBody>
            <a:bodyPr spcFirstLastPara="1" wrap="square" lIns="83806" tIns="83806" rIns="83806" bIns="83806" anchor="t" anchorCtr="0">
              <a:noAutofit/>
            </a:bodyPr>
            <a:lstStyle/>
            <a:p>
              <a:r>
                <a:rPr lang="en-US" sz="2933"/>
                <a:t>Soil Flux (μmol CO₂ / m² · sec)</a:t>
              </a:r>
              <a:endParaRPr sz="2933"/>
            </a:p>
          </p:txBody>
        </p:sp>
        <p:sp>
          <p:nvSpPr>
            <p:cNvPr id="131" name="Google Shape;131;p13"/>
            <p:cNvSpPr txBox="1"/>
            <p:nvPr/>
          </p:nvSpPr>
          <p:spPr>
            <a:xfrm>
              <a:off x="13024175" y="24485700"/>
              <a:ext cx="871800" cy="994200"/>
            </a:xfrm>
            <a:prstGeom prst="rect">
              <a:avLst/>
            </a:prstGeom>
            <a:solidFill>
              <a:srgbClr val="FFFFFF"/>
            </a:solidFill>
            <a:ln>
              <a:noFill/>
            </a:ln>
          </p:spPr>
          <p:txBody>
            <a:bodyPr spcFirstLastPara="1" wrap="square" lIns="83806" tIns="83806" rIns="83806" bIns="83806" anchor="t" anchorCtr="0">
              <a:noAutofit/>
            </a:bodyPr>
            <a:lstStyle/>
            <a:p>
              <a:r>
                <a:rPr lang="en-US" sz="3300" b="1">
                  <a:latin typeface="Calibri"/>
                  <a:ea typeface="Calibri"/>
                  <a:cs typeface="Calibri"/>
                  <a:sym typeface="Calibri"/>
                </a:rPr>
                <a:t>C</a:t>
              </a:r>
              <a:endParaRPr sz="3300" b="1">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1230</Words>
  <Application>Microsoft Macintosh PowerPoint</Application>
  <PresentationFormat>Custom</PresentationFormat>
  <Paragraphs>45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Arial</vt:lpstr>
      <vt:lpstr>Roboto</vt:lpstr>
      <vt:lpstr>Office Theme</vt:lpstr>
      <vt:lpstr>Heteromeles arbutifolia associated Post-Fire Soil Microbiome Recovery and Respiration  in a Chaparral Ecosystem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Heteromeles arbutifolia associated Post-Fire Soil Microbiome Recovery and Respiration  in a Chaparral Ecosystem </dc:title>
  <cp:lastModifiedBy>Microsoft Office User</cp:lastModifiedBy>
  <cp:revision>2</cp:revision>
  <dcterms:modified xsi:type="dcterms:W3CDTF">2019-04-16T21:44:08Z</dcterms:modified>
</cp:coreProperties>
</file>