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autoCompressPictures="0">
  <p:sldMasterIdLst>
    <p:sldMasterId id="2147483659" r:id="rId1"/>
  </p:sldMasterIdLst>
  <p:notesMasterIdLst>
    <p:notesMasterId r:id="rId3"/>
  </p:notesMasterIdLst>
  <p:sldIdLst>
    <p:sldId id="256" r:id="rId2"/>
  </p:sldIdLst>
  <p:sldSz cx="40233600" cy="36576000"/>
  <p:notesSz cx="7010400" cy="9296400"/>
  <p:defaultText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425"/>
    <p:restoredTop sz="94712"/>
  </p:normalViewPr>
  <p:slideViewPr>
    <p:cSldViewPr snapToGrid="0" snapToObjects="1">
      <p:cViewPr varScale="1">
        <p:scale>
          <a:sx n="37" d="100"/>
          <a:sy n="37" d="100"/>
        </p:scale>
        <p:origin x="440" y="31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Shape 2"/>
        <p:cNvGrpSpPr/>
        <p:nvPr/>
      </p:nvGrpSpPr>
      <p:grpSpPr>
        <a:xfrm>
          <a:off x="0" y="0"/>
          <a:ext cx="0" cy="0"/>
          <a:chOff x="0" y="0"/>
          <a:chExt cx="0" cy="0"/>
        </a:xfrm>
      </p:grpSpPr>
      <p:sp>
        <p:nvSpPr>
          <p:cNvPr id="3" name="Google Shape;3;n"/>
          <p:cNvSpPr>
            <a:spLocks noGrp="1" noRot="1" noChangeAspect="1"/>
          </p:cNvSpPr>
          <p:nvPr>
            <p:ph type="sldImg" idx="2"/>
          </p:nvPr>
        </p:nvSpPr>
        <p:spPr>
          <a:xfrm>
            <a:off x="1168625" y="697225"/>
            <a:ext cx="4673825" cy="3486150"/>
          </a:xfrm>
          <a:custGeom>
            <a:avLst/>
            <a:gdLst/>
            <a:ahLst/>
            <a:cxnLst/>
            <a:rect l="l" t="t" r="r" b="b"/>
            <a:pathLst>
              <a:path w="120000" h="120000" extrusionOk="0">
                <a:moveTo>
                  <a:pt x="0" y="0"/>
                </a:moveTo>
                <a:lnTo>
                  <a:pt x="120000" y="0"/>
                </a:lnTo>
                <a:lnTo>
                  <a:pt x="120000" y="120000"/>
                </a:lnTo>
                <a:lnTo>
                  <a:pt x="0" y="120000"/>
                </a:lnTo>
                <a:close/>
              </a:path>
            </a:pathLst>
          </a:custGeom>
          <a:noFill/>
          <a:ln w="9525" cap="flat" cmpd="sng">
            <a:solidFill>
              <a:srgbClr val="000000"/>
            </a:solidFill>
            <a:prstDash val="solid"/>
            <a:round/>
            <a:headEnd type="none" w="sm" len="sm"/>
            <a:tailEnd type="none" w="sm" len="sm"/>
          </a:ln>
        </p:spPr>
      </p:sp>
      <p:sp>
        <p:nvSpPr>
          <p:cNvPr id="4" name="Google Shape;4;n"/>
          <p:cNvSpPr txBox="1">
            <a:spLocks noGrp="1"/>
          </p:cNvSpPr>
          <p:nvPr>
            <p:ph type="body" idx="1"/>
          </p:nvPr>
        </p:nvSpPr>
        <p:spPr>
          <a:xfrm>
            <a:off x="701025" y="4415775"/>
            <a:ext cx="5608300" cy="4183375"/>
          </a:xfrm>
          <a:prstGeom prst="rect">
            <a:avLst/>
          </a:prstGeom>
          <a:noFill/>
          <a:ln>
            <a:noFill/>
          </a:ln>
        </p:spPr>
        <p:txBody>
          <a:bodyPr spcFirstLastPara="1" wrap="square" lIns="91425" tIns="91425" rIns="91425" bIns="91425" anchor="t" anchorCtr="0"/>
          <a:lstStyle>
            <a:lvl1pPr marL="457200" lvl="0" indent="-298450">
              <a:spcBef>
                <a:spcPts val="0"/>
              </a:spcBef>
              <a:spcAft>
                <a:spcPts val="0"/>
              </a:spcAft>
              <a:buSzPts val="1100"/>
              <a:buChar char="●"/>
              <a:defRPr sz="1100"/>
            </a:lvl1pPr>
            <a:lvl2pPr marL="914400" lvl="1" indent="-298450">
              <a:spcBef>
                <a:spcPts val="0"/>
              </a:spcBef>
              <a:spcAft>
                <a:spcPts val="0"/>
              </a:spcAft>
              <a:buSzPts val="1100"/>
              <a:buChar char="○"/>
              <a:defRPr sz="1100"/>
            </a:lvl2pPr>
            <a:lvl3pPr marL="1371600" lvl="2" indent="-298450">
              <a:spcBef>
                <a:spcPts val="0"/>
              </a:spcBef>
              <a:spcAft>
                <a:spcPts val="0"/>
              </a:spcAft>
              <a:buSzPts val="1100"/>
              <a:buChar char="■"/>
              <a:defRPr sz="1100"/>
            </a:lvl3pPr>
            <a:lvl4pPr marL="1828800" lvl="3" indent="-298450">
              <a:spcBef>
                <a:spcPts val="0"/>
              </a:spcBef>
              <a:spcAft>
                <a:spcPts val="0"/>
              </a:spcAft>
              <a:buSzPts val="1100"/>
              <a:buChar char="●"/>
              <a:defRPr sz="1100"/>
            </a:lvl4pPr>
            <a:lvl5pPr marL="2286000" lvl="4" indent="-298450">
              <a:spcBef>
                <a:spcPts val="0"/>
              </a:spcBef>
              <a:spcAft>
                <a:spcPts val="0"/>
              </a:spcAft>
              <a:buSzPts val="1100"/>
              <a:buChar char="○"/>
              <a:defRPr sz="1100"/>
            </a:lvl5pPr>
            <a:lvl6pPr marL="2743200" lvl="5" indent="-298450">
              <a:spcBef>
                <a:spcPts val="0"/>
              </a:spcBef>
              <a:spcAft>
                <a:spcPts val="0"/>
              </a:spcAft>
              <a:buSzPts val="1100"/>
              <a:buChar char="■"/>
              <a:defRPr sz="1100"/>
            </a:lvl6pPr>
            <a:lvl7pPr marL="3200400" lvl="6" indent="-298450">
              <a:spcBef>
                <a:spcPts val="0"/>
              </a:spcBef>
              <a:spcAft>
                <a:spcPts val="0"/>
              </a:spcAft>
              <a:buSzPts val="1100"/>
              <a:buChar char="●"/>
              <a:defRPr sz="1100"/>
            </a:lvl7pPr>
            <a:lvl8pPr marL="3657600" lvl="7" indent="-298450">
              <a:spcBef>
                <a:spcPts val="0"/>
              </a:spcBef>
              <a:spcAft>
                <a:spcPts val="0"/>
              </a:spcAft>
              <a:buSzPts val="1100"/>
              <a:buChar char="○"/>
              <a:defRPr sz="1100"/>
            </a:lvl8pPr>
            <a:lvl9pPr marL="4114800" lvl="8" indent="-298450">
              <a:spcBef>
                <a:spcPts val="0"/>
              </a:spcBef>
              <a:spcAft>
                <a:spcPts val="0"/>
              </a:spcAft>
              <a:buSzPts val="1100"/>
              <a:buChar char="■"/>
              <a:defRPr sz="1100"/>
            </a:lvl9pPr>
          </a:lstStyle>
          <a:p>
            <a:endParaRPr/>
          </a:p>
        </p:txBody>
      </p:sp>
    </p:spTree>
  </p:cSld>
  <p:clrMap bg1="lt1" tx1="dk1" bg2="dk2" tx2="lt2" accent1="accent1" accent2="accent2" accent3="accent3" accent4="accent4" accent5="accent5" accent6="accent6" hlink="hlink" folHlink="folHlink"/>
  <p:notes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80"/>
        <p:cNvGrpSpPr/>
        <p:nvPr/>
      </p:nvGrpSpPr>
      <p:grpSpPr>
        <a:xfrm>
          <a:off x="0" y="0"/>
          <a:ext cx="0" cy="0"/>
          <a:chOff x="0" y="0"/>
          <a:chExt cx="0" cy="0"/>
        </a:xfrm>
      </p:grpSpPr>
      <p:sp>
        <p:nvSpPr>
          <p:cNvPr id="81" name="Google Shape;81;p1:notes"/>
          <p:cNvSpPr txBox="1">
            <a:spLocks noGrp="1"/>
          </p:cNvSpPr>
          <p:nvPr>
            <p:ph type="body" idx="1"/>
          </p:nvPr>
        </p:nvSpPr>
        <p:spPr>
          <a:xfrm>
            <a:off x="701025" y="4415775"/>
            <a:ext cx="5608300" cy="4183375"/>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
        <p:nvSpPr>
          <p:cNvPr id="82" name="Google Shape;82;p1:notes"/>
          <p:cNvSpPr>
            <a:spLocks noGrp="1" noRot="1" noChangeAspect="1"/>
          </p:cNvSpPr>
          <p:nvPr>
            <p:ph type="sldImg" idx="2"/>
          </p:nvPr>
        </p:nvSpPr>
        <p:spPr>
          <a:xfrm>
            <a:off x="1168625" y="697225"/>
            <a:ext cx="4673825" cy="3486150"/>
          </a:xfrm>
          <a:custGeom>
            <a:avLst/>
            <a:gdLst/>
            <a:ahLst/>
            <a:cxnLst/>
            <a:rect l="l" t="t" r="r" b="b"/>
            <a:pathLst>
              <a:path w="120000" h="120000" extrusionOk="0">
                <a:moveTo>
                  <a:pt x="0" y="0"/>
                </a:moveTo>
                <a:lnTo>
                  <a:pt x="120000" y="0"/>
                </a:lnTo>
                <a:lnTo>
                  <a:pt x="120000" y="120000"/>
                </a:lnTo>
                <a:lnTo>
                  <a:pt x="0" y="120000"/>
                </a:lnTo>
                <a:close/>
              </a:path>
            </a:pathLst>
          </a:custGeom>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matchingName="Title Slide" type="title">
  <p:cSld name="TITLE">
    <p:spTree>
      <p:nvGrpSpPr>
        <p:cNvPr id="1" name="Shape 11"/>
        <p:cNvGrpSpPr/>
        <p:nvPr/>
      </p:nvGrpSpPr>
      <p:grpSpPr>
        <a:xfrm>
          <a:off x="0" y="0"/>
          <a:ext cx="0" cy="0"/>
          <a:chOff x="0" y="0"/>
          <a:chExt cx="0" cy="0"/>
        </a:xfrm>
      </p:grpSpPr>
      <p:sp>
        <p:nvSpPr>
          <p:cNvPr id="12" name="Google Shape;12;p2"/>
          <p:cNvSpPr txBox="1">
            <a:spLocks noGrp="1"/>
          </p:cNvSpPr>
          <p:nvPr>
            <p:ph type="ctrTitle"/>
          </p:nvPr>
        </p:nvSpPr>
        <p:spPr>
          <a:xfrm>
            <a:off x="3017520" y="5985936"/>
            <a:ext cx="34198560" cy="12733867"/>
          </a:xfrm>
          <a:prstGeom prst="rect">
            <a:avLst/>
          </a:prstGeom>
          <a:noFill/>
          <a:ln>
            <a:noFill/>
          </a:ln>
        </p:spPr>
        <p:txBody>
          <a:bodyPr spcFirstLastPara="1" wrap="square" lIns="91425" tIns="45700" rIns="91425" bIns="45700" anchor="b" anchorCtr="0"/>
          <a:lstStyle>
            <a:lvl1pPr lvl="0" algn="ctr">
              <a:lnSpc>
                <a:spcPct val="90000"/>
              </a:lnSpc>
              <a:spcBef>
                <a:spcPts val="0"/>
              </a:spcBef>
              <a:spcAft>
                <a:spcPts val="0"/>
              </a:spcAft>
              <a:buClr>
                <a:schemeClr val="dk1"/>
              </a:buClr>
              <a:buSzPts val="26400"/>
              <a:buFont typeface="Calibri"/>
              <a:buNone/>
              <a:defRPr sz="26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3" name="Google Shape;13;p2"/>
          <p:cNvSpPr txBox="1">
            <a:spLocks noGrp="1"/>
          </p:cNvSpPr>
          <p:nvPr>
            <p:ph type="subTitle" idx="1"/>
          </p:nvPr>
        </p:nvSpPr>
        <p:spPr>
          <a:xfrm>
            <a:off x="5029200" y="19210869"/>
            <a:ext cx="30175200" cy="8830731"/>
          </a:xfrm>
          <a:prstGeom prst="rect">
            <a:avLst/>
          </a:prstGeom>
          <a:noFill/>
          <a:ln>
            <a:noFill/>
          </a:ln>
        </p:spPr>
        <p:txBody>
          <a:bodyPr spcFirstLastPara="1" wrap="square" lIns="91425" tIns="45700" rIns="91425" bIns="45700" anchor="t" anchorCtr="0"/>
          <a:lstStyle>
            <a:lvl1pPr lvl="0" algn="ctr">
              <a:lnSpc>
                <a:spcPct val="90000"/>
              </a:lnSpc>
              <a:spcBef>
                <a:spcPts val="4400"/>
              </a:spcBef>
              <a:spcAft>
                <a:spcPts val="0"/>
              </a:spcAft>
              <a:buClr>
                <a:schemeClr val="dk1"/>
              </a:buClr>
              <a:buSzPts val="10560"/>
              <a:buNone/>
              <a:defRPr sz="10560"/>
            </a:lvl1pPr>
            <a:lvl2pPr lvl="1" algn="ctr">
              <a:lnSpc>
                <a:spcPct val="90000"/>
              </a:lnSpc>
              <a:spcBef>
                <a:spcPts val="2200"/>
              </a:spcBef>
              <a:spcAft>
                <a:spcPts val="0"/>
              </a:spcAft>
              <a:buClr>
                <a:schemeClr val="dk1"/>
              </a:buClr>
              <a:buSzPts val="8800"/>
              <a:buNone/>
              <a:defRPr sz="8800"/>
            </a:lvl2pPr>
            <a:lvl3pPr lvl="2" algn="ctr">
              <a:lnSpc>
                <a:spcPct val="90000"/>
              </a:lnSpc>
              <a:spcBef>
                <a:spcPts val="2200"/>
              </a:spcBef>
              <a:spcAft>
                <a:spcPts val="0"/>
              </a:spcAft>
              <a:buClr>
                <a:schemeClr val="dk1"/>
              </a:buClr>
              <a:buSzPts val="7920"/>
              <a:buNone/>
              <a:defRPr sz="7919"/>
            </a:lvl3pPr>
            <a:lvl4pPr lvl="3" algn="ctr">
              <a:lnSpc>
                <a:spcPct val="90000"/>
              </a:lnSpc>
              <a:spcBef>
                <a:spcPts val="2200"/>
              </a:spcBef>
              <a:spcAft>
                <a:spcPts val="0"/>
              </a:spcAft>
              <a:buClr>
                <a:schemeClr val="dk1"/>
              </a:buClr>
              <a:buSzPts val="7040"/>
              <a:buNone/>
              <a:defRPr sz="7040"/>
            </a:lvl4pPr>
            <a:lvl5pPr lvl="4" algn="ctr">
              <a:lnSpc>
                <a:spcPct val="90000"/>
              </a:lnSpc>
              <a:spcBef>
                <a:spcPts val="2200"/>
              </a:spcBef>
              <a:spcAft>
                <a:spcPts val="0"/>
              </a:spcAft>
              <a:buClr>
                <a:schemeClr val="dk1"/>
              </a:buClr>
              <a:buSzPts val="7040"/>
              <a:buNone/>
              <a:defRPr sz="7040"/>
            </a:lvl5pPr>
            <a:lvl6pPr lvl="5" algn="ctr">
              <a:lnSpc>
                <a:spcPct val="90000"/>
              </a:lnSpc>
              <a:spcBef>
                <a:spcPts val="2200"/>
              </a:spcBef>
              <a:spcAft>
                <a:spcPts val="0"/>
              </a:spcAft>
              <a:buClr>
                <a:schemeClr val="dk1"/>
              </a:buClr>
              <a:buSzPts val="7040"/>
              <a:buNone/>
              <a:defRPr sz="7040"/>
            </a:lvl6pPr>
            <a:lvl7pPr lvl="6" algn="ctr">
              <a:lnSpc>
                <a:spcPct val="90000"/>
              </a:lnSpc>
              <a:spcBef>
                <a:spcPts val="2200"/>
              </a:spcBef>
              <a:spcAft>
                <a:spcPts val="0"/>
              </a:spcAft>
              <a:buClr>
                <a:schemeClr val="dk1"/>
              </a:buClr>
              <a:buSzPts val="7040"/>
              <a:buNone/>
              <a:defRPr sz="7040"/>
            </a:lvl7pPr>
            <a:lvl8pPr lvl="7" algn="ctr">
              <a:lnSpc>
                <a:spcPct val="90000"/>
              </a:lnSpc>
              <a:spcBef>
                <a:spcPts val="2200"/>
              </a:spcBef>
              <a:spcAft>
                <a:spcPts val="0"/>
              </a:spcAft>
              <a:buClr>
                <a:schemeClr val="dk1"/>
              </a:buClr>
              <a:buSzPts val="7040"/>
              <a:buNone/>
              <a:defRPr sz="7040"/>
            </a:lvl8pPr>
            <a:lvl9pPr lvl="8" algn="ctr">
              <a:lnSpc>
                <a:spcPct val="90000"/>
              </a:lnSpc>
              <a:spcBef>
                <a:spcPts val="2200"/>
              </a:spcBef>
              <a:spcAft>
                <a:spcPts val="0"/>
              </a:spcAft>
              <a:buClr>
                <a:schemeClr val="dk1"/>
              </a:buClr>
              <a:buSzPts val="7040"/>
              <a:buNone/>
              <a:defRPr sz="7040"/>
            </a:lvl9pPr>
          </a:lstStyle>
          <a:p>
            <a:endParaRPr/>
          </a:p>
        </p:txBody>
      </p:sp>
      <p:sp>
        <p:nvSpPr>
          <p:cNvPr id="14" name="Google Shape;14;p2"/>
          <p:cNvSpPr txBox="1">
            <a:spLocks noGrp="1"/>
          </p:cNvSpPr>
          <p:nvPr>
            <p:ph type="dt" idx="10"/>
          </p:nvPr>
        </p:nvSpPr>
        <p:spPr>
          <a:xfrm>
            <a:off x="2766060" y="33900541"/>
            <a:ext cx="9052560" cy="1947333"/>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5" name="Google Shape;15;p2"/>
          <p:cNvSpPr txBox="1">
            <a:spLocks noGrp="1"/>
          </p:cNvSpPr>
          <p:nvPr>
            <p:ph type="ftr" idx="11"/>
          </p:nvPr>
        </p:nvSpPr>
        <p:spPr>
          <a:xfrm>
            <a:off x="13327380" y="33900541"/>
            <a:ext cx="13578840" cy="1947333"/>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16" name="Google Shape;16;p2"/>
          <p:cNvSpPr txBox="1">
            <a:spLocks noGrp="1"/>
          </p:cNvSpPr>
          <p:nvPr>
            <p:ph type="sldNum" idx="12"/>
          </p:nvPr>
        </p:nvSpPr>
        <p:spPr>
          <a:xfrm>
            <a:off x="28414981" y="33900541"/>
            <a:ext cx="9052560" cy="19473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matchingName="Title and Vertical Text" type="vertTx">
  <p:cSld name="VERTICAL_TEXT">
    <p:spTree>
      <p:nvGrpSpPr>
        <p:cNvPr id="1" name="Shape 68"/>
        <p:cNvGrpSpPr/>
        <p:nvPr/>
      </p:nvGrpSpPr>
      <p:grpSpPr>
        <a:xfrm>
          <a:off x="0" y="0"/>
          <a:ext cx="0" cy="0"/>
          <a:chOff x="0" y="0"/>
          <a:chExt cx="0" cy="0"/>
        </a:xfrm>
      </p:grpSpPr>
      <p:sp>
        <p:nvSpPr>
          <p:cNvPr id="69" name="Google Shape;69;p11"/>
          <p:cNvSpPr txBox="1">
            <a:spLocks noGrp="1"/>
          </p:cNvSpPr>
          <p:nvPr>
            <p:ph type="title"/>
          </p:nvPr>
        </p:nvSpPr>
        <p:spPr>
          <a:xfrm>
            <a:off x="2766060" y="1947342"/>
            <a:ext cx="34701479" cy="7069669"/>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0" name="Google Shape;70;p11"/>
          <p:cNvSpPr txBox="1">
            <a:spLocks noGrp="1"/>
          </p:cNvSpPr>
          <p:nvPr>
            <p:ph type="body" idx="1"/>
          </p:nvPr>
        </p:nvSpPr>
        <p:spPr>
          <a:xfrm rot="5400000">
            <a:off x="8513233" y="3989496"/>
            <a:ext cx="23207136" cy="34701479"/>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4400"/>
              </a:spcBef>
              <a:spcAft>
                <a:spcPts val="0"/>
              </a:spcAft>
              <a:buClr>
                <a:schemeClr val="dk1"/>
              </a:buClr>
              <a:buSzPts val="1800"/>
              <a:buChar char="•"/>
              <a:defRPr/>
            </a:lvl1pPr>
            <a:lvl2pPr marL="914400" lvl="1" indent="-342900" algn="l">
              <a:lnSpc>
                <a:spcPct val="90000"/>
              </a:lnSpc>
              <a:spcBef>
                <a:spcPts val="2200"/>
              </a:spcBef>
              <a:spcAft>
                <a:spcPts val="0"/>
              </a:spcAft>
              <a:buClr>
                <a:schemeClr val="dk1"/>
              </a:buClr>
              <a:buSzPts val="1800"/>
              <a:buChar char="•"/>
              <a:defRPr/>
            </a:lvl2pPr>
            <a:lvl3pPr marL="1371600" lvl="2" indent="-342900" algn="l">
              <a:lnSpc>
                <a:spcPct val="90000"/>
              </a:lnSpc>
              <a:spcBef>
                <a:spcPts val="2200"/>
              </a:spcBef>
              <a:spcAft>
                <a:spcPts val="0"/>
              </a:spcAft>
              <a:buClr>
                <a:schemeClr val="dk1"/>
              </a:buClr>
              <a:buSzPts val="1800"/>
              <a:buChar char="•"/>
              <a:defRPr/>
            </a:lvl3pPr>
            <a:lvl4pPr marL="1828800" lvl="3" indent="-342900" algn="l">
              <a:lnSpc>
                <a:spcPct val="90000"/>
              </a:lnSpc>
              <a:spcBef>
                <a:spcPts val="2200"/>
              </a:spcBef>
              <a:spcAft>
                <a:spcPts val="0"/>
              </a:spcAft>
              <a:buClr>
                <a:schemeClr val="dk1"/>
              </a:buClr>
              <a:buSzPts val="1800"/>
              <a:buChar char="•"/>
              <a:defRPr/>
            </a:lvl4pPr>
            <a:lvl5pPr marL="2286000" lvl="4" indent="-342900" algn="l">
              <a:lnSpc>
                <a:spcPct val="90000"/>
              </a:lnSpc>
              <a:spcBef>
                <a:spcPts val="2200"/>
              </a:spcBef>
              <a:spcAft>
                <a:spcPts val="0"/>
              </a:spcAft>
              <a:buClr>
                <a:schemeClr val="dk1"/>
              </a:buClr>
              <a:buSzPts val="1800"/>
              <a:buChar char="•"/>
              <a:defRPr/>
            </a:lvl5pPr>
            <a:lvl6pPr marL="2743200" lvl="5" indent="-342900" algn="l">
              <a:lnSpc>
                <a:spcPct val="90000"/>
              </a:lnSpc>
              <a:spcBef>
                <a:spcPts val="2200"/>
              </a:spcBef>
              <a:spcAft>
                <a:spcPts val="0"/>
              </a:spcAft>
              <a:buClr>
                <a:schemeClr val="dk1"/>
              </a:buClr>
              <a:buSzPts val="1800"/>
              <a:buChar char="•"/>
              <a:defRPr/>
            </a:lvl6pPr>
            <a:lvl7pPr marL="3200400" lvl="6" indent="-342900" algn="l">
              <a:lnSpc>
                <a:spcPct val="90000"/>
              </a:lnSpc>
              <a:spcBef>
                <a:spcPts val="2200"/>
              </a:spcBef>
              <a:spcAft>
                <a:spcPts val="0"/>
              </a:spcAft>
              <a:buClr>
                <a:schemeClr val="dk1"/>
              </a:buClr>
              <a:buSzPts val="1800"/>
              <a:buChar char="•"/>
              <a:defRPr/>
            </a:lvl7pPr>
            <a:lvl8pPr marL="3657600" lvl="7" indent="-342900" algn="l">
              <a:lnSpc>
                <a:spcPct val="90000"/>
              </a:lnSpc>
              <a:spcBef>
                <a:spcPts val="2200"/>
              </a:spcBef>
              <a:spcAft>
                <a:spcPts val="0"/>
              </a:spcAft>
              <a:buClr>
                <a:schemeClr val="dk1"/>
              </a:buClr>
              <a:buSzPts val="1800"/>
              <a:buChar char="•"/>
              <a:defRPr/>
            </a:lvl8pPr>
            <a:lvl9pPr marL="4114800" lvl="8" indent="-342900" algn="l">
              <a:lnSpc>
                <a:spcPct val="90000"/>
              </a:lnSpc>
              <a:spcBef>
                <a:spcPts val="2200"/>
              </a:spcBef>
              <a:spcAft>
                <a:spcPts val="0"/>
              </a:spcAft>
              <a:buClr>
                <a:schemeClr val="dk1"/>
              </a:buClr>
              <a:buSzPts val="1800"/>
              <a:buChar char="•"/>
              <a:defRPr/>
            </a:lvl9pPr>
          </a:lstStyle>
          <a:p>
            <a:endParaRPr/>
          </a:p>
        </p:txBody>
      </p:sp>
      <p:sp>
        <p:nvSpPr>
          <p:cNvPr id="71" name="Google Shape;71;p11"/>
          <p:cNvSpPr txBox="1">
            <a:spLocks noGrp="1"/>
          </p:cNvSpPr>
          <p:nvPr>
            <p:ph type="dt" idx="10"/>
          </p:nvPr>
        </p:nvSpPr>
        <p:spPr>
          <a:xfrm>
            <a:off x="2766060" y="33900541"/>
            <a:ext cx="9052560" cy="1947333"/>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2" name="Google Shape;72;p11"/>
          <p:cNvSpPr txBox="1">
            <a:spLocks noGrp="1"/>
          </p:cNvSpPr>
          <p:nvPr>
            <p:ph type="ftr" idx="11"/>
          </p:nvPr>
        </p:nvSpPr>
        <p:spPr>
          <a:xfrm>
            <a:off x="13327380" y="33900541"/>
            <a:ext cx="13578840" cy="1947333"/>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3" name="Google Shape;73;p11"/>
          <p:cNvSpPr txBox="1">
            <a:spLocks noGrp="1"/>
          </p:cNvSpPr>
          <p:nvPr>
            <p:ph type="sldNum" idx="12"/>
          </p:nvPr>
        </p:nvSpPr>
        <p:spPr>
          <a:xfrm>
            <a:off x="28414981" y="33900541"/>
            <a:ext cx="9052560" cy="19473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matchingName="Vertical Title and Text" type="vertTitleAndTx">
  <p:cSld name="VERTICAL_TITLE_AND_VERTICAL_TEXT">
    <p:spTree>
      <p:nvGrpSpPr>
        <p:cNvPr id="1" name="Shape 74"/>
        <p:cNvGrpSpPr/>
        <p:nvPr/>
      </p:nvGrpSpPr>
      <p:grpSpPr>
        <a:xfrm>
          <a:off x="0" y="0"/>
          <a:ext cx="0" cy="0"/>
          <a:chOff x="0" y="0"/>
          <a:chExt cx="0" cy="0"/>
        </a:xfrm>
      </p:grpSpPr>
      <p:sp>
        <p:nvSpPr>
          <p:cNvPr id="75" name="Google Shape;75;p12"/>
          <p:cNvSpPr txBox="1">
            <a:spLocks noGrp="1"/>
          </p:cNvSpPr>
          <p:nvPr>
            <p:ph type="title"/>
          </p:nvPr>
        </p:nvSpPr>
        <p:spPr>
          <a:xfrm rot="5400000">
            <a:off x="17631621" y="13107883"/>
            <a:ext cx="30996469" cy="8675370"/>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76" name="Google Shape;76;p12"/>
          <p:cNvSpPr txBox="1">
            <a:spLocks noGrp="1"/>
          </p:cNvSpPr>
          <p:nvPr>
            <p:ph type="body" idx="1"/>
          </p:nvPr>
        </p:nvSpPr>
        <p:spPr>
          <a:xfrm rot="5400000">
            <a:off x="29425" y="4683974"/>
            <a:ext cx="30996469" cy="25523189"/>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4400"/>
              </a:spcBef>
              <a:spcAft>
                <a:spcPts val="0"/>
              </a:spcAft>
              <a:buClr>
                <a:schemeClr val="dk1"/>
              </a:buClr>
              <a:buSzPts val="1800"/>
              <a:buChar char="•"/>
              <a:defRPr/>
            </a:lvl1pPr>
            <a:lvl2pPr marL="914400" lvl="1" indent="-342900" algn="l">
              <a:lnSpc>
                <a:spcPct val="90000"/>
              </a:lnSpc>
              <a:spcBef>
                <a:spcPts val="2200"/>
              </a:spcBef>
              <a:spcAft>
                <a:spcPts val="0"/>
              </a:spcAft>
              <a:buClr>
                <a:schemeClr val="dk1"/>
              </a:buClr>
              <a:buSzPts val="1800"/>
              <a:buChar char="•"/>
              <a:defRPr/>
            </a:lvl2pPr>
            <a:lvl3pPr marL="1371600" lvl="2" indent="-342900" algn="l">
              <a:lnSpc>
                <a:spcPct val="90000"/>
              </a:lnSpc>
              <a:spcBef>
                <a:spcPts val="2200"/>
              </a:spcBef>
              <a:spcAft>
                <a:spcPts val="0"/>
              </a:spcAft>
              <a:buClr>
                <a:schemeClr val="dk1"/>
              </a:buClr>
              <a:buSzPts val="1800"/>
              <a:buChar char="•"/>
              <a:defRPr/>
            </a:lvl3pPr>
            <a:lvl4pPr marL="1828800" lvl="3" indent="-342900" algn="l">
              <a:lnSpc>
                <a:spcPct val="90000"/>
              </a:lnSpc>
              <a:spcBef>
                <a:spcPts val="2200"/>
              </a:spcBef>
              <a:spcAft>
                <a:spcPts val="0"/>
              </a:spcAft>
              <a:buClr>
                <a:schemeClr val="dk1"/>
              </a:buClr>
              <a:buSzPts val="1800"/>
              <a:buChar char="•"/>
              <a:defRPr/>
            </a:lvl4pPr>
            <a:lvl5pPr marL="2286000" lvl="4" indent="-342900" algn="l">
              <a:lnSpc>
                <a:spcPct val="90000"/>
              </a:lnSpc>
              <a:spcBef>
                <a:spcPts val="2200"/>
              </a:spcBef>
              <a:spcAft>
                <a:spcPts val="0"/>
              </a:spcAft>
              <a:buClr>
                <a:schemeClr val="dk1"/>
              </a:buClr>
              <a:buSzPts val="1800"/>
              <a:buChar char="•"/>
              <a:defRPr/>
            </a:lvl5pPr>
            <a:lvl6pPr marL="2743200" lvl="5" indent="-342900" algn="l">
              <a:lnSpc>
                <a:spcPct val="90000"/>
              </a:lnSpc>
              <a:spcBef>
                <a:spcPts val="2200"/>
              </a:spcBef>
              <a:spcAft>
                <a:spcPts val="0"/>
              </a:spcAft>
              <a:buClr>
                <a:schemeClr val="dk1"/>
              </a:buClr>
              <a:buSzPts val="1800"/>
              <a:buChar char="•"/>
              <a:defRPr/>
            </a:lvl6pPr>
            <a:lvl7pPr marL="3200400" lvl="6" indent="-342900" algn="l">
              <a:lnSpc>
                <a:spcPct val="90000"/>
              </a:lnSpc>
              <a:spcBef>
                <a:spcPts val="2200"/>
              </a:spcBef>
              <a:spcAft>
                <a:spcPts val="0"/>
              </a:spcAft>
              <a:buClr>
                <a:schemeClr val="dk1"/>
              </a:buClr>
              <a:buSzPts val="1800"/>
              <a:buChar char="•"/>
              <a:defRPr/>
            </a:lvl7pPr>
            <a:lvl8pPr marL="3657600" lvl="7" indent="-342900" algn="l">
              <a:lnSpc>
                <a:spcPct val="90000"/>
              </a:lnSpc>
              <a:spcBef>
                <a:spcPts val="2200"/>
              </a:spcBef>
              <a:spcAft>
                <a:spcPts val="0"/>
              </a:spcAft>
              <a:buClr>
                <a:schemeClr val="dk1"/>
              </a:buClr>
              <a:buSzPts val="1800"/>
              <a:buChar char="•"/>
              <a:defRPr/>
            </a:lvl8pPr>
            <a:lvl9pPr marL="4114800" lvl="8" indent="-342900" algn="l">
              <a:lnSpc>
                <a:spcPct val="90000"/>
              </a:lnSpc>
              <a:spcBef>
                <a:spcPts val="2200"/>
              </a:spcBef>
              <a:spcAft>
                <a:spcPts val="0"/>
              </a:spcAft>
              <a:buClr>
                <a:schemeClr val="dk1"/>
              </a:buClr>
              <a:buSzPts val="1800"/>
              <a:buChar char="•"/>
              <a:defRPr/>
            </a:lvl9pPr>
          </a:lstStyle>
          <a:p>
            <a:endParaRPr/>
          </a:p>
        </p:txBody>
      </p:sp>
      <p:sp>
        <p:nvSpPr>
          <p:cNvPr id="77" name="Google Shape;77;p12"/>
          <p:cNvSpPr txBox="1">
            <a:spLocks noGrp="1"/>
          </p:cNvSpPr>
          <p:nvPr>
            <p:ph type="dt" idx="10"/>
          </p:nvPr>
        </p:nvSpPr>
        <p:spPr>
          <a:xfrm>
            <a:off x="2766060" y="33900541"/>
            <a:ext cx="9052560" cy="1947333"/>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8" name="Google Shape;78;p12"/>
          <p:cNvSpPr txBox="1">
            <a:spLocks noGrp="1"/>
          </p:cNvSpPr>
          <p:nvPr>
            <p:ph type="ftr" idx="11"/>
          </p:nvPr>
        </p:nvSpPr>
        <p:spPr>
          <a:xfrm>
            <a:off x="13327380" y="33900541"/>
            <a:ext cx="13578840" cy="1947333"/>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79" name="Google Shape;79;p12"/>
          <p:cNvSpPr txBox="1">
            <a:spLocks noGrp="1"/>
          </p:cNvSpPr>
          <p:nvPr>
            <p:ph type="sldNum" idx="12"/>
          </p:nvPr>
        </p:nvSpPr>
        <p:spPr>
          <a:xfrm>
            <a:off x="28414981" y="33900541"/>
            <a:ext cx="9052560" cy="19473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matchingName="Title and Content" type="obj">
  <p:cSld name="OBJECT">
    <p:spTree>
      <p:nvGrpSpPr>
        <p:cNvPr id="1" name="Shape 17"/>
        <p:cNvGrpSpPr/>
        <p:nvPr/>
      </p:nvGrpSpPr>
      <p:grpSpPr>
        <a:xfrm>
          <a:off x="0" y="0"/>
          <a:ext cx="0" cy="0"/>
          <a:chOff x="0" y="0"/>
          <a:chExt cx="0" cy="0"/>
        </a:xfrm>
      </p:grpSpPr>
      <p:sp>
        <p:nvSpPr>
          <p:cNvPr id="18" name="Google Shape;18;p3"/>
          <p:cNvSpPr txBox="1">
            <a:spLocks noGrp="1"/>
          </p:cNvSpPr>
          <p:nvPr>
            <p:ph type="title"/>
          </p:nvPr>
        </p:nvSpPr>
        <p:spPr>
          <a:xfrm>
            <a:off x="2766060" y="1947342"/>
            <a:ext cx="34701479" cy="7069669"/>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19" name="Google Shape;19;p3"/>
          <p:cNvSpPr txBox="1">
            <a:spLocks noGrp="1"/>
          </p:cNvSpPr>
          <p:nvPr>
            <p:ph type="body" idx="1"/>
          </p:nvPr>
        </p:nvSpPr>
        <p:spPr>
          <a:xfrm>
            <a:off x="2766060" y="9736667"/>
            <a:ext cx="34701479" cy="23207136"/>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4400"/>
              </a:spcBef>
              <a:spcAft>
                <a:spcPts val="0"/>
              </a:spcAft>
              <a:buClr>
                <a:schemeClr val="dk1"/>
              </a:buClr>
              <a:buSzPts val="1800"/>
              <a:buChar char="•"/>
              <a:defRPr/>
            </a:lvl1pPr>
            <a:lvl2pPr marL="914400" lvl="1" indent="-342900" algn="l">
              <a:lnSpc>
                <a:spcPct val="90000"/>
              </a:lnSpc>
              <a:spcBef>
                <a:spcPts val="2200"/>
              </a:spcBef>
              <a:spcAft>
                <a:spcPts val="0"/>
              </a:spcAft>
              <a:buClr>
                <a:schemeClr val="dk1"/>
              </a:buClr>
              <a:buSzPts val="1800"/>
              <a:buChar char="•"/>
              <a:defRPr/>
            </a:lvl2pPr>
            <a:lvl3pPr marL="1371600" lvl="2" indent="-342900" algn="l">
              <a:lnSpc>
                <a:spcPct val="90000"/>
              </a:lnSpc>
              <a:spcBef>
                <a:spcPts val="2200"/>
              </a:spcBef>
              <a:spcAft>
                <a:spcPts val="0"/>
              </a:spcAft>
              <a:buClr>
                <a:schemeClr val="dk1"/>
              </a:buClr>
              <a:buSzPts val="1800"/>
              <a:buChar char="•"/>
              <a:defRPr/>
            </a:lvl3pPr>
            <a:lvl4pPr marL="1828800" lvl="3" indent="-342900" algn="l">
              <a:lnSpc>
                <a:spcPct val="90000"/>
              </a:lnSpc>
              <a:spcBef>
                <a:spcPts val="2200"/>
              </a:spcBef>
              <a:spcAft>
                <a:spcPts val="0"/>
              </a:spcAft>
              <a:buClr>
                <a:schemeClr val="dk1"/>
              </a:buClr>
              <a:buSzPts val="1800"/>
              <a:buChar char="•"/>
              <a:defRPr/>
            </a:lvl4pPr>
            <a:lvl5pPr marL="2286000" lvl="4" indent="-342900" algn="l">
              <a:lnSpc>
                <a:spcPct val="90000"/>
              </a:lnSpc>
              <a:spcBef>
                <a:spcPts val="2200"/>
              </a:spcBef>
              <a:spcAft>
                <a:spcPts val="0"/>
              </a:spcAft>
              <a:buClr>
                <a:schemeClr val="dk1"/>
              </a:buClr>
              <a:buSzPts val="1800"/>
              <a:buChar char="•"/>
              <a:defRPr/>
            </a:lvl5pPr>
            <a:lvl6pPr marL="2743200" lvl="5" indent="-342900" algn="l">
              <a:lnSpc>
                <a:spcPct val="90000"/>
              </a:lnSpc>
              <a:spcBef>
                <a:spcPts val="2200"/>
              </a:spcBef>
              <a:spcAft>
                <a:spcPts val="0"/>
              </a:spcAft>
              <a:buClr>
                <a:schemeClr val="dk1"/>
              </a:buClr>
              <a:buSzPts val="1800"/>
              <a:buChar char="•"/>
              <a:defRPr/>
            </a:lvl6pPr>
            <a:lvl7pPr marL="3200400" lvl="6" indent="-342900" algn="l">
              <a:lnSpc>
                <a:spcPct val="90000"/>
              </a:lnSpc>
              <a:spcBef>
                <a:spcPts val="2200"/>
              </a:spcBef>
              <a:spcAft>
                <a:spcPts val="0"/>
              </a:spcAft>
              <a:buClr>
                <a:schemeClr val="dk1"/>
              </a:buClr>
              <a:buSzPts val="1800"/>
              <a:buChar char="•"/>
              <a:defRPr/>
            </a:lvl7pPr>
            <a:lvl8pPr marL="3657600" lvl="7" indent="-342900" algn="l">
              <a:lnSpc>
                <a:spcPct val="90000"/>
              </a:lnSpc>
              <a:spcBef>
                <a:spcPts val="2200"/>
              </a:spcBef>
              <a:spcAft>
                <a:spcPts val="0"/>
              </a:spcAft>
              <a:buClr>
                <a:schemeClr val="dk1"/>
              </a:buClr>
              <a:buSzPts val="1800"/>
              <a:buChar char="•"/>
              <a:defRPr/>
            </a:lvl8pPr>
            <a:lvl9pPr marL="4114800" lvl="8" indent="-342900" algn="l">
              <a:lnSpc>
                <a:spcPct val="90000"/>
              </a:lnSpc>
              <a:spcBef>
                <a:spcPts val="2200"/>
              </a:spcBef>
              <a:spcAft>
                <a:spcPts val="0"/>
              </a:spcAft>
              <a:buClr>
                <a:schemeClr val="dk1"/>
              </a:buClr>
              <a:buSzPts val="1800"/>
              <a:buChar char="•"/>
              <a:defRPr/>
            </a:lvl9pPr>
          </a:lstStyle>
          <a:p>
            <a:endParaRPr/>
          </a:p>
        </p:txBody>
      </p:sp>
      <p:sp>
        <p:nvSpPr>
          <p:cNvPr id="20" name="Google Shape;20;p3"/>
          <p:cNvSpPr txBox="1">
            <a:spLocks noGrp="1"/>
          </p:cNvSpPr>
          <p:nvPr>
            <p:ph type="dt" idx="10"/>
          </p:nvPr>
        </p:nvSpPr>
        <p:spPr>
          <a:xfrm>
            <a:off x="2766060" y="33900541"/>
            <a:ext cx="9052560" cy="1947333"/>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1" name="Google Shape;21;p3"/>
          <p:cNvSpPr txBox="1">
            <a:spLocks noGrp="1"/>
          </p:cNvSpPr>
          <p:nvPr>
            <p:ph type="ftr" idx="11"/>
          </p:nvPr>
        </p:nvSpPr>
        <p:spPr>
          <a:xfrm>
            <a:off x="13327380" y="33900541"/>
            <a:ext cx="13578840" cy="1947333"/>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2" name="Google Shape;22;p3"/>
          <p:cNvSpPr txBox="1">
            <a:spLocks noGrp="1"/>
          </p:cNvSpPr>
          <p:nvPr>
            <p:ph type="sldNum" idx="12"/>
          </p:nvPr>
        </p:nvSpPr>
        <p:spPr>
          <a:xfrm>
            <a:off x="28414981" y="33900541"/>
            <a:ext cx="9052560" cy="19473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matchingName="Section Header" type="secHead">
  <p:cSld name="SECTION_HEADER">
    <p:spTree>
      <p:nvGrpSpPr>
        <p:cNvPr id="1" name="Shape 23"/>
        <p:cNvGrpSpPr/>
        <p:nvPr/>
      </p:nvGrpSpPr>
      <p:grpSpPr>
        <a:xfrm>
          <a:off x="0" y="0"/>
          <a:ext cx="0" cy="0"/>
          <a:chOff x="0" y="0"/>
          <a:chExt cx="0" cy="0"/>
        </a:xfrm>
      </p:grpSpPr>
      <p:sp>
        <p:nvSpPr>
          <p:cNvPr id="24" name="Google Shape;24;p4"/>
          <p:cNvSpPr txBox="1">
            <a:spLocks noGrp="1"/>
          </p:cNvSpPr>
          <p:nvPr>
            <p:ph type="title"/>
          </p:nvPr>
        </p:nvSpPr>
        <p:spPr>
          <a:xfrm>
            <a:off x="2745107" y="9118611"/>
            <a:ext cx="34701479" cy="15214597"/>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26400"/>
              <a:buFont typeface="Calibri"/>
              <a:buNone/>
              <a:defRPr sz="2640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25" name="Google Shape;25;p4"/>
          <p:cNvSpPr txBox="1">
            <a:spLocks noGrp="1"/>
          </p:cNvSpPr>
          <p:nvPr>
            <p:ph type="body" idx="1"/>
          </p:nvPr>
        </p:nvSpPr>
        <p:spPr>
          <a:xfrm>
            <a:off x="2745107" y="24477144"/>
            <a:ext cx="34701479" cy="8000997"/>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4400"/>
              </a:spcBef>
              <a:spcAft>
                <a:spcPts val="0"/>
              </a:spcAft>
              <a:buClr>
                <a:schemeClr val="dk1"/>
              </a:buClr>
              <a:buSzPts val="10560"/>
              <a:buNone/>
              <a:defRPr sz="10560">
                <a:solidFill>
                  <a:schemeClr val="dk1"/>
                </a:solidFill>
              </a:defRPr>
            </a:lvl1pPr>
            <a:lvl2pPr marL="914400" lvl="1" indent="-228600" algn="l">
              <a:lnSpc>
                <a:spcPct val="90000"/>
              </a:lnSpc>
              <a:spcBef>
                <a:spcPts val="2200"/>
              </a:spcBef>
              <a:spcAft>
                <a:spcPts val="0"/>
              </a:spcAft>
              <a:buClr>
                <a:srgbClr val="888888"/>
              </a:buClr>
              <a:buSzPts val="8800"/>
              <a:buNone/>
              <a:defRPr sz="8800">
                <a:solidFill>
                  <a:srgbClr val="888888"/>
                </a:solidFill>
              </a:defRPr>
            </a:lvl2pPr>
            <a:lvl3pPr marL="1371600" lvl="2" indent="-228600" algn="l">
              <a:lnSpc>
                <a:spcPct val="90000"/>
              </a:lnSpc>
              <a:spcBef>
                <a:spcPts val="2200"/>
              </a:spcBef>
              <a:spcAft>
                <a:spcPts val="0"/>
              </a:spcAft>
              <a:buClr>
                <a:srgbClr val="888888"/>
              </a:buClr>
              <a:buSzPts val="7920"/>
              <a:buNone/>
              <a:defRPr sz="7919">
                <a:solidFill>
                  <a:srgbClr val="888888"/>
                </a:solidFill>
              </a:defRPr>
            </a:lvl3pPr>
            <a:lvl4pPr marL="1828800" lvl="3" indent="-228600" algn="l">
              <a:lnSpc>
                <a:spcPct val="90000"/>
              </a:lnSpc>
              <a:spcBef>
                <a:spcPts val="2200"/>
              </a:spcBef>
              <a:spcAft>
                <a:spcPts val="0"/>
              </a:spcAft>
              <a:buClr>
                <a:srgbClr val="888888"/>
              </a:buClr>
              <a:buSzPts val="7040"/>
              <a:buNone/>
              <a:defRPr sz="7040">
                <a:solidFill>
                  <a:srgbClr val="888888"/>
                </a:solidFill>
              </a:defRPr>
            </a:lvl4pPr>
            <a:lvl5pPr marL="2286000" lvl="4" indent="-228600" algn="l">
              <a:lnSpc>
                <a:spcPct val="90000"/>
              </a:lnSpc>
              <a:spcBef>
                <a:spcPts val="2200"/>
              </a:spcBef>
              <a:spcAft>
                <a:spcPts val="0"/>
              </a:spcAft>
              <a:buClr>
                <a:srgbClr val="888888"/>
              </a:buClr>
              <a:buSzPts val="7040"/>
              <a:buNone/>
              <a:defRPr sz="7040">
                <a:solidFill>
                  <a:srgbClr val="888888"/>
                </a:solidFill>
              </a:defRPr>
            </a:lvl5pPr>
            <a:lvl6pPr marL="2743200" lvl="5" indent="-228600" algn="l">
              <a:lnSpc>
                <a:spcPct val="90000"/>
              </a:lnSpc>
              <a:spcBef>
                <a:spcPts val="2200"/>
              </a:spcBef>
              <a:spcAft>
                <a:spcPts val="0"/>
              </a:spcAft>
              <a:buClr>
                <a:srgbClr val="888888"/>
              </a:buClr>
              <a:buSzPts val="7040"/>
              <a:buNone/>
              <a:defRPr sz="7040">
                <a:solidFill>
                  <a:srgbClr val="888888"/>
                </a:solidFill>
              </a:defRPr>
            </a:lvl6pPr>
            <a:lvl7pPr marL="3200400" lvl="6" indent="-228600" algn="l">
              <a:lnSpc>
                <a:spcPct val="90000"/>
              </a:lnSpc>
              <a:spcBef>
                <a:spcPts val="2200"/>
              </a:spcBef>
              <a:spcAft>
                <a:spcPts val="0"/>
              </a:spcAft>
              <a:buClr>
                <a:srgbClr val="888888"/>
              </a:buClr>
              <a:buSzPts val="7040"/>
              <a:buNone/>
              <a:defRPr sz="7040">
                <a:solidFill>
                  <a:srgbClr val="888888"/>
                </a:solidFill>
              </a:defRPr>
            </a:lvl7pPr>
            <a:lvl8pPr marL="3657600" lvl="7" indent="-228600" algn="l">
              <a:lnSpc>
                <a:spcPct val="90000"/>
              </a:lnSpc>
              <a:spcBef>
                <a:spcPts val="2200"/>
              </a:spcBef>
              <a:spcAft>
                <a:spcPts val="0"/>
              </a:spcAft>
              <a:buClr>
                <a:srgbClr val="888888"/>
              </a:buClr>
              <a:buSzPts val="7040"/>
              <a:buNone/>
              <a:defRPr sz="7040">
                <a:solidFill>
                  <a:srgbClr val="888888"/>
                </a:solidFill>
              </a:defRPr>
            </a:lvl8pPr>
            <a:lvl9pPr marL="4114800" lvl="8" indent="-228600" algn="l">
              <a:lnSpc>
                <a:spcPct val="90000"/>
              </a:lnSpc>
              <a:spcBef>
                <a:spcPts val="2200"/>
              </a:spcBef>
              <a:spcAft>
                <a:spcPts val="0"/>
              </a:spcAft>
              <a:buClr>
                <a:srgbClr val="888888"/>
              </a:buClr>
              <a:buSzPts val="7040"/>
              <a:buNone/>
              <a:defRPr sz="7040">
                <a:solidFill>
                  <a:srgbClr val="888888"/>
                </a:solidFill>
              </a:defRPr>
            </a:lvl9pPr>
          </a:lstStyle>
          <a:p>
            <a:endParaRPr/>
          </a:p>
        </p:txBody>
      </p:sp>
      <p:sp>
        <p:nvSpPr>
          <p:cNvPr id="26" name="Google Shape;26;p4"/>
          <p:cNvSpPr txBox="1">
            <a:spLocks noGrp="1"/>
          </p:cNvSpPr>
          <p:nvPr>
            <p:ph type="dt" idx="10"/>
          </p:nvPr>
        </p:nvSpPr>
        <p:spPr>
          <a:xfrm>
            <a:off x="2766060" y="33900541"/>
            <a:ext cx="9052560" cy="1947333"/>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7" name="Google Shape;27;p4"/>
          <p:cNvSpPr txBox="1">
            <a:spLocks noGrp="1"/>
          </p:cNvSpPr>
          <p:nvPr>
            <p:ph type="ftr" idx="11"/>
          </p:nvPr>
        </p:nvSpPr>
        <p:spPr>
          <a:xfrm>
            <a:off x="13327380" y="33900541"/>
            <a:ext cx="13578840" cy="1947333"/>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28" name="Google Shape;28;p4"/>
          <p:cNvSpPr txBox="1">
            <a:spLocks noGrp="1"/>
          </p:cNvSpPr>
          <p:nvPr>
            <p:ph type="sldNum" idx="12"/>
          </p:nvPr>
        </p:nvSpPr>
        <p:spPr>
          <a:xfrm>
            <a:off x="28414981" y="33900541"/>
            <a:ext cx="9052560" cy="19473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matchingName="Two Content" type="twoObj">
  <p:cSld name="TWO_OBJECTS">
    <p:spTree>
      <p:nvGrpSpPr>
        <p:cNvPr id="1" name="Shape 29"/>
        <p:cNvGrpSpPr/>
        <p:nvPr/>
      </p:nvGrpSpPr>
      <p:grpSpPr>
        <a:xfrm>
          <a:off x="0" y="0"/>
          <a:ext cx="0" cy="0"/>
          <a:chOff x="0" y="0"/>
          <a:chExt cx="0" cy="0"/>
        </a:xfrm>
      </p:grpSpPr>
      <p:sp>
        <p:nvSpPr>
          <p:cNvPr id="30" name="Google Shape;30;p5"/>
          <p:cNvSpPr txBox="1">
            <a:spLocks noGrp="1"/>
          </p:cNvSpPr>
          <p:nvPr>
            <p:ph type="title"/>
          </p:nvPr>
        </p:nvSpPr>
        <p:spPr>
          <a:xfrm>
            <a:off x="2766060" y="1947342"/>
            <a:ext cx="34701479" cy="7069669"/>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1" name="Google Shape;31;p5"/>
          <p:cNvSpPr txBox="1">
            <a:spLocks noGrp="1"/>
          </p:cNvSpPr>
          <p:nvPr>
            <p:ph type="body" idx="1"/>
          </p:nvPr>
        </p:nvSpPr>
        <p:spPr>
          <a:xfrm>
            <a:off x="2766060" y="9736667"/>
            <a:ext cx="17099280" cy="23207136"/>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4400"/>
              </a:spcBef>
              <a:spcAft>
                <a:spcPts val="0"/>
              </a:spcAft>
              <a:buClr>
                <a:schemeClr val="dk1"/>
              </a:buClr>
              <a:buSzPts val="1800"/>
              <a:buChar char="•"/>
              <a:defRPr/>
            </a:lvl1pPr>
            <a:lvl2pPr marL="914400" lvl="1" indent="-342900" algn="l">
              <a:lnSpc>
                <a:spcPct val="90000"/>
              </a:lnSpc>
              <a:spcBef>
                <a:spcPts val="2200"/>
              </a:spcBef>
              <a:spcAft>
                <a:spcPts val="0"/>
              </a:spcAft>
              <a:buClr>
                <a:schemeClr val="dk1"/>
              </a:buClr>
              <a:buSzPts val="1800"/>
              <a:buChar char="•"/>
              <a:defRPr/>
            </a:lvl2pPr>
            <a:lvl3pPr marL="1371600" lvl="2" indent="-342900" algn="l">
              <a:lnSpc>
                <a:spcPct val="90000"/>
              </a:lnSpc>
              <a:spcBef>
                <a:spcPts val="2200"/>
              </a:spcBef>
              <a:spcAft>
                <a:spcPts val="0"/>
              </a:spcAft>
              <a:buClr>
                <a:schemeClr val="dk1"/>
              </a:buClr>
              <a:buSzPts val="1800"/>
              <a:buChar char="•"/>
              <a:defRPr/>
            </a:lvl3pPr>
            <a:lvl4pPr marL="1828800" lvl="3" indent="-342900" algn="l">
              <a:lnSpc>
                <a:spcPct val="90000"/>
              </a:lnSpc>
              <a:spcBef>
                <a:spcPts val="2200"/>
              </a:spcBef>
              <a:spcAft>
                <a:spcPts val="0"/>
              </a:spcAft>
              <a:buClr>
                <a:schemeClr val="dk1"/>
              </a:buClr>
              <a:buSzPts val="1800"/>
              <a:buChar char="•"/>
              <a:defRPr/>
            </a:lvl4pPr>
            <a:lvl5pPr marL="2286000" lvl="4" indent="-342900" algn="l">
              <a:lnSpc>
                <a:spcPct val="90000"/>
              </a:lnSpc>
              <a:spcBef>
                <a:spcPts val="2200"/>
              </a:spcBef>
              <a:spcAft>
                <a:spcPts val="0"/>
              </a:spcAft>
              <a:buClr>
                <a:schemeClr val="dk1"/>
              </a:buClr>
              <a:buSzPts val="1800"/>
              <a:buChar char="•"/>
              <a:defRPr/>
            </a:lvl5pPr>
            <a:lvl6pPr marL="2743200" lvl="5" indent="-342900" algn="l">
              <a:lnSpc>
                <a:spcPct val="90000"/>
              </a:lnSpc>
              <a:spcBef>
                <a:spcPts val="2200"/>
              </a:spcBef>
              <a:spcAft>
                <a:spcPts val="0"/>
              </a:spcAft>
              <a:buClr>
                <a:schemeClr val="dk1"/>
              </a:buClr>
              <a:buSzPts val="1800"/>
              <a:buChar char="•"/>
              <a:defRPr/>
            </a:lvl6pPr>
            <a:lvl7pPr marL="3200400" lvl="6" indent="-342900" algn="l">
              <a:lnSpc>
                <a:spcPct val="90000"/>
              </a:lnSpc>
              <a:spcBef>
                <a:spcPts val="2200"/>
              </a:spcBef>
              <a:spcAft>
                <a:spcPts val="0"/>
              </a:spcAft>
              <a:buClr>
                <a:schemeClr val="dk1"/>
              </a:buClr>
              <a:buSzPts val="1800"/>
              <a:buChar char="•"/>
              <a:defRPr/>
            </a:lvl7pPr>
            <a:lvl8pPr marL="3657600" lvl="7" indent="-342900" algn="l">
              <a:lnSpc>
                <a:spcPct val="90000"/>
              </a:lnSpc>
              <a:spcBef>
                <a:spcPts val="2200"/>
              </a:spcBef>
              <a:spcAft>
                <a:spcPts val="0"/>
              </a:spcAft>
              <a:buClr>
                <a:schemeClr val="dk1"/>
              </a:buClr>
              <a:buSzPts val="1800"/>
              <a:buChar char="•"/>
              <a:defRPr/>
            </a:lvl8pPr>
            <a:lvl9pPr marL="4114800" lvl="8" indent="-342900" algn="l">
              <a:lnSpc>
                <a:spcPct val="90000"/>
              </a:lnSpc>
              <a:spcBef>
                <a:spcPts val="2200"/>
              </a:spcBef>
              <a:spcAft>
                <a:spcPts val="0"/>
              </a:spcAft>
              <a:buClr>
                <a:schemeClr val="dk1"/>
              </a:buClr>
              <a:buSzPts val="1800"/>
              <a:buChar char="•"/>
              <a:defRPr/>
            </a:lvl9pPr>
          </a:lstStyle>
          <a:p>
            <a:endParaRPr/>
          </a:p>
        </p:txBody>
      </p:sp>
      <p:sp>
        <p:nvSpPr>
          <p:cNvPr id="32" name="Google Shape;32;p5"/>
          <p:cNvSpPr txBox="1">
            <a:spLocks noGrp="1"/>
          </p:cNvSpPr>
          <p:nvPr>
            <p:ph type="body" idx="2"/>
          </p:nvPr>
        </p:nvSpPr>
        <p:spPr>
          <a:xfrm>
            <a:off x="20368259" y="9736667"/>
            <a:ext cx="17099280" cy="23207136"/>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4400"/>
              </a:spcBef>
              <a:spcAft>
                <a:spcPts val="0"/>
              </a:spcAft>
              <a:buClr>
                <a:schemeClr val="dk1"/>
              </a:buClr>
              <a:buSzPts val="1800"/>
              <a:buChar char="•"/>
              <a:defRPr/>
            </a:lvl1pPr>
            <a:lvl2pPr marL="914400" lvl="1" indent="-342900" algn="l">
              <a:lnSpc>
                <a:spcPct val="90000"/>
              </a:lnSpc>
              <a:spcBef>
                <a:spcPts val="2200"/>
              </a:spcBef>
              <a:spcAft>
                <a:spcPts val="0"/>
              </a:spcAft>
              <a:buClr>
                <a:schemeClr val="dk1"/>
              </a:buClr>
              <a:buSzPts val="1800"/>
              <a:buChar char="•"/>
              <a:defRPr/>
            </a:lvl2pPr>
            <a:lvl3pPr marL="1371600" lvl="2" indent="-342900" algn="l">
              <a:lnSpc>
                <a:spcPct val="90000"/>
              </a:lnSpc>
              <a:spcBef>
                <a:spcPts val="2200"/>
              </a:spcBef>
              <a:spcAft>
                <a:spcPts val="0"/>
              </a:spcAft>
              <a:buClr>
                <a:schemeClr val="dk1"/>
              </a:buClr>
              <a:buSzPts val="1800"/>
              <a:buChar char="•"/>
              <a:defRPr/>
            </a:lvl3pPr>
            <a:lvl4pPr marL="1828800" lvl="3" indent="-342900" algn="l">
              <a:lnSpc>
                <a:spcPct val="90000"/>
              </a:lnSpc>
              <a:spcBef>
                <a:spcPts val="2200"/>
              </a:spcBef>
              <a:spcAft>
                <a:spcPts val="0"/>
              </a:spcAft>
              <a:buClr>
                <a:schemeClr val="dk1"/>
              </a:buClr>
              <a:buSzPts val="1800"/>
              <a:buChar char="•"/>
              <a:defRPr/>
            </a:lvl4pPr>
            <a:lvl5pPr marL="2286000" lvl="4" indent="-342900" algn="l">
              <a:lnSpc>
                <a:spcPct val="90000"/>
              </a:lnSpc>
              <a:spcBef>
                <a:spcPts val="2200"/>
              </a:spcBef>
              <a:spcAft>
                <a:spcPts val="0"/>
              </a:spcAft>
              <a:buClr>
                <a:schemeClr val="dk1"/>
              </a:buClr>
              <a:buSzPts val="1800"/>
              <a:buChar char="•"/>
              <a:defRPr/>
            </a:lvl5pPr>
            <a:lvl6pPr marL="2743200" lvl="5" indent="-342900" algn="l">
              <a:lnSpc>
                <a:spcPct val="90000"/>
              </a:lnSpc>
              <a:spcBef>
                <a:spcPts val="2200"/>
              </a:spcBef>
              <a:spcAft>
                <a:spcPts val="0"/>
              </a:spcAft>
              <a:buClr>
                <a:schemeClr val="dk1"/>
              </a:buClr>
              <a:buSzPts val="1800"/>
              <a:buChar char="•"/>
              <a:defRPr/>
            </a:lvl6pPr>
            <a:lvl7pPr marL="3200400" lvl="6" indent="-342900" algn="l">
              <a:lnSpc>
                <a:spcPct val="90000"/>
              </a:lnSpc>
              <a:spcBef>
                <a:spcPts val="2200"/>
              </a:spcBef>
              <a:spcAft>
                <a:spcPts val="0"/>
              </a:spcAft>
              <a:buClr>
                <a:schemeClr val="dk1"/>
              </a:buClr>
              <a:buSzPts val="1800"/>
              <a:buChar char="•"/>
              <a:defRPr/>
            </a:lvl7pPr>
            <a:lvl8pPr marL="3657600" lvl="7" indent="-342900" algn="l">
              <a:lnSpc>
                <a:spcPct val="90000"/>
              </a:lnSpc>
              <a:spcBef>
                <a:spcPts val="2200"/>
              </a:spcBef>
              <a:spcAft>
                <a:spcPts val="0"/>
              </a:spcAft>
              <a:buClr>
                <a:schemeClr val="dk1"/>
              </a:buClr>
              <a:buSzPts val="1800"/>
              <a:buChar char="•"/>
              <a:defRPr/>
            </a:lvl8pPr>
            <a:lvl9pPr marL="4114800" lvl="8" indent="-342900" algn="l">
              <a:lnSpc>
                <a:spcPct val="90000"/>
              </a:lnSpc>
              <a:spcBef>
                <a:spcPts val="2200"/>
              </a:spcBef>
              <a:spcAft>
                <a:spcPts val="0"/>
              </a:spcAft>
              <a:buClr>
                <a:schemeClr val="dk1"/>
              </a:buClr>
              <a:buSzPts val="1800"/>
              <a:buChar char="•"/>
              <a:defRPr/>
            </a:lvl9pPr>
          </a:lstStyle>
          <a:p>
            <a:endParaRPr/>
          </a:p>
        </p:txBody>
      </p:sp>
      <p:sp>
        <p:nvSpPr>
          <p:cNvPr id="33" name="Google Shape;33;p5"/>
          <p:cNvSpPr txBox="1">
            <a:spLocks noGrp="1"/>
          </p:cNvSpPr>
          <p:nvPr>
            <p:ph type="dt" idx="10"/>
          </p:nvPr>
        </p:nvSpPr>
        <p:spPr>
          <a:xfrm>
            <a:off x="2766060" y="33900541"/>
            <a:ext cx="9052560" cy="1947333"/>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4" name="Google Shape;34;p5"/>
          <p:cNvSpPr txBox="1">
            <a:spLocks noGrp="1"/>
          </p:cNvSpPr>
          <p:nvPr>
            <p:ph type="ftr" idx="11"/>
          </p:nvPr>
        </p:nvSpPr>
        <p:spPr>
          <a:xfrm>
            <a:off x="13327380" y="33900541"/>
            <a:ext cx="13578840" cy="1947333"/>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35" name="Google Shape;35;p5"/>
          <p:cNvSpPr txBox="1">
            <a:spLocks noGrp="1"/>
          </p:cNvSpPr>
          <p:nvPr>
            <p:ph type="sldNum" idx="12"/>
          </p:nvPr>
        </p:nvSpPr>
        <p:spPr>
          <a:xfrm>
            <a:off x="28414981" y="33900541"/>
            <a:ext cx="9052560" cy="19473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matchingName="Comparison" type="twoTxTwoObj">
  <p:cSld name="TWO_OBJECTS_WITH_TEXT">
    <p:spTree>
      <p:nvGrpSpPr>
        <p:cNvPr id="1" name="Shape 36"/>
        <p:cNvGrpSpPr/>
        <p:nvPr/>
      </p:nvGrpSpPr>
      <p:grpSpPr>
        <a:xfrm>
          <a:off x="0" y="0"/>
          <a:ext cx="0" cy="0"/>
          <a:chOff x="0" y="0"/>
          <a:chExt cx="0" cy="0"/>
        </a:xfrm>
      </p:grpSpPr>
      <p:sp>
        <p:nvSpPr>
          <p:cNvPr id="37" name="Google Shape;37;p6"/>
          <p:cNvSpPr txBox="1">
            <a:spLocks noGrp="1"/>
          </p:cNvSpPr>
          <p:nvPr>
            <p:ph type="title"/>
          </p:nvPr>
        </p:nvSpPr>
        <p:spPr>
          <a:xfrm>
            <a:off x="2771300" y="1947342"/>
            <a:ext cx="34701479" cy="7069669"/>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38" name="Google Shape;38;p6"/>
          <p:cNvSpPr txBox="1">
            <a:spLocks noGrp="1"/>
          </p:cNvSpPr>
          <p:nvPr>
            <p:ph type="body" idx="1"/>
          </p:nvPr>
        </p:nvSpPr>
        <p:spPr>
          <a:xfrm>
            <a:off x="2771305" y="8966203"/>
            <a:ext cx="17020696" cy="4394197"/>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4400"/>
              </a:spcBef>
              <a:spcAft>
                <a:spcPts val="0"/>
              </a:spcAft>
              <a:buClr>
                <a:schemeClr val="dk1"/>
              </a:buClr>
              <a:buSzPts val="10560"/>
              <a:buNone/>
              <a:defRPr sz="10560" b="1"/>
            </a:lvl1pPr>
            <a:lvl2pPr marL="914400" lvl="1" indent="-228600" algn="l">
              <a:lnSpc>
                <a:spcPct val="90000"/>
              </a:lnSpc>
              <a:spcBef>
                <a:spcPts val="2200"/>
              </a:spcBef>
              <a:spcAft>
                <a:spcPts val="0"/>
              </a:spcAft>
              <a:buClr>
                <a:schemeClr val="dk1"/>
              </a:buClr>
              <a:buSzPts val="8800"/>
              <a:buNone/>
              <a:defRPr sz="8800" b="1"/>
            </a:lvl2pPr>
            <a:lvl3pPr marL="1371600" lvl="2" indent="-228600" algn="l">
              <a:lnSpc>
                <a:spcPct val="90000"/>
              </a:lnSpc>
              <a:spcBef>
                <a:spcPts val="2200"/>
              </a:spcBef>
              <a:spcAft>
                <a:spcPts val="0"/>
              </a:spcAft>
              <a:buClr>
                <a:schemeClr val="dk1"/>
              </a:buClr>
              <a:buSzPts val="7920"/>
              <a:buNone/>
              <a:defRPr sz="7919" b="1"/>
            </a:lvl3pPr>
            <a:lvl4pPr marL="1828800" lvl="3" indent="-228600" algn="l">
              <a:lnSpc>
                <a:spcPct val="90000"/>
              </a:lnSpc>
              <a:spcBef>
                <a:spcPts val="2200"/>
              </a:spcBef>
              <a:spcAft>
                <a:spcPts val="0"/>
              </a:spcAft>
              <a:buClr>
                <a:schemeClr val="dk1"/>
              </a:buClr>
              <a:buSzPts val="7040"/>
              <a:buNone/>
              <a:defRPr sz="7040" b="1"/>
            </a:lvl4pPr>
            <a:lvl5pPr marL="2286000" lvl="4" indent="-228600" algn="l">
              <a:lnSpc>
                <a:spcPct val="90000"/>
              </a:lnSpc>
              <a:spcBef>
                <a:spcPts val="2200"/>
              </a:spcBef>
              <a:spcAft>
                <a:spcPts val="0"/>
              </a:spcAft>
              <a:buClr>
                <a:schemeClr val="dk1"/>
              </a:buClr>
              <a:buSzPts val="7040"/>
              <a:buNone/>
              <a:defRPr sz="7040" b="1"/>
            </a:lvl5pPr>
            <a:lvl6pPr marL="2743200" lvl="5" indent="-228600" algn="l">
              <a:lnSpc>
                <a:spcPct val="90000"/>
              </a:lnSpc>
              <a:spcBef>
                <a:spcPts val="2200"/>
              </a:spcBef>
              <a:spcAft>
                <a:spcPts val="0"/>
              </a:spcAft>
              <a:buClr>
                <a:schemeClr val="dk1"/>
              </a:buClr>
              <a:buSzPts val="7040"/>
              <a:buNone/>
              <a:defRPr sz="7040" b="1"/>
            </a:lvl6pPr>
            <a:lvl7pPr marL="3200400" lvl="6" indent="-228600" algn="l">
              <a:lnSpc>
                <a:spcPct val="90000"/>
              </a:lnSpc>
              <a:spcBef>
                <a:spcPts val="2200"/>
              </a:spcBef>
              <a:spcAft>
                <a:spcPts val="0"/>
              </a:spcAft>
              <a:buClr>
                <a:schemeClr val="dk1"/>
              </a:buClr>
              <a:buSzPts val="7040"/>
              <a:buNone/>
              <a:defRPr sz="7040" b="1"/>
            </a:lvl7pPr>
            <a:lvl8pPr marL="3657600" lvl="7" indent="-228600" algn="l">
              <a:lnSpc>
                <a:spcPct val="90000"/>
              </a:lnSpc>
              <a:spcBef>
                <a:spcPts val="2200"/>
              </a:spcBef>
              <a:spcAft>
                <a:spcPts val="0"/>
              </a:spcAft>
              <a:buClr>
                <a:schemeClr val="dk1"/>
              </a:buClr>
              <a:buSzPts val="7040"/>
              <a:buNone/>
              <a:defRPr sz="7040" b="1"/>
            </a:lvl8pPr>
            <a:lvl9pPr marL="4114800" lvl="8" indent="-228600" algn="l">
              <a:lnSpc>
                <a:spcPct val="90000"/>
              </a:lnSpc>
              <a:spcBef>
                <a:spcPts val="2200"/>
              </a:spcBef>
              <a:spcAft>
                <a:spcPts val="0"/>
              </a:spcAft>
              <a:buClr>
                <a:schemeClr val="dk1"/>
              </a:buClr>
              <a:buSzPts val="7040"/>
              <a:buNone/>
              <a:defRPr sz="7040" b="1"/>
            </a:lvl9pPr>
          </a:lstStyle>
          <a:p>
            <a:endParaRPr/>
          </a:p>
        </p:txBody>
      </p:sp>
      <p:sp>
        <p:nvSpPr>
          <p:cNvPr id="39" name="Google Shape;39;p6"/>
          <p:cNvSpPr txBox="1">
            <a:spLocks noGrp="1"/>
          </p:cNvSpPr>
          <p:nvPr>
            <p:ph type="body" idx="2"/>
          </p:nvPr>
        </p:nvSpPr>
        <p:spPr>
          <a:xfrm>
            <a:off x="2771305" y="13360400"/>
            <a:ext cx="17020696" cy="19651136"/>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4400"/>
              </a:spcBef>
              <a:spcAft>
                <a:spcPts val="0"/>
              </a:spcAft>
              <a:buClr>
                <a:schemeClr val="dk1"/>
              </a:buClr>
              <a:buSzPts val="1800"/>
              <a:buChar char="•"/>
              <a:defRPr/>
            </a:lvl1pPr>
            <a:lvl2pPr marL="914400" lvl="1" indent="-342900" algn="l">
              <a:lnSpc>
                <a:spcPct val="90000"/>
              </a:lnSpc>
              <a:spcBef>
                <a:spcPts val="2200"/>
              </a:spcBef>
              <a:spcAft>
                <a:spcPts val="0"/>
              </a:spcAft>
              <a:buClr>
                <a:schemeClr val="dk1"/>
              </a:buClr>
              <a:buSzPts val="1800"/>
              <a:buChar char="•"/>
              <a:defRPr/>
            </a:lvl2pPr>
            <a:lvl3pPr marL="1371600" lvl="2" indent="-342900" algn="l">
              <a:lnSpc>
                <a:spcPct val="90000"/>
              </a:lnSpc>
              <a:spcBef>
                <a:spcPts val="2200"/>
              </a:spcBef>
              <a:spcAft>
                <a:spcPts val="0"/>
              </a:spcAft>
              <a:buClr>
                <a:schemeClr val="dk1"/>
              </a:buClr>
              <a:buSzPts val="1800"/>
              <a:buChar char="•"/>
              <a:defRPr/>
            </a:lvl3pPr>
            <a:lvl4pPr marL="1828800" lvl="3" indent="-342900" algn="l">
              <a:lnSpc>
                <a:spcPct val="90000"/>
              </a:lnSpc>
              <a:spcBef>
                <a:spcPts val="2200"/>
              </a:spcBef>
              <a:spcAft>
                <a:spcPts val="0"/>
              </a:spcAft>
              <a:buClr>
                <a:schemeClr val="dk1"/>
              </a:buClr>
              <a:buSzPts val="1800"/>
              <a:buChar char="•"/>
              <a:defRPr/>
            </a:lvl4pPr>
            <a:lvl5pPr marL="2286000" lvl="4" indent="-342900" algn="l">
              <a:lnSpc>
                <a:spcPct val="90000"/>
              </a:lnSpc>
              <a:spcBef>
                <a:spcPts val="2200"/>
              </a:spcBef>
              <a:spcAft>
                <a:spcPts val="0"/>
              </a:spcAft>
              <a:buClr>
                <a:schemeClr val="dk1"/>
              </a:buClr>
              <a:buSzPts val="1800"/>
              <a:buChar char="•"/>
              <a:defRPr/>
            </a:lvl5pPr>
            <a:lvl6pPr marL="2743200" lvl="5" indent="-342900" algn="l">
              <a:lnSpc>
                <a:spcPct val="90000"/>
              </a:lnSpc>
              <a:spcBef>
                <a:spcPts val="2200"/>
              </a:spcBef>
              <a:spcAft>
                <a:spcPts val="0"/>
              </a:spcAft>
              <a:buClr>
                <a:schemeClr val="dk1"/>
              </a:buClr>
              <a:buSzPts val="1800"/>
              <a:buChar char="•"/>
              <a:defRPr/>
            </a:lvl6pPr>
            <a:lvl7pPr marL="3200400" lvl="6" indent="-342900" algn="l">
              <a:lnSpc>
                <a:spcPct val="90000"/>
              </a:lnSpc>
              <a:spcBef>
                <a:spcPts val="2200"/>
              </a:spcBef>
              <a:spcAft>
                <a:spcPts val="0"/>
              </a:spcAft>
              <a:buClr>
                <a:schemeClr val="dk1"/>
              </a:buClr>
              <a:buSzPts val="1800"/>
              <a:buChar char="•"/>
              <a:defRPr/>
            </a:lvl7pPr>
            <a:lvl8pPr marL="3657600" lvl="7" indent="-342900" algn="l">
              <a:lnSpc>
                <a:spcPct val="90000"/>
              </a:lnSpc>
              <a:spcBef>
                <a:spcPts val="2200"/>
              </a:spcBef>
              <a:spcAft>
                <a:spcPts val="0"/>
              </a:spcAft>
              <a:buClr>
                <a:schemeClr val="dk1"/>
              </a:buClr>
              <a:buSzPts val="1800"/>
              <a:buChar char="•"/>
              <a:defRPr/>
            </a:lvl8pPr>
            <a:lvl9pPr marL="4114800" lvl="8" indent="-342900" algn="l">
              <a:lnSpc>
                <a:spcPct val="90000"/>
              </a:lnSpc>
              <a:spcBef>
                <a:spcPts val="2200"/>
              </a:spcBef>
              <a:spcAft>
                <a:spcPts val="0"/>
              </a:spcAft>
              <a:buClr>
                <a:schemeClr val="dk1"/>
              </a:buClr>
              <a:buSzPts val="1800"/>
              <a:buChar char="•"/>
              <a:defRPr/>
            </a:lvl9pPr>
          </a:lstStyle>
          <a:p>
            <a:endParaRPr/>
          </a:p>
        </p:txBody>
      </p:sp>
      <p:sp>
        <p:nvSpPr>
          <p:cNvPr id="40" name="Google Shape;40;p6"/>
          <p:cNvSpPr txBox="1">
            <a:spLocks noGrp="1"/>
          </p:cNvSpPr>
          <p:nvPr>
            <p:ph type="body" idx="3"/>
          </p:nvPr>
        </p:nvSpPr>
        <p:spPr>
          <a:xfrm>
            <a:off x="20368263" y="8966203"/>
            <a:ext cx="17104520" cy="4394197"/>
          </a:xfrm>
          <a:prstGeom prst="rect">
            <a:avLst/>
          </a:prstGeom>
          <a:noFill/>
          <a:ln>
            <a:noFill/>
          </a:ln>
        </p:spPr>
        <p:txBody>
          <a:bodyPr spcFirstLastPara="1" wrap="square" lIns="91425" tIns="45700" rIns="91425" bIns="45700" anchor="b" anchorCtr="0"/>
          <a:lstStyle>
            <a:lvl1pPr marL="457200" lvl="0" indent="-228600" algn="l">
              <a:lnSpc>
                <a:spcPct val="90000"/>
              </a:lnSpc>
              <a:spcBef>
                <a:spcPts val="4400"/>
              </a:spcBef>
              <a:spcAft>
                <a:spcPts val="0"/>
              </a:spcAft>
              <a:buClr>
                <a:schemeClr val="dk1"/>
              </a:buClr>
              <a:buSzPts val="10560"/>
              <a:buNone/>
              <a:defRPr sz="10560" b="1"/>
            </a:lvl1pPr>
            <a:lvl2pPr marL="914400" lvl="1" indent="-228600" algn="l">
              <a:lnSpc>
                <a:spcPct val="90000"/>
              </a:lnSpc>
              <a:spcBef>
                <a:spcPts val="2200"/>
              </a:spcBef>
              <a:spcAft>
                <a:spcPts val="0"/>
              </a:spcAft>
              <a:buClr>
                <a:schemeClr val="dk1"/>
              </a:buClr>
              <a:buSzPts val="8800"/>
              <a:buNone/>
              <a:defRPr sz="8800" b="1"/>
            </a:lvl2pPr>
            <a:lvl3pPr marL="1371600" lvl="2" indent="-228600" algn="l">
              <a:lnSpc>
                <a:spcPct val="90000"/>
              </a:lnSpc>
              <a:spcBef>
                <a:spcPts val="2200"/>
              </a:spcBef>
              <a:spcAft>
                <a:spcPts val="0"/>
              </a:spcAft>
              <a:buClr>
                <a:schemeClr val="dk1"/>
              </a:buClr>
              <a:buSzPts val="7920"/>
              <a:buNone/>
              <a:defRPr sz="7919" b="1"/>
            </a:lvl3pPr>
            <a:lvl4pPr marL="1828800" lvl="3" indent="-228600" algn="l">
              <a:lnSpc>
                <a:spcPct val="90000"/>
              </a:lnSpc>
              <a:spcBef>
                <a:spcPts val="2200"/>
              </a:spcBef>
              <a:spcAft>
                <a:spcPts val="0"/>
              </a:spcAft>
              <a:buClr>
                <a:schemeClr val="dk1"/>
              </a:buClr>
              <a:buSzPts val="7040"/>
              <a:buNone/>
              <a:defRPr sz="7040" b="1"/>
            </a:lvl4pPr>
            <a:lvl5pPr marL="2286000" lvl="4" indent="-228600" algn="l">
              <a:lnSpc>
                <a:spcPct val="90000"/>
              </a:lnSpc>
              <a:spcBef>
                <a:spcPts val="2200"/>
              </a:spcBef>
              <a:spcAft>
                <a:spcPts val="0"/>
              </a:spcAft>
              <a:buClr>
                <a:schemeClr val="dk1"/>
              </a:buClr>
              <a:buSzPts val="7040"/>
              <a:buNone/>
              <a:defRPr sz="7040" b="1"/>
            </a:lvl5pPr>
            <a:lvl6pPr marL="2743200" lvl="5" indent="-228600" algn="l">
              <a:lnSpc>
                <a:spcPct val="90000"/>
              </a:lnSpc>
              <a:spcBef>
                <a:spcPts val="2200"/>
              </a:spcBef>
              <a:spcAft>
                <a:spcPts val="0"/>
              </a:spcAft>
              <a:buClr>
                <a:schemeClr val="dk1"/>
              </a:buClr>
              <a:buSzPts val="7040"/>
              <a:buNone/>
              <a:defRPr sz="7040" b="1"/>
            </a:lvl6pPr>
            <a:lvl7pPr marL="3200400" lvl="6" indent="-228600" algn="l">
              <a:lnSpc>
                <a:spcPct val="90000"/>
              </a:lnSpc>
              <a:spcBef>
                <a:spcPts val="2200"/>
              </a:spcBef>
              <a:spcAft>
                <a:spcPts val="0"/>
              </a:spcAft>
              <a:buClr>
                <a:schemeClr val="dk1"/>
              </a:buClr>
              <a:buSzPts val="7040"/>
              <a:buNone/>
              <a:defRPr sz="7040" b="1"/>
            </a:lvl7pPr>
            <a:lvl8pPr marL="3657600" lvl="7" indent="-228600" algn="l">
              <a:lnSpc>
                <a:spcPct val="90000"/>
              </a:lnSpc>
              <a:spcBef>
                <a:spcPts val="2200"/>
              </a:spcBef>
              <a:spcAft>
                <a:spcPts val="0"/>
              </a:spcAft>
              <a:buClr>
                <a:schemeClr val="dk1"/>
              </a:buClr>
              <a:buSzPts val="7040"/>
              <a:buNone/>
              <a:defRPr sz="7040" b="1"/>
            </a:lvl8pPr>
            <a:lvl9pPr marL="4114800" lvl="8" indent="-228600" algn="l">
              <a:lnSpc>
                <a:spcPct val="90000"/>
              </a:lnSpc>
              <a:spcBef>
                <a:spcPts val="2200"/>
              </a:spcBef>
              <a:spcAft>
                <a:spcPts val="0"/>
              </a:spcAft>
              <a:buClr>
                <a:schemeClr val="dk1"/>
              </a:buClr>
              <a:buSzPts val="7040"/>
              <a:buNone/>
              <a:defRPr sz="7040" b="1"/>
            </a:lvl9pPr>
          </a:lstStyle>
          <a:p>
            <a:endParaRPr/>
          </a:p>
        </p:txBody>
      </p:sp>
      <p:sp>
        <p:nvSpPr>
          <p:cNvPr id="41" name="Google Shape;41;p6"/>
          <p:cNvSpPr txBox="1">
            <a:spLocks noGrp="1"/>
          </p:cNvSpPr>
          <p:nvPr>
            <p:ph type="body" idx="4"/>
          </p:nvPr>
        </p:nvSpPr>
        <p:spPr>
          <a:xfrm>
            <a:off x="20368263" y="13360400"/>
            <a:ext cx="17104520" cy="19651136"/>
          </a:xfrm>
          <a:prstGeom prst="rect">
            <a:avLst/>
          </a:prstGeom>
          <a:noFill/>
          <a:ln>
            <a:noFill/>
          </a:ln>
        </p:spPr>
        <p:txBody>
          <a:bodyPr spcFirstLastPara="1" wrap="square" lIns="91425" tIns="45700" rIns="91425" bIns="45700" anchor="t" anchorCtr="0"/>
          <a:lstStyle>
            <a:lvl1pPr marL="457200" lvl="0" indent="-342900" algn="l">
              <a:lnSpc>
                <a:spcPct val="90000"/>
              </a:lnSpc>
              <a:spcBef>
                <a:spcPts val="4400"/>
              </a:spcBef>
              <a:spcAft>
                <a:spcPts val="0"/>
              </a:spcAft>
              <a:buClr>
                <a:schemeClr val="dk1"/>
              </a:buClr>
              <a:buSzPts val="1800"/>
              <a:buChar char="•"/>
              <a:defRPr/>
            </a:lvl1pPr>
            <a:lvl2pPr marL="914400" lvl="1" indent="-342900" algn="l">
              <a:lnSpc>
                <a:spcPct val="90000"/>
              </a:lnSpc>
              <a:spcBef>
                <a:spcPts val="2200"/>
              </a:spcBef>
              <a:spcAft>
                <a:spcPts val="0"/>
              </a:spcAft>
              <a:buClr>
                <a:schemeClr val="dk1"/>
              </a:buClr>
              <a:buSzPts val="1800"/>
              <a:buChar char="•"/>
              <a:defRPr/>
            </a:lvl2pPr>
            <a:lvl3pPr marL="1371600" lvl="2" indent="-342900" algn="l">
              <a:lnSpc>
                <a:spcPct val="90000"/>
              </a:lnSpc>
              <a:spcBef>
                <a:spcPts val="2200"/>
              </a:spcBef>
              <a:spcAft>
                <a:spcPts val="0"/>
              </a:spcAft>
              <a:buClr>
                <a:schemeClr val="dk1"/>
              </a:buClr>
              <a:buSzPts val="1800"/>
              <a:buChar char="•"/>
              <a:defRPr/>
            </a:lvl3pPr>
            <a:lvl4pPr marL="1828800" lvl="3" indent="-342900" algn="l">
              <a:lnSpc>
                <a:spcPct val="90000"/>
              </a:lnSpc>
              <a:spcBef>
                <a:spcPts val="2200"/>
              </a:spcBef>
              <a:spcAft>
                <a:spcPts val="0"/>
              </a:spcAft>
              <a:buClr>
                <a:schemeClr val="dk1"/>
              </a:buClr>
              <a:buSzPts val="1800"/>
              <a:buChar char="•"/>
              <a:defRPr/>
            </a:lvl4pPr>
            <a:lvl5pPr marL="2286000" lvl="4" indent="-342900" algn="l">
              <a:lnSpc>
                <a:spcPct val="90000"/>
              </a:lnSpc>
              <a:spcBef>
                <a:spcPts val="2200"/>
              </a:spcBef>
              <a:spcAft>
                <a:spcPts val="0"/>
              </a:spcAft>
              <a:buClr>
                <a:schemeClr val="dk1"/>
              </a:buClr>
              <a:buSzPts val="1800"/>
              <a:buChar char="•"/>
              <a:defRPr/>
            </a:lvl5pPr>
            <a:lvl6pPr marL="2743200" lvl="5" indent="-342900" algn="l">
              <a:lnSpc>
                <a:spcPct val="90000"/>
              </a:lnSpc>
              <a:spcBef>
                <a:spcPts val="2200"/>
              </a:spcBef>
              <a:spcAft>
                <a:spcPts val="0"/>
              </a:spcAft>
              <a:buClr>
                <a:schemeClr val="dk1"/>
              </a:buClr>
              <a:buSzPts val="1800"/>
              <a:buChar char="•"/>
              <a:defRPr/>
            </a:lvl6pPr>
            <a:lvl7pPr marL="3200400" lvl="6" indent="-342900" algn="l">
              <a:lnSpc>
                <a:spcPct val="90000"/>
              </a:lnSpc>
              <a:spcBef>
                <a:spcPts val="2200"/>
              </a:spcBef>
              <a:spcAft>
                <a:spcPts val="0"/>
              </a:spcAft>
              <a:buClr>
                <a:schemeClr val="dk1"/>
              </a:buClr>
              <a:buSzPts val="1800"/>
              <a:buChar char="•"/>
              <a:defRPr/>
            </a:lvl7pPr>
            <a:lvl8pPr marL="3657600" lvl="7" indent="-342900" algn="l">
              <a:lnSpc>
                <a:spcPct val="90000"/>
              </a:lnSpc>
              <a:spcBef>
                <a:spcPts val="2200"/>
              </a:spcBef>
              <a:spcAft>
                <a:spcPts val="0"/>
              </a:spcAft>
              <a:buClr>
                <a:schemeClr val="dk1"/>
              </a:buClr>
              <a:buSzPts val="1800"/>
              <a:buChar char="•"/>
              <a:defRPr/>
            </a:lvl8pPr>
            <a:lvl9pPr marL="4114800" lvl="8" indent="-342900" algn="l">
              <a:lnSpc>
                <a:spcPct val="90000"/>
              </a:lnSpc>
              <a:spcBef>
                <a:spcPts val="2200"/>
              </a:spcBef>
              <a:spcAft>
                <a:spcPts val="0"/>
              </a:spcAft>
              <a:buClr>
                <a:schemeClr val="dk1"/>
              </a:buClr>
              <a:buSzPts val="1800"/>
              <a:buChar char="•"/>
              <a:defRPr/>
            </a:lvl9pPr>
          </a:lstStyle>
          <a:p>
            <a:endParaRPr/>
          </a:p>
        </p:txBody>
      </p:sp>
      <p:sp>
        <p:nvSpPr>
          <p:cNvPr id="42" name="Google Shape;42;p6"/>
          <p:cNvSpPr txBox="1">
            <a:spLocks noGrp="1"/>
          </p:cNvSpPr>
          <p:nvPr>
            <p:ph type="dt" idx="10"/>
          </p:nvPr>
        </p:nvSpPr>
        <p:spPr>
          <a:xfrm>
            <a:off x="2766060" y="33900541"/>
            <a:ext cx="9052560" cy="1947333"/>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3" name="Google Shape;43;p6"/>
          <p:cNvSpPr txBox="1">
            <a:spLocks noGrp="1"/>
          </p:cNvSpPr>
          <p:nvPr>
            <p:ph type="ftr" idx="11"/>
          </p:nvPr>
        </p:nvSpPr>
        <p:spPr>
          <a:xfrm>
            <a:off x="13327380" y="33900541"/>
            <a:ext cx="13578840" cy="1947333"/>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4" name="Google Shape;44;p6"/>
          <p:cNvSpPr txBox="1">
            <a:spLocks noGrp="1"/>
          </p:cNvSpPr>
          <p:nvPr>
            <p:ph type="sldNum" idx="12"/>
          </p:nvPr>
        </p:nvSpPr>
        <p:spPr>
          <a:xfrm>
            <a:off x="28414981" y="33900541"/>
            <a:ext cx="9052560" cy="19473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matchingName="Title Only" type="titleOnly">
  <p:cSld name="TITLE_ONLY">
    <p:spTree>
      <p:nvGrpSpPr>
        <p:cNvPr id="1" name="Shape 45"/>
        <p:cNvGrpSpPr/>
        <p:nvPr/>
      </p:nvGrpSpPr>
      <p:grpSpPr>
        <a:xfrm>
          <a:off x="0" y="0"/>
          <a:ext cx="0" cy="0"/>
          <a:chOff x="0" y="0"/>
          <a:chExt cx="0" cy="0"/>
        </a:xfrm>
      </p:grpSpPr>
      <p:sp>
        <p:nvSpPr>
          <p:cNvPr id="46" name="Google Shape;46;p7"/>
          <p:cNvSpPr txBox="1">
            <a:spLocks noGrp="1"/>
          </p:cNvSpPr>
          <p:nvPr>
            <p:ph type="title"/>
          </p:nvPr>
        </p:nvSpPr>
        <p:spPr>
          <a:xfrm>
            <a:off x="2766060" y="1947342"/>
            <a:ext cx="34701479" cy="7069669"/>
          </a:xfrm>
          <a:prstGeom prst="rect">
            <a:avLst/>
          </a:prstGeom>
          <a:noFill/>
          <a:ln>
            <a:noFill/>
          </a:ln>
        </p:spPr>
        <p:txBody>
          <a:bodyPr spcFirstLastPara="1" wrap="square" lIns="91425" tIns="45700" rIns="91425" bIns="45700" anchor="ctr" anchorCtr="0"/>
          <a:lstStyle>
            <a:lvl1pPr lvl="0" algn="l">
              <a:lnSpc>
                <a:spcPct val="90000"/>
              </a:lnSpc>
              <a:spcBef>
                <a:spcPts val="0"/>
              </a:spcBef>
              <a:spcAft>
                <a:spcPts val="0"/>
              </a:spcAft>
              <a:buClr>
                <a:schemeClr val="dk1"/>
              </a:buClr>
              <a:buSzPts val="1800"/>
              <a:buNone/>
              <a:defRPr/>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47" name="Google Shape;47;p7"/>
          <p:cNvSpPr txBox="1">
            <a:spLocks noGrp="1"/>
          </p:cNvSpPr>
          <p:nvPr>
            <p:ph type="dt" idx="10"/>
          </p:nvPr>
        </p:nvSpPr>
        <p:spPr>
          <a:xfrm>
            <a:off x="2766060" y="33900541"/>
            <a:ext cx="9052560" cy="1947333"/>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8" name="Google Shape;48;p7"/>
          <p:cNvSpPr txBox="1">
            <a:spLocks noGrp="1"/>
          </p:cNvSpPr>
          <p:nvPr>
            <p:ph type="ftr" idx="11"/>
          </p:nvPr>
        </p:nvSpPr>
        <p:spPr>
          <a:xfrm>
            <a:off x="13327380" y="33900541"/>
            <a:ext cx="13578840" cy="1947333"/>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49" name="Google Shape;49;p7"/>
          <p:cNvSpPr txBox="1">
            <a:spLocks noGrp="1"/>
          </p:cNvSpPr>
          <p:nvPr>
            <p:ph type="sldNum" idx="12"/>
          </p:nvPr>
        </p:nvSpPr>
        <p:spPr>
          <a:xfrm>
            <a:off x="28414981" y="33900541"/>
            <a:ext cx="9052560" cy="19473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matchingName="Blank" type="blank">
  <p:cSld name="BLANK">
    <p:spTree>
      <p:nvGrpSpPr>
        <p:cNvPr id="1" name="Shape 50"/>
        <p:cNvGrpSpPr/>
        <p:nvPr/>
      </p:nvGrpSpPr>
      <p:grpSpPr>
        <a:xfrm>
          <a:off x="0" y="0"/>
          <a:ext cx="0" cy="0"/>
          <a:chOff x="0" y="0"/>
          <a:chExt cx="0" cy="0"/>
        </a:xfrm>
      </p:grpSpPr>
      <p:sp>
        <p:nvSpPr>
          <p:cNvPr id="51" name="Google Shape;51;p8"/>
          <p:cNvSpPr txBox="1">
            <a:spLocks noGrp="1"/>
          </p:cNvSpPr>
          <p:nvPr>
            <p:ph type="dt" idx="10"/>
          </p:nvPr>
        </p:nvSpPr>
        <p:spPr>
          <a:xfrm>
            <a:off x="2766060" y="33900541"/>
            <a:ext cx="9052560" cy="1947333"/>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2" name="Google Shape;52;p8"/>
          <p:cNvSpPr txBox="1">
            <a:spLocks noGrp="1"/>
          </p:cNvSpPr>
          <p:nvPr>
            <p:ph type="ftr" idx="11"/>
          </p:nvPr>
        </p:nvSpPr>
        <p:spPr>
          <a:xfrm>
            <a:off x="13327380" y="33900541"/>
            <a:ext cx="13578840" cy="1947333"/>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3" name="Google Shape;53;p8"/>
          <p:cNvSpPr txBox="1">
            <a:spLocks noGrp="1"/>
          </p:cNvSpPr>
          <p:nvPr>
            <p:ph type="sldNum" idx="12"/>
          </p:nvPr>
        </p:nvSpPr>
        <p:spPr>
          <a:xfrm>
            <a:off x="28414981" y="33900541"/>
            <a:ext cx="9052560" cy="19473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matchingName="Content with Caption" type="objTx">
  <p:cSld name="OBJECT_WITH_CAPTION_TEXT">
    <p:spTree>
      <p:nvGrpSpPr>
        <p:cNvPr id="1" name="Shape 54"/>
        <p:cNvGrpSpPr/>
        <p:nvPr/>
      </p:nvGrpSpPr>
      <p:grpSpPr>
        <a:xfrm>
          <a:off x="0" y="0"/>
          <a:ext cx="0" cy="0"/>
          <a:chOff x="0" y="0"/>
          <a:chExt cx="0" cy="0"/>
        </a:xfrm>
      </p:grpSpPr>
      <p:sp>
        <p:nvSpPr>
          <p:cNvPr id="55" name="Google Shape;55;p9"/>
          <p:cNvSpPr txBox="1">
            <a:spLocks noGrp="1"/>
          </p:cNvSpPr>
          <p:nvPr>
            <p:ph type="title"/>
          </p:nvPr>
        </p:nvSpPr>
        <p:spPr>
          <a:xfrm>
            <a:off x="2771301" y="2438400"/>
            <a:ext cx="12976383" cy="85344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14080"/>
              <a:buFont typeface="Calibri"/>
              <a:buNone/>
              <a:defRPr sz="1408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56" name="Google Shape;56;p9"/>
          <p:cNvSpPr txBox="1">
            <a:spLocks noGrp="1"/>
          </p:cNvSpPr>
          <p:nvPr>
            <p:ph type="body" idx="1"/>
          </p:nvPr>
        </p:nvSpPr>
        <p:spPr>
          <a:xfrm>
            <a:off x="17104520" y="5266275"/>
            <a:ext cx="20368260" cy="25992668"/>
          </a:xfrm>
          <a:prstGeom prst="rect">
            <a:avLst/>
          </a:prstGeom>
          <a:noFill/>
          <a:ln>
            <a:noFill/>
          </a:ln>
        </p:spPr>
        <p:txBody>
          <a:bodyPr spcFirstLastPara="1" wrap="square" lIns="91425" tIns="45700" rIns="91425" bIns="45700" anchor="t" anchorCtr="0"/>
          <a:lstStyle>
            <a:lvl1pPr marL="457200" lvl="0" indent="-1122680" algn="l">
              <a:lnSpc>
                <a:spcPct val="90000"/>
              </a:lnSpc>
              <a:spcBef>
                <a:spcPts val="4400"/>
              </a:spcBef>
              <a:spcAft>
                <a:spcPts val="0"/>
              </a:spcAft>
              <a:buClr>
                <a:schemeClr val="dk1"/>
              </a:buClr>
              <a:buSzPts val="14080"/>
              <a:buChar char="•"/>
              <a:defRPr sz="14080"/>
            </a:lvl1pPr>
            <a:lvl2pPr marL="914400" lvl="1" indent="-1010920" algn="l">
              <a:lnSpc>
                <a:spcPct val="90000"/>
              </a:lnSpc>
              <a:spcBef>
                <a:spcPts val="2200"/>
              </a:spcBef>
              <a:spcAft>
                <a:spcPts val="0"/>
              </a:spcAft>
              <a:buClr>
                <a:schemeClr val="dk1"/>
              </a:buClr>
              <a:buSzPts val="12320"/>
              <a:buChar char="•"/>
              <a:defRPr sz="12320"/>
            </a:lvl2pPr>
            <a:lvl3pPr marL="1371600" lvl="2" indent="-899160" algn="l">
              <a:lnSpc>
                <a:spcPct val="90000"/>
              </a:lnSpc>
              <a:spcBef>
                <a:spcPts val="2200"/>
              </a:spcBef>
              <a:spcAft>
                <a:spcPts val="0"/>
              </a:spcAft>
              <a:buClr>
                <a:schemeClr val="dk1"/>
              </a:buClr>
              <a:buSzPts val="10560"/>
              <a:buChar char="•"/>
              <a:defRPr sz="10560"/>
            </a:lvl3pPr>
            <a:lvl4pPr marL="1828800" lvl="3" indent="-787400" algn="l">
              <a:lnSpc>
                <a:spcPct val="90000"/>
              </a:lnSpc>
              <a:spcBef>
                <a:spcPts val="2200"/>
              </a:spcBef>
              <a:spcAft>
                <a:spcPts val="0"/>
              </a:spcAft>
              <a:buClr>
                <a:schemeClr val="dk1"/>
              </a:buClr>
              <a:buSzPts val="8800"/>
              <a:buChar char="•"/>
              <a:defRPr sz="8800"/>
            </a:lvl4pPr>
            <a:lvl5pPr marL="2286000" lvl="4" indent="-787400" algn="l">
              <a:lnSpc>
                <a:spcPct val="90000"/>
              </a:lnSpc>
              <a:spcBef>
                <a:spcPts val="2200"/>
              </a:spcBef>
              <a:spcAft>
                <a:spcPts val="0"/>
              </a:spcAft>
              <a:buClr>
                <a:schemeClr val="dk1"/>
              </a:buClr>
              <a:buSzPts val="8800"/>
              <a:buChar char="•"/>
              <a:defRPr sz="8800"/>
            </a:lvl5pPr>
            <a:lvl6pPr marL="2743200" lvl="5" indent="-787400" algn="l">
              <a:lnSpc>
                <a:spcPct val="90000"/>
              </a:lnSpc>
              <a:spcBef>
                <a:spcPts val="2200"/>
              </a:spcBef>
              <a:spcAft>
                <a:spcPts val="0"/>
              </a:spcAft>
              <a:buClr>
                <a:schemeClr val="dk1"/>
              </a:buClr>
              <a:buSzPts val="8800"/>
              <a:buChar char="•"/>
              <a:defRPr sz="8800"/>
            </a:lvl6pPr>
            <a:lvl7pPr marL="3200400" lvl="6" indent="-787400" algn="l">
              <a:lnSpc>
                <a:spcPct val="90000"/>
              </a:lnSpc>
              <a:spcBef>
                <a:spcPts val="2200"/>
              </a:spcBef>
              <a:spcAft>
                <a:spcPts val="0"/>
              </a:spcAft>
              <a:buClr>
                <a:schemeClr val="dk1"/>
              </a:buClr>
              <a:buSzPts val="8800"/>
              <a:buChar char="•"/>
              <a:defRPr sz="8800"/>
            </a:lvl7pPr>
            <a:lvl8pPr marL="3657600" lvl="7" indent="-787400" algn="l">
              <a:lnSpc>
                <a:spcPct val="90000"/>
              </a:lnSpc>
              <a:spcBef>
                <a:spcPts val="2200"/>
              </a:spcBef>
              <a:spcAft>
                <a:spcPts val="0"/>
              </a:spcAft>
              <a:buClr>
                <a:schemeClr val="dk1"/>
              </a:buClr>
              <a:buSzPts val="8800"/>
              <a:buChar char="•"/>
              <a:defRPr sz="8800"/>
            </a:lvl8pPr>
            <a:lvl9pPr marL="4114800" lvl="8" indent="-787400" algn="l">
              <a:lnSpc>
                <a:spcPct val="90000"/>
              </a:lnSpc>
              <a:spcBef>
                <a:spcPts val="2200"/>
              </a:spcBef>
              <a:spcAft>
                <a:spcPts val="0"/>
              </a:spcAft>
              <a:buClr>
                <a:schemeClr val="dk1"/>
              </a:buClr>
              <a:buSzPts val="8800"/>
              <a:buChar char="•"/>
              <a:defRPr sz="8800"/>
            </a:lvl9pPr>
          </a:lstStyle>
          <a:p>
            <a:endParaRPr/>
          </a:p>
        </p:txBody>
      </p:sp>
      <p:sp>
        <p:nvSpPr>
          <p:cNvPr id="57" name="Google Shape;57;p9"/>
          <p:cNvSpPr txBox="1">
            <a:spLocks noGrp="1"/>
          </p:cNvSpPr>
          <p:nvPr>
            <p:ph type="body" idx="2"/>
          </p:nvPr>
        </p:nvSpPr>
        <p:spPr>
          <a:xfrm>
            <a:off x="2771301" y="10972800"/>
            <a:ext cx="12976383" cy="20328469"/>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4400"/>
              </a:spcBef>
              <a:spcAft>
                <a:spcPts val="0"/>
              </a:spcAft>
              <a:buClr>
                <a:schemeClr val="dk1"/>
              </a:buClr>
              <a:buSzPts val="7040"/>
              <a:buNone/>
              <a:defRPr sz="7040"/>
            </a:lvl1pPr>
            <a:lvl2pPr marL="914400" lvl="1" indent="-228600" algn="l">
              <a:lnSpc>
                <a:spcPct val="90000"/>
              </a:lnSpc>
              <a:spcBef>
                <a:spcPts val="2200"/>
              </a:spcBef>
              <a:spcAft>
                <a:spcPts val="0"/>
              </a:spcAft>
              <a:buClr>
                <a:schemeClr val="dk1"/>
              </a:buClr>
              <a:buSzPts val="6160"/>
              <a:buNone/>
              <a:defRPr sz="6160"/>
            </a:lvl2pPr>
            <a:lvl3pPr marL="1371600" lvl="2" indent="-228600" algn="l">
              <a:lnSpc>
                <a:spcPct val="90000"/>
              </a:lnSpc>
              <a:spcBef>
                <a:spcPts val="2200"/>
              </a:spcBef>
              <a:spcAft>
                <a:spcPts val="0"/>
              </a:spcAft>
              <a:buClr>
                <a:schemeClr val="dk1"/>
              </a:buClr>
              <a:buSzPts val="5280"/>
              <a:buNone/>
              <a:defRPr sz="5280"/>
            </a:lvl3pPr>
            <a:lvl4pPr marL="1828800" lvl="3" indent="-228600" algn="l">
              <a:lnSpc>
                <a:spcPct val="90000"/>
              </a:lnSpc>
              <a:spcBef>
                <a:spcPts val="2200"/>
              </a:spcBef>
              <a:spcAft>
                <a:spcPts val="0"/>
              </a:spcAft>
              <a:buClr>
                <a:schemeClr val="dk1"/>
              </a:buClr>
              <a:buSzPts val="4400"/>
              <a:buNone/>
              <a:defRPr sz="4400"/>
            </a:lvl4pPr>
            <a:lvl5pPr marL="2286000" lvl="4" indent="-228600" algn="l">
              <a:lnSpc>
                <a:spcPct val="90000"/>
              </a:lnSpc>
              <a:spcBef>
                <a:spcPts val="2200"/>
              </a:spcBef>
              <a:spcAft>
                <a:spcPts val="0"/>
              </a:spcAft>
              <a:buClr>
                <a:schemeClr val="dk1"/>
              </a:buClr>
              <a:buSzPts val="4400"/>
              <a:buNone/>
              <a:defRPr sz="4400"/>
            </a:lvl5pPr>
            <a:lvl6pPr marL="2743200" lvl="5" indent="-228600" algn="l">
              <a:lnSpc>
                <a:spcPct val="90000"/>
              </a:lnSpc>
              <a:spcBef>
                <a:spcPts val="2200"/>
              </a:spcBef>
              <a:spcAft>
                <a:spcPts val="0"/>
              </a:spcAft>
              <a:buClr>
                <a:schemeClr val="dk1"/>
              </a:buClr>
              <a:buSzPts val="4400"/>
              <a:buNone/>
              <a:defRPr sz="4400"/>
            </a:lvl6pPr>
            <a:lvl7pPr marL="3200400" lvl="6" indent="-228600" algn="l">
              <a:lnSpc>
                <a:spcPct val="90000"/>
              </a:lnSpc>
              <a:spcBef>
                <a:spcPts val="2200"/>
              </a:spcBef>
              <a:spcAft>
                <a:spcPts val="0"/>
              </a:spcAft>
              <a:buClr>
                <a:schemeClr val="dk1"/>
              </a:buClr>
              <a:buSzPts val="4400"/>
              <a:buNone/>
              <a:defRPr sz="4400"/>
            </a:lvl7pPr>
            <a:lvl8pPr marL="3657600" lvl="7" indent="-228600" algn="l">
              <a:lnSpc>
                <a:spcPct val="90000"/>
              </a:lnSpc>
              <a:spcBef>
                <a:spcPts val="2200"/>
              </a:spcBef>
              <a:spcAft>
                <a:spcPts val="0"/>
              </a:spcAft>
              <a:buClr>
                <a:schemeClr val="dk1"/>
              </a:buClr>
              <a:buSzPts val="4400"/>
              <a:buNone/>
              <a:defRPr sz="4400"/>
            </a:lvl8pPr>
            <a:lvl9pPr marL="4114800" lvl="8" indent="-228600" algn="l">
              <a:lnSpc>
                <a:spcPct val="90000"/>
              </a:lnSpc>
              <a:spcBef>
                <a:spcPts val="2200"/>
              </a:spcBef>
              <a:spcAft>
                <a:spcPts val="0"/>
              </a:spcAft>
              <a:buClr>
                <a:schemeClr val="dk1"/>
              </a:buClr>
              <a:buSzPts val="4400"/>
              <a:buNone/>
              <a:defRPr sz="4400"/>
            </a:lvl9pPr>
          </a:lstStyle>
          <a:p>
            <a:endParaRPr/>
          </a:p>
        </p:txBody>
      </p:sp>
      <p:sp>
        <p:nvSpPr>
          <p:cNvPr id="58" name="Google Shape;58;p9"/>
          <p:cNvSpPr txBox="1">
            <a:spLocks noGrp="1"/>
          </p:cNvSpPr>
          <p:nvPr>
            <p:ph type="dt" idx="10"/>
          </p:nvPr>
        </p:nvSpPr>
        <p:spPr>
          <a:xfrm>
            <a:off x="2766060" y="33900541"/>
            <a:ext cx="9052560" cy="1947333"/>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59" name="Google Shape;59;p9"/>
          <p:cNvSpPr txBox="1">
            <a:spLocks noGrp="1"/>
          </p:cNvSpPr>
          <p:nvPr>
            <p:ph type="ftr" idx="11"/>
          </p:nvPr>
        </p:nvSpPr>
        <p:spPr>
          <a:xfrm>
            <a:off x="13327380" y="33900541"/>
            <a:ext cx="13578840" cy="1947333"/>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0" name="Google Shape;60;p9"/>
          <p:cNvSpPr txBox="1">
            <a:spLocks noGrp="1"/>
          </p:cNvSpPr>
          <p:nvPr>
            <p:ph type="sldNum" idx="12"/>
          </p:nvPr>
        </p:nvSpPr>
        <p:spPr>
          <a:xfrm>
            <a:off x="28414981" y="33900541"/>
            <a:ext cx="9052560" cy="19473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matchingName="Picture with Caption" type="picTx">
  <p:cSld name="PICTURE_WITH_CAPTION_TEXT">
    <p:spTree>
      <p:nvGrpSpPr>
        <p:cNvPr id="1" name="Shape 61"/>
        <p:cNvGrpSpPr/>
        <p:nvPr/>
      </p:nvGrpSpPr>
      <p:grpSpPr>
        <a:xfrm>
          <a:off x="0" y="0"/>
          <a:ext cx="0" cy="0"/>
          <a:chOff x="0" y="0"/>
          <a:chExt cx="0" cy="0"/>
        </a:xfrm>
      </p:grpSpPr>
      <p:sp>
        <p:nvSpPr>
          <p:cNvPr id="62" name="Google Shape;62;p10"/>
          <p:cNvSpPr txBox="1">
            <a:spLocks noGrp="1"/>
          </p:cNvSpPr>
          <p:nvPr>
            <p:ph type="title"/>
          </p:nvPr>
        </p:nvSpPr>
        <p:spPr>
          <a:xfrm>
            <a:off x="2771301" y="2438400"/>
            <a:ext cx="12976383" cy="8534400"/>
          </a:xfrm>
          <a:prstGeom prst="rect">
            <a:avLst/>
          </a:prstGeom>
          <a:noFill/>
          <a:ln>
            <a:noFill/>
          </a:ln>
        </p:spPr>
        <p:txBody>
          <a:bodyPr spcFirstLastPara="1" wrap="square" lIns="91425" tIns="45700" rIns="91425" bIns="45700" anchor="b" anchorCtr="0"/>
          <a:lstStyle>
            <a:lvl1pPr lvl="0" algn="l">
              <a:lnSpc>
                <a:spcPct val="90000"/>
              </a:lnSpc>
              <a:spcBef>
                <a:spcPts val="0"/>
              </a:spcBef>
              <a:spcAft>
                <a:spcPts val="0"/>
              </a:spcAft>
              <a:buClr>
                <a:schemeClr val="dk1"/>
              </a:buClr>
              <a:buSzPts val="14080"/>
              <a:buFont typeface="Calibri"/>
              <a:buNone/>
              <a:defRPr sz="14080"/>
            </a:lvl1pPr>
            <a:lvl2pPr lvl="1">
              <a:spcBef>
                <a:spcPts val="0"/>
              </a:spcBef>
              <a:spcAft>
                <a:spcPts val="0"/>
              </a:spcAft>
              <a:buSzPts val="1400"/>
              <a:buNone/>
              <a:defRPr/>
            </a:lvl2pPr>
            <a:lvl3pPr lvl="2">
              <a:spcBef>
                <a:spcPts val="0"/>
              </a:spcBef>
              <a:spcAft>
                <a:spcPts val="0"/>
              </a:spcAft>
              <a:buSzPts val="1400"/>
              <a:buNone/>
              <a:defRPr/>
            </a:lvl3pPr>
            <a:lvl4pPr lvl="3">
              <a:spcBef>
                <a:spcPts val="0"/>
              </a:spcBef>
              <a:spcAft>
                <a:spcPts val="0"/>
              </a:spcAft>
              <a:buSzPts val="1400"/>
              <a:buNone/>
              <a:defRPr/>
            </a:lvl4pPr>
            <a:lvl5pPr lvl="4">
              <a:spcBef>
                <a:spcPts val="0"/>
              </a:spcBef>
              <a:spcAft>
                <a:spcPts val="0"/>
              </a:spcAft>
              <a:buSzPts val="1400"/>
              <a:buNone/>
              <a:defRPr/>
            </a:lvl5pPr>
            <a:lvl6pPr lvl="5">
              <a:spcBef>
                <a:spcPts val="0"/>
              </a:spcBef>
              <a:spcAft>
                <a:spcPts val="0"/>
              </a:spcAft>
              <a:buSzPts val="1400"/>
              <a:buNone/>
              <a:defRPr/>
            </a:lvl6pPr>
            <a:lvl7pPr lvl="6">
              <a:spcBef>
                <a:spcPts val="0"/>
              </a:spcBef>
              <a:spcAft>
                <a:spcPts val="0"/>
              </a:spcAft>
              <a:buSzPts val="1400"/>
              <a:buNone/>
              <a:defRPr/>
            </a:lvl7pPr>
            <a:lvl8pPr lvl="7">
              <a:spcBef>
                <a:spcPts val="0"/>
              </a:spcBef>
              <a:spcAft>
                <a:spcPts val="0"/>
              </a:spcAft>
              <a:buSzPts val="1400"/>
              <a:buNone/>
              <a:defRPr/>
            </a:lvl8pPr>
            <a:lvl9pPr lvl="8">
              <a:spcBef>
                <a:spcPts val="0"/>
              </a:spcBef>
              <a:spcAft>
                <a:spcPts val="0"/>
              </a:spcAft>
              <a:buSzPts val="1400"/>
              <a:buNone/>
              <a:defRPr/>
            </a:lvl9pPr>
          </a:lstStyle>
          <a:p>
            <a:endParaRPr/>
          </a:p>
        </p:txBody>
      </p:sp>
      <p:sp>
        <p:nvSpPr>
          <p:cNvPr id="63" name="Google Shape;63;p10"/>
          <p:cNvSpPr>
            <a:spLocks noGrp="1"/>
          </p:cNvSpPr>
          <p:nvPr>
            <p:ph type="pic" idx="2"/>
          </p:nvPr>
        </p:nvSpPr>
        <p:spPr>
          <a:xfrm>
            <a:off x="17104520" y="5266275"/>
            <a:ext cx="20368260" cy="25992668"/>
          </a:xfrm>
          <a:prstGeom prst="rect">
            <a:avLst/>
          </a:prstGeom>
          <a:noFill/>
          <a:ln>
            <a:noFill/>
          </a:ln>
        </p:spPr>
        <p:txBody>
          <a:bodyPr spcFirstLastPara="1" wrap="square" lIns="91425" tIns="45700" rIns="91425" bIns="45700" anchor="t" anchorCtr="0"/>
          <a:lstStyle>
            <a:lvl1pPr marR="0" lvl="0" algn="l" rtl="0">
              <a:lnSpc>
                <a:spcPct val="90000"/>
              </a:lnSpc>
              <a:spcBef>
                <a:spcPts val="4400"/>
              </a:spcBef>
              <a:spcAft>
                <a:spcPts val="0"/>
              </a:spcAft>
              <a:buClr>
                <a:schemeClr val="dk1"/>
              </a:buClr>
              <a:buSzPts val="14080"/>
              <a:buFont typeface="Arial"/>
              <a:buNone/>
              <a:defRPr sz="14080" b="0" i="0" u="none" strike="noStrike" cap="none">
                <a:solidFill>
                  <a:schemeClr val="dk1"/>
                </a:solidFill>
                <a:latin typeface="Calibri"/>
                <a:ea typeface="Calibri"/>
                <a:cs typeface="Calibri"/>
                <a:sym typeface="Calibri"/>
              </a:defRPr>
            </a:lvl1pPr>
            <a:lvl2pPr marR="0" lvl="1" algn="l" rtl="0">
              <a:lnSpc>
                <a:spcPct val="90000"/>
              </a:lnSpc>
              <a:spcBef>
                <a:spcPts val="2200"/>
              </a:spcBef>
              <a:spcAft>
                <a:spcPts val="0"/>
              </a:spcAft>
              <a:buClr>
                <a:schemeClr val="dk1"/>
              </a:buClr>
              <a:buSzPts val="12320"/>
              <a:buFont typeface="Arial"/>
              <a:buNone/>
              <a:defRPr sz="12320" b="0" i="0" u="none" strike="noStrike" cap="none">
                <a:solidFill>
                  <a:schemeClr val="dk1"/>
                </a:solidFill>
                <a:latin typeface="Calibri"/>
                <a:ea typeface="Calibri"/>
                <a:cs typeface="Calibri"/>
                <a:sym typeface="Calibri"/>
              </a:defRPr>
            </a:lvl2pPr>
            <a:lvl3pPr marR="0" lvl="2" algn="l" rtl="0">
              <a:lnSpc>
                <a:spcPct val="90000"/>
              </a:lnSpc>
              <a:spcBef>
                <a:spcPts val="2200"/>
              </a:spcBef>
              <a:spcAft>
                <a:spcPts val="0"/>
              </a:spcAft>
              <a:buClr>
                <a:schemeClr val="dk1"/>
              </a:buClr>
              <a:buSzPts val="10560"/>
              <a:buFont typeface="Arial"/>
              <a:buNone/>
              <a:defRPr sz="10560" b="0" i="0" u="none" strike="noStrike" cap="none">
                <a:solidFill>
                  <a:schemeClr val="dk1"/>
                </a:solidFill>
                <a:latin typeface="Calibri"/>
                <a:ea typeface="Calibri"/>
                <a:cs typeface="Calibri"/>
                <a:sym typeface="Calibri"/>
              </a:defRPr>
            </a:lvl3pPr>
            <a:lvl4pPr marR="0" lvl="3" algn="l" rtl="0">
              <a:lnSpc>
                <a:spcPct val="90000"/>
              </a:lnSpc>
              <a:spcBef>
                <a:spcPts val="2200"/>
              </a:spcBef>
              <a:spcAft>
                <a:spcPts val="0"/>
              </a:spcAft>
              <a:buClr>
                <a:schemeClr val="dk1"/>
              </a:buClr>
              <a:buSzPts val="8800"/>
              <a:buFont typeface="Arial"/>
              <a:buNone/>
              <a:defRPr sz="8800" b="0" i="0" u="none" strike="noStrike" cap="none">
                <a:solidFill>
                  <a:schemeClr val="dk1"/>
                </a:solidFill>
                <a:latin typeface="Calibri"/>
                <a:ea typeface="Calibri"/>
                <a:cs typeface="Calibri"/>
                <a:sym typeface="Calibri"/>
              </a:defRPr>
            </a:lvl4pPr>
            <a:lvl5pPr marR="0" lvl="4" algn="l" rtl="0">
              <a:lnSpc>
                <a:spcPct val="90000"/>
              </a:lnSpc>
              <a:spcBef>
                <a:spcPts val="2200"/>
              </a:spcBef>
              <a:spcAft>
                <a:spcPts val="0"/>
              </a:spcAft>
              <a:buClr>
                <a:schemeClr val="dk1"/>
              </a:buClr>
              <a:buSzPts val="8800"/>
              <a:buFont typeface="Arial"/>
              <a:buNone/>
              <a:defRPr sz="8800" b="0" i="0" u="none" strike="noStrike" cap="none">
                <a:solidFill>
                  <a:schemeClr val="dk1"/>
                </a:solidFill>
                <a:latin typeface="Calibri"/>
                <a:ea typeface="Calibri"/>
                <a:cs typeface="Calibri"/>
                <a:sym typeface="Calibri"/>
              </a:defRPr>
            </a:lvl5pPr>
            <a:lvl6pPr marR="0" lvl="5" algn="l" rtl="0">
              <a:lnSpc>
                <a:spcPct val="90000"/>
              </a:lnSpc>
              <a:spcBef>
                <a:spcPts val="2200"/>
              </a:spcBef>
              <a:spcAft>
                <a:spcPts val="0"/>
              </a:spcAft>
              <a:buClr>
                <a:schemeClr val="dk1"/>
              </a:buClr>
              <a:buSzPts val="8800"/>
              <a:buFont typeface="Arial"/>
              <a:buNone/>
              <a:defRPr sz="8800" b="0" i="0" u="none" strike="noStrike" cap="none">
                <a:solidFill>
                  <a:schemeClr val="dk1"/>
                </a:solidFill>
                <a:latin typeface="Calibri"/>
                <a:ea typeface="Calibri"/>
                <a:cs typeface="Calibri"/>
                <a:sym typeface="Calibri"/>
              </a:defRPr>
            </a:lvl6pPr>
            <a:lvl7pPr marR="0" lvl="6" algn="l" rtl="0">
              <a:lnSpc>
                <a:spcPct val="90000"/>
              </a:lnSpc>
              <a:spcBef>
                <a:spcPts val="2200"/>
              </a:spcBef>
              <a:spcAft>
                <a:spcPts val="0"/>
              </a:spcAft>
              <a:buClr>
                <a:schemeClr val="dk1"/>
              </a:buClr>
              <a:buSzPts val="8800"/>
              <a:buFont typeface="Arial"/>
              <a:buNone/>
              <a:defRPr sz="8800" b="0" i="0" u="none" strike="noStrike" cap="none">
                <a:solidFill>
                  <a:schemeClr val="dk1"/>
                </a:solidFill>
                <a:latin typeface="Calibri"/>
                <a:ea typeface="Calibri"/>
                <a:cs typeface="Calibri"/>
                <a:sym typeface="Calibri"/>
              </a:defRPr>
            </a:lvl7pPr>
            <a:lvl8pPr marR="0" lvl="7" algn="l" rtl="0">
              <a:lnSpc>
                <a:spcPct val="90000"/>
              </a:lnSpc>
              <a:spcBef>
                <a:spcPts val="2200"/>
              </a:spcBef>
              <a:spcAft>
                <a:spcPts val="0"/>
              </a:spcAft>
              <a:buClr>
                <a:schemeClr val="dk1"/>
              </a:buClr>
              <a:buSzPts val="8800"/>
              <a:buFont typeface="Arial"/>
              <a:buNone/>
              <a:defRPr sz="8800" b="0" i="0" u="none" strike="noStrike" cap="none">
                <a:solidFill>
                  <a:schemeClr val="dk1"/>
                </a:solidFill>
                <a:latin typeface="Calibri"/>
                <a:ea typeface="Calibri"/>
                <a:cs typeface="Calibri"/>
                <a:sym typeface="Calibri"/>
              </a:defRPr>
            </a:lvl8pPr>
            <a:lvl9pPr marR="0" lvl="8" algn="l" rtl="0">
              <a:lnSpc>
                <a:spcPct val="90000"/>
              </a:lnSpc>
              <a:spcBef>
                <a:spcPts val="2200"/>
              </a:spcBef>
              <a:spcAft>
                <a:spcPts val="0"/>
              </a:spcAft>
              <a:buClr>
                <a:schemeClr val="dk1"/>
              </a:buClr>
              <a:buSzPts val="8800"/>
              <a:buFont typeface="Arial"/>
              <a:buNone/>
              <a:defRPr sz="8800" b="0" i="0" u="none" strike="noStrike" cap="none">
                <a:solidFill>
                  <a:schemeClr val="dk1"/>
                </a:solidFill>
                <a:latin typeface="Calibri"/>
                <a:ea typeface="Calibri"/>
                <a:cs typeface="Calibri"/>
                <a:sym typeface="Calibri"/>
              </a:defRPr>
            </a:lvl9pPr>
          </a:lstStyle>
          <a:p>
            <a:endParaRPr/>
          </a:p>
        </p:txBody>
      </p:sp>
      <p:sp>
        <p:nvSpPr>
          <p:cNvPr id="64" name="Google Shape;64;p10"/>
          <p:cNvSpPr txBox="1">
            <a:spLocks noGrp="1"/>
          </p:cNvSpPr>
          <p:nvPr>
            <p:ph type="body" idx="1"/>
          </p:nvPr>
        </p:nvSpPr>
        <p:spPr>
          <a:xfrm>
            <a:off x="2771301" y="10972800"/>
            <a:ext cx="12976383" cy="20328469"/>
          </a:xfrm>
          <a:prstGeom prst="rect">
            <a:avLst/>
          </a:prstGeom>
          <a:noFill/>
          <a:ln>
            <a:noFill/>
          </a:ln>
        </p:spPr>
        <p:txBody>
          <a:bodyPr spcFirstLastPara="1" wrap="square" lIns="91425" tIns="45700" rIns="91425" bIns="45700" anchor="t" anchorCtr="0"/>
          <a:lstStyle>
            <a:lvl1pPr marL="457200" lvl="0" indent="-228600" algn="l">
              <a:lnSpc>
                <a:spcPct val="90000"/>
              </a:lnSpc>
              <a:spcBef>
                <a:spcPts val="4400"/>
              </a:spcBef>
              <a:spcAft>
                <a:spcPts val="0"/>
              </a:spcAft>
              <a:buClr>
                <a:schemeClr val="dk1"/>
              </a:buClr>
              <a:buSzPts val="7040"/>
              <a:buNone/>
              <a:defRPr sz="7040"/>
            </a:lvl1pPr>
            <a:lvl2pPr marL="914400" lvl="1" indent="-228600" algn="l">
              <a:lnSpc>
                <a:spcPct val="90000"/>
              </a:lnSpc>
              <a:spcBef>
                <a:spcPts val="2200"/>
              </a:spcBef>
              <a:spcAft>
                <a:spcPts val="0"/>
              </a:spcAft>
              <a:buClr>
                <a:schemeClr val="dk1"/>
              </a:buClr>
              <a:buSzPts val="6160"/>
              <a:buNone/>
              <a:defRPr sz="6160"/>
            </a:lvl2pPr>
            <a:lvl3pPr marL="1371600" lvl="2" indent="-228600" algn="l">
              <a:lnSpc>
                <a:spcPct val="90000"/>
              </a:lnSpc>
              <a:spcBef>
                <a:spcPts val="2200"/>
              </a:spcBef>
              <a:spcAft>
                <a:spcPts val="0"/>
              </a:spcAft>
              <a:buClr>
                <a:schemeClr val="dk1"/>
              </a:buClr>
              <a:buSzPts val="5280"/>
              <a:buNone/>
              <a:defRPr sz="5280"/>
            </a:lvl3pPr>
            <a:lvl4pPr marL="1828800" lvl="3" indent="-228600" algn="l">
              <a:lnSpc>
                <a:spcPct val="90000"/>
              </a:lnSpc>
              <a:spcBef>
                <a:spcPts val="2200"/>
              </a:spcBef>
              <a:spcAft>
                <a:spcPts val="0"/>
              </a:spcAft>
              <a:buClr>
                <a:schemeClr val="dk1"/>
              </a:buClr>
              <a:buSzPts val="4400"/>
              <a:buNone/>
              <a:defRPr sz="4400"/>
            </a:lvl4pPr>
            <a:lvl5pPr marL="2286000" lvl="4" indent="-228600" algn="l">
              <a:lnSpc>
                <a:spcPct val="90000"/>
              </a:lnSpc>
              <a:spcBef>
                <a:spcPts val="2200"/>
              </a:spcBef>
              <a:spcAft>
                <a:spcPts val="0"/>
              </a:spcAft>
              <a:buClr>
                <a:schemeClr val="dk1"/>
              </a:buClr>
              <a:buSzPts val="4400"/>
              <a:buNone/>
              <a:defRPr sz="4400"/>
            </a:lvl5pPr>
            <a:lvl6pPr marL="2743200" lvl="5" indent="-228600" algn="l">
              <a:lnSpc>
                <a:spcPct val="90000"/>
              </a:lnSpc>
              <a:spcBef>
                <a:spcPts val="2200"/>
              </a:spcBef>
              <a:spcAft>
                <a:spcPts val="0"/>
              </a:spcAft>
              <a:buClr>
                <a:schemeClr val="dk1"/>
              </a:buClr>
              <a:buSzPts val="4400"/>
              <a:buNone/>
              <a:defRPr sz="4400"/>
            </a:lvl6pPr>
            <a:lvl7pPr marL="3200400" lvl="6" indent="-228600" algn="l">
              <a:lnSpc>
                <a:spcPct val="90000"/>
              </a:lnSpc>
              <a:spcBef>
                <a:spcPts val="2200"/>
              </a:spcBef>
              <a:spcAft>
                <a:spcPts val="0"/>
              </a:spcAft>
              <a:buClr>
                <a:schemeClr val="dk1"/>
              </a:buClr>
              <a:buSzPts val="4400"/>
              <a:buNone/>
              <a:defRPr sz="4400"/>
            </a:lvl7pPr>
            <a:lvl8pPr marL="3657600" lvl="7" indent="-228600" algn="l">
              <a:lnSpc>
                <a:spcPct val="90000"/>
              </a:lnSpc>
              <a:spcBef>
                <a:spcPts val="2200"/>
              </a:spcBef>
              <a:spcAft>
                <a:spcPts val="0"/>
              </a:spcAft>
              <a:buClr>
                <a:schemeClr val="dk1"/>
              </a:buClr>
              <a:buSzPts val="4400"/>
              <a:buNone/>
              <a:defRPr sz="4400"/>
            </a:lvl8pPr>
            <a:lvl9pPr marL="4114800" lvl="8" indent="-228600" algn="l">
              <a:lnSpc>
                <a:spcPct val="90000"/>
              </a:lnSpc>
              <a:spcBef>
                <a:spcPts val="2200"/>
              </a:spcBef>
              <a:spcAft>
                <a:spcPts val="0"/>
              </a:spcAft>
              <a:buClr>
                <a:schemeClr val="dk1"/>
              </a:buClr>
              <a:buSzPts val="4400"/>
              <a:buNone/>
              <a:defRPr sz="4400"/>
            </a:lvl9pPr>
          </a:lstStyle>
          <a:p>
            <a:endParaRPr/>
          </a:p>
        </p:txBody>
      </p:sp>
      <p:sp>
        <p:nvSpPr>
          <p:cNvPr id="65" name="Google Shape;65;p10"/>
          <p:cNvSpPr txBox="1">
            <a:spLocks noGrp="1"/>
          </p:cNvSpPr>
          <p:nvPr>
            <p:ph type="dt" idx="10"/>
          </p:nvPr>
        </p:nvSpPr>
        <p:spPr>
          <a:xfrm>
            <a:off x="2766060" y="33900541"/>
            <a:ext cx="9052560" cy="1947333"/>
          </a:xfrm>
          <a:prstGeom prst="rect">
            <a:avLst/>
          </a:prstGeom>
          <a:noFill/>
          <a:ln>
            <a:noFill/>
          </a:ln>
        </p:spPr>
        <p:txBody>
          <a:bodyPr spcFirstLastPara="1" wrap="square" lIns="91425" tIns="45700" rIns="91425" bIns="45700" anchor="ctr" anchorCtr="0"/>
          <a:lstStyle>
            <a:lvl1pPr lvl="0" algn="l">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6" name="Google Shape;66;p10"/>
          <p:cNvSpPr txBox="1">
            <a:spLocks noGrp="1"/>
          </p:cNvSpPr>
          <p:nvPr>
            <p:ph type="ftr" idx="11"/>
          </p:nvPr>
        </p:nvSpPr>
        <p:spPr>
          <a:xfrm>
            <a:off x="13327380" y="33900541"/>
            <a:ext cx="13578840" cy="1947333"/>
          </a:xfrm>
          <a:prstGeom prst="rect">
            <a:avLst/>
          </a:prstGeom>
          <a:noFill/>
          <a:ln>
            <a:noFill/>
          </a:ln>
        </p:spPr>
        <p:txBody>
          <a:bodyPr spcFirstLastPara="1" wrap="square" lIns="91425" tIns="45700" rIns="91425" bIns="45700" anchor="ctr" anchorCtr="0"/>
          <a:lstStyle>
            <a:lvl1pPr lvl="0" algn="ctr">
              <a:spcBef>
                <a:spcPts val="0"/>
              </a:spcBef>
              <a:spcAft>
                <a:spcPts val="0"/>
              </a:spcAft>
              <a:buSzPts val="1400"/>
              <a:buNone/>
              <a:defRPr/>
            </a:lvl1pPr>
            <a:lvl2pPr lvl="1" algn="l">
              <a:spcBef>
                <a:spcPts val="0"/>
              </a:spcBef>
              <a:spcAft>
                <a:spcPts val="0"/>
              </a:spcAft>
              <a:buSzPts val="1400"/>
              <a:buNone/>
              <a:defRPr/>
            </a:lvl2pPr>
            <a:lvl3pPr lvl="2" algn="l">
              <a:spcBef>
                <a:spcPts val="0"/>
              </a:spcBef>
              <a:spcAft>
                <a:spcPts val="0"/>
              </a:spcAft>
              <a:buSzPts val="1400"/>
              <a:buNone/>
              <a:defRPr/>
            </a:lvl3pPr>
            <a:lvl4pPr lvl="3" algn="l">
              <a:spcBef>
                <a:spcPts val="0"/>
              </a:spcBef>
              <a:spcAft>
                <a:spcPts val="0"/>
              </a:spcAft>
              <a:buSzPts val="1400"/>
              <a:buNone/>
              <a:defRPr/>
            </a:lvl4pPr>
            <a:lvl5pPr lvl="4" algn="l">
              <a:spcBef>
                <a:spcPts val="0"/>
              </a:spcBef>
              <a:spcAft>
                <a:spcPts val="0"/>
              </a:spcAft>
              <a:buSzPts val="1400"/>
              <a:buNone/>
              <a:defRPr/>
            </a:lvl5pPr>
            <a:lvl6pPr lvl="5" algn="l">
              <a:spcBef>
                <a:spcPts val="0"/>
              </a:spcBef>
              <a:spcAft>
                <a:spcPts val="0"/>
              </a:spcAft>
              <a:buSzPts val="1400"/>
              <a:buNone/>
              <a:defRPr/>
            </a:lvl6pPr>
            <a:lvl7pPr lvl="6" algn="l">
              <a:spcBef>
                <a:spcPts val="0"/>
              </a:spcBef>
              <a:spcAft>
                <a:spcPts val="0"/>
              </a:spcAft>
              <a:buSzPts val="1400"/>
              <a:buNone/>
              <a:defRPr/>
            </a:lvl7pPr>
            <a:lvl8pPr lvl="7" algn="l">
              <a:spcBef>
                <a:spcPts val="0"/>
              </a:spcBef>
              <a:spcAft>
                <a:spcPts val="0"/>
              </a:spcAft>
              <a:buSzPts val="1400"/>
              <a:buNone/>
              <a:defRPr/>
            </a:lvl8pPr>
            <a:lvl9pPr lvl="8" algn="l">
              <a:spcBef>
                <a:spcPts val="0"/>
              </a:spcBef>
              <a:spcAft>
                <a:spcPts val="0"/>
              </a:spcAft>
              <a:buSzPts val="1400"/>
              <a:buNone/>
              <a:defRPr/>
            </a:lvl9pPr>
          </a:lstStyle>
          <a:p>
            <a:endParaRPr/>
          </a:p>
        </p:txBody>
      </p:sp>
      <p:sp>
        <p:nvSpPr>
          <p:cNvPr id="67" name="Google Shape;67;p10"/>
          <p:cNvSpPr txBox="1">
            <a:spLocks noGrp="1"/>
          </p:cNvSpPr>
          <p:nvPr>
            <p:ph type="sldNum" idx="12"/>
          </p:nvPr>
        </p:nvSpPr>
        <p:spPr>
          <a:xfrm>
            <a:off x="28414981" y="33900541"/>
            <a:ext cx="9052560" cy="1947333"/>
          </a:xfrm>
          <a:prstGeom prst="rect">
            <a:avLst/>
          </a:prstGeom>
          <a:noFill/>
          <a:ln>
            <a:noFill/>
          </a:ln>
        </p:spPr>
        <p:txBody>
          <a:bodyPr spcFirstLastPara="1" wrap="square" lIns="91425" tIns="45700" rIns="91425" bIns="45700" anchor="ctr" anchorCtr="0">
            <a:noAutofit/>
          </a:bodyPr>
          <a:lstStyle>
            <a:lvl1pPr marL="0" lvl="0" indent="0" algn="r">
              <a:spcBef>
                <a:spcPts val="0"/>
              </a:spcBef>
              <a:buNone/>
              <a:defRPr/>
            </a:lvl1pPr>
            <a:lvl2pPr marL="0" lvl="1" indent="0" algn="r">
              <a:spcBef>
                <a:spcPts val="0"/>
              </a:spcBef>
              <a:buNone/>
              <a:defRPr/>
            </a:lvl2pPr>
            <a:lvl3pPr marL="0" lvl="2" indent="0" algn="r">
              <a:spcBef>
                <a:spcPts val="0"/>
              </a:spcBef>
              <a:buNone/>
              <a:defRPr/>
            </a:lvl3pPr>
            <a:lvl4pPr marL="0" lvl="3" indent="0" algn="r">
              <a:spcBef>
                <a:spcPts val="0"/>
              </a:spcBef>
              <a:buNone/>
              <a:defRPr/>
            </a:lvl4pPr>
            <a:lvl5pPr marL="0" lvl="4" indent="0" algn="r">
              <a:spcBef>
                <a:spcPts val="0"/>
              </a:spcBef>
              <a:buNone/>
              <a:defRPr/>
            </a:lvl5pPr>
            <a:lvl6pPr marL="0" lvl="5" indent="0" algn="r">
              <a:spcBef>
                <a:spcPts val="0"/>
              </a:spcBef>
              <a:buNone/>
              <a:defRPr/>
            </a:lvl6pPr>
            <a:lvl7pPr marL="0" lvl="6" indent="0" algn="r">
              <a:spcBef>
                <a:spcPts val="0"/>
              </a:spcBef>
              <a:buNone/>
              <a:defRPr/>
            </a:lvl7pPr>
            <a:lvl8pPr marL="0" lvl="7" indent="0" algn="r">
              <a:spcBef>
                <a:spcPts val="0"/>
              </a:spcBef>
              <a:buNone/>
              <a:defRPr/>
            </a:lvl8pPr>
            <a:lvl9pPr marL="0" lvl="8" indent="0" algn="r">
              <a:spcBef>
                <a:spcPts val="0"/>
              </a:spcBef>
              <a:buNone/>
              <a:defRPr/>
            </a:lvl9pPr>
          </a:lstStyle>
          <a:p>
            <a:pPr marL="0" lvl="0" indent="0" algn="r" rtl="0">
              <a:spcBef>
                <a:spcPts val="0"/>
              </a:spcBef>
              <a:spcAft>
                <a:spcPts val="0"/>
              </a:spcAft>
              <a:buNone/>
            </a:pPr>
            <a:fld id="{00000000-1234-1234-1234-123412341234}" type="slidenum">
              <a:rPr lang="en-US"/>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rgbClr val="FFFFFF"/>
            </a:gs>
            <a:gs pos="35000">
              <a:srgbClr val="FFFFFF"/>
            </a:gs>
            <a:gs pos="100000">
              <a:schemeClr val="accent6"/>
            </a:gs>
          </a:gsLst>
          <a:path path="circle">
            <a:fillToRect l="50000" t="50000" r="50000" b="50000"/>
          </a:path>
          <a:tileRect/>
        </a:gradFill>
        <a:effectLst/>
      </p:bgPr>
    </p:bg>
    <p:spTree>
      <p:nvGrpSpPr>
        <p:cNvPr id="1" name="Shape 5"/>
        <p:cNvGrpSpPr/>
        <p:nvPr/>
      </p:nvGrpSpPr>
      <p:grpSpPr>
        <a:xfrm>
          <a:off x="0" y="0"/>
          <a:ext cx="0" cy="0"/>
          <a:chOff x="0" y="0"/>
          <a:chExt cx="0" cy="0"/>
        </a:xfrm>
      </p:grpSpPr>
      <p:sp>
        <p:nvSpPr>
          <p:cNvPr id="6" name="Google Shape;6;p1"/>
          <p:cNvSpPr txBox="1">
            <a:spLocks noGrp="1"/>
          </p:cNvSpPr>
          <p:nvPr>
            <p:ph type="title"/>
          </p:nvPr>
        </p:nvSpPr>
        <p:spPr>
          <a:xfrm>
            <a:off x="2766060" y="1947342"/>
            <a:ext cx="34701479" cy="7069669"/>
          </a:xfrm>
          <a:prstGeom prst="rect">
            <a:avLst/>
          </a:prstGeom>
          <a:noFill/>
          <a:ln>
            <a:noFill/>
          </a:ln>
        </p:spPr>
        <p:txBody>
          <a:bodyPr spcFirstLastPara="1" wrap="square" lIns="91425" tIns="45700" rIns="91425" bIns="45700" anchor="ctr" anchorCtr="0"/>
          <a:lstStyle>
            <a:lvl1pPr marR="0" lvl="0" algn="l" rtl="0">
              <a:lnSpc>
                <a:spcPct val="90000"/>
              </a:lnSpc>
              <a:spcBef>
                <a:spcPts val="0"/>
              </a:spcBef>
              <a:spcAft>
                <a:spcPts val="0"/>
              </a:spcAft>
              <a:buClr>
                <a:schemeClr val="dk1"/>
              </a:buClr>
              <a:buSzPts val="19360"/>
              <a:buFont typeface="Calibri"/>
              <a:buNone/>
              <a:defRPr sz="19360" b="0" i="0" u="none" strike="noStrike" cap="none">
                <a:solidFill>
                  <a:schemeClr val="dk1"/>
                </a:solidFill>
                <a:latin typeface="Calibri"/>
                <a:ea typeface="Calibri"/>
                <a:cs typeface="Calibri"/>
                <a:sym typeface="Calibri"/>
              </a:defRPr>
            </a:lvl1pPr>
            <a:lvl2pPr lvl="1">
              <a:spcBef>
                <a:spcPts val="0"/>
              </a:spcBef>
              <a:spcAft>
                <a:spcPts val="0"/>
              </a:spcAft>
              <a:buSzPts val="1400"/>
              <a:buNone/>
              <a:defRPr sz="1800"/>
            </a:lvl2pPr>
            <a:lvl3pPr lvl="2">
              <a:spcBef>
                <a:spcPts val="0"/>
              </a:spcBef>
              <a:spcAft>
                <a:spcPts val="0"/>
              </a:spcAft>
              <a:buSzPts val="1400"/>
              <a:buNone/>
              <a:defRPr sz="1800"/>
            </a:lvl3pPr>
            <a:lvl4pPr lvl="3">
              <a:spcBef>
                <a:spcPts val="0"/>
              </a:spcBef>
              <a:spcAft>
                <a:spcPts val="0"/>
              </a:spcAft>
              <a:buSzPts val="1400"/>
              <a:buNone/>
              <a:defRPr sz="1800"/>
            </a:lvl4pPr>
            <a:lvl5pPr lvl="4">
              <a:spcBef>
                <a:spcPts val="0"/>
              </a:spcBef>
              <a:spcAft>
                <a:spcPts val="0"/>
              </a:spcAft>
              <a:buSzPts val="1400"/>
              <a:buNone/>
              <a:defRPr sz="1800"/>
            </a:lvl5pPr>
            <a:lvl6pPr lvl="5">
              <a:spcBef>
                <a:spcPts val="0"/>
              </a:spcBef>
              <a:spcAft>
                <a:spcPts val="0"/>
              </a:spcAft>
              <a:buSzPts val="1400"/>
              <a:buNone/>
              <a:defRPr sz="1800"/>
            </a:lvl6pPr>
            <a:lvl7pPr lvl="6">
              <a:spcBef>
                <a:spcPts val="0"/>
              </a:spcBef>
              <a:spcAft>
                <a:spcPts val="0"/>
              </a:spcAft>
              <a:buSzPts val="1400"/>
              <a:buNone/>
              <a:defRPr sz="1800"/>
            </a:lvl7pPr>
            <a:lvl8pPr lvl="7">
              <a:spcBef>
                <a:spcPts val="0"/>
              </a:spcBef>
              <a:spcAft>
                <a:spcPts val="0"/>
              </a:spcAft>
              <a:buSzPts val="1400"/>
              <a:buNone/>
              <a:defRPr sz="1800"/>
            </a:lvl8pPr>
            <a:lvl9pPr lvl="8">
              <a:spcBef>
                <a:spcPts val="0"/>
              </a:spcBef>
              <a:spcAft>
                <a:spcPts val="0"/>
              </a:spcAft>
              <a:buSzPts val="1400"/>
              <a:buNone/>
              <a:defRPr sz="1800"/>
            </a:lvl9pPr>
          </a:lstStyle>
          <a:p>
            <a:endParaRPr/>
          </a:p>
        </p:txBody>
      </p:sp>
      <p:sp>
        <p:nvSpPr>
          <p:cNvPr id="7" name="Google Shape;7;p1"/>
          <p:cNvSpPr txBox="1">
            <a:spLocks noGrp="1"/>
          </p:cNvSpPr>
          <p:nvPr>
            <p:ph type="body" idx="1"/>
          </p:nvPr>
        </p:nvSpPr>
        <p:spPr>
          <a:xfrm>
            <a:off x="2766060" y="9736667"/>
            <a:ext cx="34701479" cy="23207136"/>
          </a:xfrm>
          <a:prstGeom prst="rect">
            <a:avLst/>
          </a:prstGeom>
          <a:noFill/>
          <a:ln>
            <a:noFill/>
          </a:ln>
        </p:spPr>
        <p:txBody>
          <a:bodyPr spcFirstLastPara="1" wrap="square" lIns="91425" tIns="45700" rIns="91425" bIns="45700" anchor="t" anchorCtr="0"/>
          <a:lstStyle>
            <a:lvl1pPr marL="457200" marR="0" lvl="0" indent="-1010920" algn="l" rtl="0">
              <a:lnSpc>
                <a:spcPct val="90000"/>
              </a:lnSpc>
              <a:spcBef>
                <a:spcPts val="4400"/>
              </a:spcBef>
              <a:spcAft>
                <a:spcPts val="0"/>
              </a:spcAft>
              <a:buClr>
                <a:schemeClr val="dk1"/>
              </a:buClr>
              <a:buSzPts val="12320"/>
              <a:buFont typeface="Arial"/>
              <a:buChar char="•"/>
              <a:defRPr sz="12320" b="0" i="0" u="none" strike="noStrike" cap="none">
                <a:solidFill>
                  <a:schemeClr val="dk1"/>
                </a:solidFill>
                <a:latin typeface="Calibri"/>
                <a:ea typeface="Calibri"/>
                <a:cs typeface="Calibri"/>
                <a:sym typeface="Calibri"/>
              </a:defRPr>
            </a:lvl1pPr>
            <a:lvl2pPr marL="914400" marR="0" lvl="1" indent="-899160" algn="l" rtl="0">
              <a:lnSpc>
                <a:spcPct val="90000"/>
              </a:lnSpc>
              <a:spcBef>
                <a:spcPts val="2200"/>
              </a:spcBef>
              <a:spcAft>
                <a:spcPts val="0"/>
              </a:spcAft>
              <a:buClr>
                <a:schemeClr val="dk1"/>
              </a:buClr>
              <a:buSzPts val="10560"/>
              <a:buFont typeface="Arial"/>
              <a:buChar char="•"/>
              <a:defRPr sz="10560" b="0" i="0" u="none" strike="noStrike" cap="none">
                <a:solidFill>
                  <a:schemeClr val="dk1"/>
                </a:solidFill>
                <a:latin typeface="Calibri"/>
                <a:ea typeface="Calibri"/>
                <a:cs typeface="Calibri"/>
                <a:sym typeface="Calibri"/>
              </a:defRPr>
            </a:lvl2pPr>
            <a:lvl3pPr marL="1371600" marR="0" lvl="2" indent="-787400" algn="l" rtl="0">
              <a:lnSpc>
                <a:spcPct val="90000"/>
              </a:lnSpc>
              <a:spcBef>
                <a:spcPts val="2200"/>
              </a:spcBef>
              <a:spcAft>
                <a:spcPts val="0"/>
              </a:spcAft>
              <a:buClr>
                <a:schemeClr val="dk1"/>
              </a:buClr>
              <a:buSzPts val="8800"/>
              <a:buFont typeface="Arial"/>
              <a:buChar char="•"/>
              <a:defRPr sz="8800" b="0" i="0" u="none" strike="noStrike" cap="none">
                <a:solidFill>
                  <a:schemeClr val="dk1"/>
                </a:solidFill>
                <a:latin typeface="Calibri"/>
                <a:ea typeface="Calibri"/>
                <a:cs typeface="Calibri"/>
                <a:sym typeface="Calibri"/>
              </a:defRPr>
            </a:lvl3pPr>
            <a:lvl4pPr marL="1828800" marR="0" lvl="3" indent="-731520" algn="l" rtl="0">
              <a:lnSpc>
                <a:spcPct val="90000"/>
              </a:lnSpc>
              <a:spcBef>
                <a:spcPts val="2200"/>
              </a:spcBef>
              <a:spcAft>
                <a:spcPts val="0"/>
              </a:spcAft>
              <a:buClr>
                <a:schemeClr val="dk1"/>
              </a:buClr>
              <a:buSzPts val="7920"/>
              <a:buFont typeface="Arial"/>
              <a:buChar char="•"/>
              <a:defRPr sz="7919" b="0" i="0" u="none" strike="noStrike" cap="none">
                <a:solidFill>
                  <a:schemeClr val="dk1"/>
                </a:solidFill>
                <a:latin typeface="Calibri"/>
                <a:ea typeface="Calibri"/>
                <a:cs typeface="Calibri"/>
                <a:sym typeface="Calibri"/>
              </a:defRPr>
            </a:lvl4pPr>
            <a:lvl5pPr marL="2286000" marR="0" lvl="4" indent="-731520" algn="l" rtl="0">
              <a:lnSpc>
                <a:spcPct val="90000"/>
              </a:lnSpc>
              <a:spcBef>
                <a:spcPts val="2200"/>
              </a:spcBef>
              <a:spcAft>
                <a:spcPts val="0"/>
              </a:spcAft>
              <a:buClr>
                <a:schemeClr val="dk1"/>
              </a:buClr>
              <a:buSzPts val="7920"/>
              <a:buFont typeface="Arial"/>
              <a:buChar char="•"/>
              <a:defRPr sz="7919" b="0" i="0" u="none" strike="noStrike" cap="none">
                <a:solidFill>
                  <a:schemeClr val="dk1"/>
                </a:solidFill>
                <a:latin typeface="Calibri"/>
                <a:ea typeface="Calibri"/>
                <a:cs typeface="Calibri"/>
                <a:sym typeface="Calibri"/>
              </a:defRPr>
            </a:lvl5pPr>
            <a:lvl6pPr marL="2743200" marR="0" lvl="5" indent="-731520" algn="l" rtl="0">
              <a:lnSpc>
                <a:spcPct val="90000"/>
              </a:lnSpc>
              <a:spcBef>
                <a:spcPts val="2200"/>
              </a:spcBef>
              <a:spcAft>
                <a:spcPts val="0"/>
              </a:spcAft>
              <a:buClr>
                <a:schemeClr val="dk1"/>
              </a:buClr>
              <a:buSzPts val="7920"/>
              <a:buFont typeface="Arial"/>
              <a:buChar char="•"/>
              <a:defRPr sz="7919" b="0" i="0" u="none" strike="noStrike" cap="none">
                <a:solidFill>
                  <a:schemeClr val="dk1"/>
                </a:solidFill>
                <a:latin typeface="Calibri"/>
                <a:ea typeface="Calibri"/>
                <a:cs typeface="Calibri"/>
                <a:sym typeface="Calibri"/>
              </a:defRPr>
            </a:lvl6pPr>
            <a:lvl7pPr marL="3200400" marR="0" lvl="6" indent="-731520" algn="l" rtl="0">
              <a:lnSpc>
                <a:spcPct val="90000"/>
              </a:lnSpc>
              <a:spcBef>
                <a:spcPts val="2200"/>
              </a:spcBef>
              <a:spcAft>
                <a:spcPts val="0"/>
              </a:spcAft>
              <a:buClr>
                <a:schemeClr val="dk1"/>
              </a:buClr>
              <a:buSzPts val="7920"/>
              <a:buFont typeface="Arial"/>
              <a:buChar char="•"/>
              <a:defRPr sz="7919" b="0" i="0" u="none" strike="noStrike" cap="none">
                <a:solidFill>
                  <a:schemeClr val="dk1"/>
                </a:solidFill>
                <a:latin typeface="Calibri"/>
                <a:ea typeface="Calibri"/>
                <a:cs typeface="Calibri"/>
                <a:sym typeface="Calibri"/>
              </a:defRPr>
            </a:lvl7pPr>
            <a:lvl8pPr marL="3657600" marR="0" lvl="7" indent="-731520" algn="l" rtl="0">
              <a:lnSpc>
                <a:spcPct val="90000"/>
              </a:lnSpc>
              <a:spcBef>
                <a:spcPts val="2200"/>
              </a:spcBef>
              <a:spcAft>
                <a:spcPts val="0"/>
              </a:spcAft>
              <a:buClr>
                <a:schemeClr val="dk1"/>
              </a:buClr>
              <a:buSzPts val="7920"/>
              <a:buFont typeface="Arial"/>
              <a:buChar char="•"/>
              <a:defRPr sz="7919" b="0" i="0" u="none" strike="noStrike" cap="none">
                <a:solidFill>
                  <a:schemeClr val="dk1"/>
                </a:solidFill>
                <a:latin typeface="Calibri"/>
                <a:ea typeface="Calibri"/>
                <a:cs typeface="Calibri"/>
                <a:sym typeface="Calibri"/>
              </a:defRPr>
            </a:lvl8pPr>
            <a:lvl9pPr marL="4114800" marR="0" lvl="8" indent="-731520" algn="l" rtl="0">
              <a:lnSpc>
                <a:spcPct val="90000"/>
              </a:lnSpc>
              <a:spcBef>
                <a:spcPts val="2200"/>
              </a:spcBef>
              <a:spcAft>
                <a:spcPts val="0"/>
              </a:spcAft>
              <a:buClr>
                <a:schemeClr val="dk1"/>
              </a:buClr>
              <a:buSzPts val="7920"/>
              <a:buFont typeface="Arial"/>
              <a:buChar char="•"/>
              <a:defRPr sz="7919" b="0" i="0" u="none" strike="noStrike" cap="none">
                <a:solidFill>
                  <a:schemeClr val="dk1"/>
                </a:solidFill>
                <a:latin typeface="Calibri"/>
                <a:ea typeface="Calibri"/>
                <a:cs typeface="Calibri"/>
                <a:sym typeface="Calibri"/>
              </a:defRPr>
            </a:lvl9pPr>
          </a:lstStyle>
          <a:p>
            <a:endParaRPr/>
          </a:p>
        </p:txBody>
      </p:sp>
      <p:sp>
        <p:nvSpPr>
          <p:cNvPr id="8" name="Google Shape;8;p1"/>
          <p:cNvSpPr txBox="1">
            <a:spLocks noGrp="1"/>
          </p:cNvSpPr>
          <p:nvPr>
            <p:ph type="dt" idx="10"/>
          </p:nvPr>
        </p:nvSpPr>
        <p:spPr>
          <a:xfrm>
            <a:off x="2766060" y="33900541"/>
            <a:ext cx="9052560" cy="1947333"/>
          </a:xfrm>
          <a:prstGeom prst="rect">
            <a:avLst/>
          </a:prstGeom>
          <a:noFill/>
          <a:ln>
            <a:noFill/>
          </a:ln>
        </p:spPr>
        <p:txBody>
          <a:bodyPr spcFirstLastPara="1" wrap="square" lIns="91425" tIns="45700" rIns="91425" bIns="45700" anchor="ctr" anchorCtr="0"/>
          <a:lstStyle>
            <a:lvl1pPr marR="0" lvl="0" algn="l" rtl="0">
              <a:spcBef>
                <a:spcPts val="0"/>
              </a:spcBef>
              <a:spcAft>
                <a:spcPts val="0"/>
              </a:spcAft>
              <a:buSzPts val="1400"/>
              <a:buNone/>
              <a:defRPr sz="528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864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4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4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4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4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4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4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40" b="0" i="0" u="none" strike="noStrike" cap="none">
                <a:solidFill>
                  <a:schemeClr val="dk1"/>
                </a:solidFill>
                <a:latin typeface="Calibri"/>
                <a:ea typeface="Calibri"/>
                <a:cs typeface="Calibri"/>
                <a:sym typeface="Calibri"/>
              </a:defRPr>
            </a:lvl9pPr>
          </a:lstStyle>
          <a:p>
            <a:endParaRPr/>
          </a:p>
        </p:txBody>
      </p:sp>
      <p:sp>
        <p:nvSpPr>
          <p:cNvPr id="9" name="Google Shape;9;p1"/>
          <p:cNvSpPr txBox="1">
            <a:spLocks noGrp="1"/>
          </p:cNvSpPr>
          <p:nvPr>
            <p:ph type="ftr" idx="11"/>
          </p:nvPr>
        </p:nvSpPr>
        <p:spPr>
          <a:xfrm>
            <a:off x="13327380" y="33900541"/>
            <a:ext cx="13578840" cy="1947333"/>
          </a:xfrm>
          <a:prstGeom prst="rect">
            <a:avLst/>
          </a:prstGeom>
          <a:noFill/>
          <a:ln>
            <a:noFill/>
          </a:ln>
        </p:spPr>
        <p:txBody>
          <a:bodyPr spcFirstLastPara="1" wrap="square" lIns="91425" tIns="45700" rIns="91425" bIns="45700" anchor="ctr" anchorCtr="0"/>
          <a:lstStyle>
            <a:lvl1pPr marR="0" lvl="0" algn="ctr" rtl="0">
              <a:spcBef>
                <a:spcPts val="0"/>
              </a:spcBef>
              <a:spcAft>
                <a:spcPts val="0"/>
              </a:spcAft>
              <a:buSzPts val="1400"/>
              <a:buNone/>
              <a:defRPr sz="5280" b="0" i="0" u="none" strike="noStrike" cap="none">
                <a:solidFill>
                  <a:srgbClr val="888888"/>
                </a:solidFill>
                <a:latin typeface="Calibri"/>
                <a:ea typeface="Calibri"/>
                <a:cs typeface="Calibri"/>
                <a:sym typeface="Calibri"/>
              </a:defRPr>
            </a:lvl1pPr>
            <a:lvl2pPr marR="0" lvl="1" algn="l" rtl="0">
              <a:spcBef>
                <a:spcPts val="0"/>
              </a:spcBef>
              <a:spcAft>
                <a:spcPts val="0"/>
              </a:spcAft>
              <a:buSzPts val="1400"/>
              <a:buNone/>
              <a:defRPr sz="8640" b="0" i="0" u="none" strike="noStrike" cap="none">
                <a:solidFill>
                  <a:schemeClr val="dk1"/>
                </a:solidFill>
                <a:latin typeface="Calibri"/>
                <a:ea typeface="Calibri"/>
                <a:cs typeface="Calibri"/>
                <a:sym typeface="Calibri"/>
              </a:defRPr>
            </a:lvl2pPr>
            <a:lvl3pPr marR="0" lvl="2" algn="l" rtl="0">
              <a:spcBef>
                <a:spcPts val="0"/>
              </a:spcBef>
              <a:spcAft>
                <a:spcPts val="0"/>
              </a:spcAft>
              <a:buSzPts val="1400"/>
              <a:buNone/>
              <a:defRPr sz="8640" b="0" i="0" u="none" strike="noStrike" cap="none">
                <a:solidFill>
                  <a:schemeClr val="dk1"/>
                </a:solidFill>
                <a:latin typeface="Calibri"/>
                <a:ea typeface="Calibri"/>
                <a:cs typeface="Calibri"/>
                <a:sym typeface="Calibri"/>
              </a:defRPr>
            </a:lvl3pPr>
            <a:lvl4pPr marR="0" lvl="3" algn="l" rtl="0">
              <a:spcBef>
                <a:spcPts val="0"/>
              </a:spcBef>
              <a:spcAft>
                <a:spcPts val="0"/>
              </a:spcAft>
              <a:buSzPts val="1400"/>
              <a:buNone/>
              <a:defRPr sz="8640" b="0" i="0" u="none" strike="noStrike" cap="none">
                <a:solidFill>
                  <a:schemeClr val="dk1"/>
                </a:solidFill>
                <a:latin typeface="Calibri"/>
                <a:ea typeface="Calibri"/>
                <a:cs typeface="Calibri"/>
                <a:sym typeface="Calibri"/>
              </a:defRPr>
            </a:lvl4pPr>
            <a:lvl5pPr marR="0" lvl="4" algn="l" rtl="0">
              <a:spcBef>
                <a:spcPts val="0"/>
              </a:spcBef>
              <a:spcAft>
                <a:spcPts val="0"/>
              </a:spcAft>
              <a:buSzPts val="1400"/>
              <a:buNone/>
              <a:defRPr sz="8640" b="0" i="0" u="none" strike="noStrike" cap="none">
                <a:solidFill>
                  <a:schemeClr val="dk1"/>
                </a:solidFill>
                <a:latin typeface="Calibri"/>
                <a:ea typeface="Calibri"/>
                <a:cs typeface="Calibri"/>
                <a:sym typeface="Calibri"/>
              </a:defRPr>
            </a:lvl5pPr>
            <a:lvl6pPr marR="0" lvl="5" algn="l" rtl="0">
              <a:spcBef>
                <a:spcPts val="0"/>
              </a:spcBef>
              <a:spcAft>
                <a:spcPts val="0"/>
              </a:spcAft>
              <a:buSzPts val="1400"/>
              <a:buNone/>
              <a:defRPr sz="8640" b="0" i="0" u="none" strike="noStrike" cap="none">
                <a:solidFill>
                  <a:schemeClr val="dk1"/>
                </a:solidFill>
                <a:latin typeface="Calibri"/>
                <a:ea typeface="Calibri"/>
                <a:cs typeface="Calibri"/>
                <a:sym typeface="Calibri"/>
              </a:defRPr>
            </a:lvl6pPr>
            <a:lvl7pPr marR="0" lvl="6" algn="l" rtl="0">
              <a:spcBef>
                <a:spcPts val="0"/>
              </a:spcBef>
              <a:spcAft>
                <a:spcPts val="0"/>
              </a:spcAft>
              <a:buSzPts val="1400"/>
              <a:buNone/>
              <a:defRPr sz="8640" b="0" i="0" u="none" strike="noStrike" cap="none">
                <a:solidFill>
                  <a:schemeClr val="dk1"/>
                </a:solidFill>
                <a:latin typeface="Calibri"/>
                <a:ea typeface="Calibri"/>
                <a:cs typeface="Calibri"/>
                <a:sym typeface="Calibri"/>
              </a:defRPr>
            </a:lvl7pPr>
            <a:lvl8pPr marR="0" lvl="7" algn="l" rtl="0">
              <a:spcBef>
                <a:spcPts val="0"/>
              </a:spcBef>
              <a:spcAft>
                <a:spcPts val="0"/>
              </a:spcAft>
              <a:buSzPts val="1400"/>
              <a:buNone/>
              <a:defRPr sz="8640" b="0" i="0" u="none" strike="noStrike" cap="none">
                <a:solidFill>
                  <a:schemeClr val="dk1"/>
                </a:solidFill>
                <a:latin typeface="Calibri"/>
                <a:ea typeface="Calibri"/>
                <a:cs typeface="Calibri"/>
                <a:sym typeface="Calibri"/>
              </a:defRPr>
            </a:lvl8pPr>
            <a:lvl9pPr marR="0" lvl="8" algn="l" rtl="0">
              <a:spcBef>
                <a:spcPts val="0"/>
              </a:spcBef>
              <a:spcAft>
                <a:spcPts val="0"/>
              </a:spcAft>
              <a:buSzPts val="1400"/>
              <a:buNone/>
              <a:defRPr sz="8640" b="0" i="0" u="none" strike="noStrike" cap="none">
                <a:solidFill>
                  <a:schemeClr val="dk1"/>
                </a:solidFill>
                <a:latin typeface="Calibri"/>
                <a:ea typeface="Calibri"/>
                <a:cs typeface="Calibri"/>
                <a:sym typeface="Calibri"/>
              </a:defRPr>
            </a:lvl9pPr>
          </a:lstStyle>
          <a:p>
            <a:endParaRPr/>
          </a:p>
        </p:txBody>
      </p:sp>
      <p:sp>
        <p:nvSpPr>
          <p:cNvPr id="10" name="Google Shape;10;p1"/>
          <p:cNvSpPr txBox="1">
            <a:spLocks noGrp="1"/>
          </p:cNvSpPr>
          <p:nvPr>
            <p:ph type="sldNum" idx="12"/>
          </p:nvPr>
        </p:nvSpPr>
        <p:spPr>
          <a:xfrm>
            <a:off x="28414981" y="33900541"/>
            <a:ext cx="9052560" cy="1947333"/>
          </a:xfrm>
          <a:prstGeom prst="rect">
            <a:avLst/>
          </a:prstGeom>
          <a:noFill/>
          <a:ln>
            <a:noFill/>
          </a:ln>
        </p:spPr>
        <p:txBody>
          <a:bodyPr spcFirstLastPara="1" wrap="square" lIns="91425" tIns="45700" rIns="91425" bIns="45700" anchor="ctr" anchorCtr="0">
            <a:noAutofit/>
          </a:bodyPr>
          <a:lstStyle>
            <a:lvl1pPr marL="0" marR="0" lvl="0" indent="0" algn="r" rtl="0">
              <a:spcBef>
                <a:spcPts val="0"/>
              </a:spcBef>
              <a:buNone/>
              <a:defRPr sz="5280" b="0" i="0" u="none" strike="noStrike" cap="none">
                <a:solidFill>
                  <a:srgbClr val="888888"/>
                </a:solidFill>
                <a:latin typeface="Calibri"/>
                <a:ea typeface="Calibri"/>
                <a:cs typeface="Calibri"/>
                <a:sym typeface="Calibri"/>
              </a:defRPr>
            </a:lvl1pPr>
            <a:lvl2pPr marL="0" marR="0" lvl="1" indent="0" algn="r" rtl="0">
              <a:spcBef>
                <a:spcPts val="0"/>
              </a:spcBef>
              <a:buNone/>
              <a:defRPr sz="5280" b="0" i="0" u="none" strike="noStrike" cap="none">
                <a:solidFill>
                  <a:srgbClr val="888888"/>
                </a:solidFill>
                <a:latin typeface="Calibri"/>
                <a:ea typeface="Calibri"/>
                <a:cs typeface="Calibri"/>
                <a:sym typeface="Calibri"/>
              </a:defRPr>
            </a:lvl2pPr>
            <a:lvl3pPr marL="0" marR="0" lvl="2" indent="0" algn="r" rtl="0">
              <a:spcBef>
                <a:spcPts val="0"/>
              </a:spcBef>
              <a:buNone/>
              <a:defRPr sz="5280" b="0" i="0" u="none" strike="noStrike" cap="none">
                <a:solidFill>
                  <a:srgbClr val="888888"/>
                </a:solidFill>
                <a:latin typeface="Calibri"/>
                <a:ea typeface="Calibri"/>
                <a:cs typeface="Calibri"/>
                <a:sym typeface="Calibri"/>
              </a:defRPr>
            </a:lvl3pPr>
            <a:lvl4pPr marL="0" marR="0" lvl="3" indent="0" algn="r" rtl="0">
              <a:spcBef>
                <a:spcPts val="0"/>
              </a:spcBef>
              <a:buNone/>
              <a:defRPr sz="5280" b="0" i="0" u="none" strike="noStrike" cap="none">
                <a:solidFill>
                  <a:srgbClr val="888888"/>
                </a:solidFill>
                <a:latin typeface="Calibri"/>
                <a:ea typeface="Calibri"/>
                <a:cs typeface="Calibri"/>
                <a:sym typeface="Calibri"/>
              </a:defRPr>
            </a:lvl4pPr>
            <a:lvl5pPr marL="0" marR="0" lvl="4" indent="0" algn="r" rtl="0">
              <a:spcBef>
                <a:spcPts val="0"/>
              </a:spcBef>
              <a:buNone/>
              <a:defRPr sz="5280" b="0" i="0" u="none" strike="noStrike" cap="none">
                <a:solidFill>
                  <a:srgbClr val="888888"/>
                </a:solidFill>
                <a:latin typeface="Calibri"/>
                <a:ea typeface="Calibri"/>
                <a:cs typeface="Calibri"/>
                <a:sym typeface="Calibri"/>
              </a:defRPr>
            </a:lvl5pPr>
            <a:lvl6pPr marL="0" marR="0" lvl="5" indent="0" algn="r" rtl="0">
              <a:spcBef>
                <a:spcPts val="0"/>
              </a:spcBef>
              <a:buNone/>
              <a:defRPr sz="5280" b="0" i="0" u="none" strike="noStrike" cap="none">
                <a:solidFill>
                  <a:srgbClr val="888888"/>
                </a:solidFill>
                <a:latin typeface="Calibri"/>
                <a:ea typeface="Calibri"/>
                <a:cs typeface="Calibri"/>
                <a:sym typeface="Calibri"/>
              </a:defRPr>
            </a:lvl6pPr>
            <a:lvl7pPr marL="0" marR="0" lvl="6" indent="0" algn="r" rtl="0">
              <a:spcBef>
                <a:spcPts val="0"/>
              </a:spcBef>
              <a:buNone/>
              <a:defRPr sz="5280" b="0" i="0" u="none" strike="noStrike" cap="none">
                <a:solidFill>
                  <a:srgbClr val="888888"/>
                </a:solidFill>
                <a:latin typeface="Calibri"/>
                <a:ea typeface="Calibri"/>
                <a:cs typeface="Calibri"/>
                <a:sym typeface="Calibri"/>
              </a:defRPr>
            </a:lvl7pPr>
            <a:lvl8pPr marL="0" marR="0" lvl="7" indent="0" algn="r" rtl="0">
              <a:spcBef>
                <a:spcPts val="0"/>
              </a:spcBef>
              <a:buNone/>
              <a:defRPr sz="5280" b="0" i="0" u="none" strike="noStrike" cap="none">
                <a:solidFill>
                  <a:srgbClr val="888888"/>
                </a:solidFill>
                <a:latin typeface="Calibri"/>
                <a:ea typeface="Calibri"/>
                <a:cs typeface="Calibri"/>
                <a:sym typeface="Calibri"/>
              </a:defRPr>
            </a:lvl8pPr>
            <a:lvl9pPr marL="0" marR="0" lvl="8" indent="0" algn="r" rtl="0">
              <a:spcBef>
                <a:spcPts val="0"/>
              </a:spcBef>
              <a:buNone/>
              <a:defRPr sz="5280" b="0" i="0" u="none" strike="noStrike" cap="none">
                <a:solidFill>
                  <a:srgbClr val="888888"/>
                </a:solidFill>
                <a:latin typeface="Calibri"/>
                <a:ea typeface="Calibri"/>
                <a:cs typeface="Calibri"/>
                <a:sym typeface="Calibri"/>
              </a:defRPr>
            </a:lvl9pPr>
          </a:lstStyle>
          <a:p>
            <a:pPr marL="0" lvl="0" indent="0" algn="r" rtl="0">
              <a:spcBef>
                <a:spcPts val="0"/>
              </a:spcBef>
              <a:spcAft>
                <a:spcPts val="0"/>
              </a:spcAft>
              <a:buNone/>
            </a:pPr>
            <a:fld id="{00000000-1234-1234-1234-123412341234}" type="slidenum">
              <a:rPr lang="en-US"/>
              <a:t>‹#›</a:t>
            </a:fld>
            <a:endParaRPr/>
          </a:p>
        </p:txBody>
      </p:sp>
    </p:spTree>
  </p:cSld>
  <p:clrMap bg1="lt1" tx1="dk1" bg2="dk2" tx2="lt2" accent1="accent1" accent2="accent2" accent3="accent3" accent4="accent4" accent5="accent5" accent6="accent6" hlink="hlink" folHlink="fol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sldNum="0" hdr="0" ftr="0" dt="0"/>
  <p:txStyles>
    <p:title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titleStyle>
    <p:body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bodyStyle>
    <p:otherStyle>
      <a:defPPr marR="0" lvl="0" algn="l" rtl="0">
        <a:lnSpc>
          <a:spcPct val="100000"/>
        </a:lnSpc>
        <a:spcBef>
          <a:spcPts val="0"/>
        </a:spcBef>
        <a:spcAft>
          <a:spcPts val="0"/>
        </a:spcAft>
      </a:defPPr>
      <a:lvl1pPr marR="0" lvl="0"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1pPr>
      <a:lvl2pPr marR="0" lvl="1"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2pPr>
      <a:lvl3pPr marR="0" lvl="2"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3pPr>
      <a:lvl4pPr marR="0" lvl="3"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4pPr>
      <a:lvl5pPr marR="0" lvl="4"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5pPr>
      <a:lvl6pPr marR="0" lvl="5"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6pPr>
      <a:lvl7pPr marR="0" lvl="6"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7pPr>
      <a:lvl8pPr marR="0" lvl="7"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8pPr>
      <a:lvl9pPr marR="0" lvl="8" algn="l" rtl="0">
        <a:lnSpc>
          <a:spcPct val="100000"/>
        </a:lnSpc>
        <a:spcBef>
          <a:spcPts val="0"/>
        </a:spcBef>
        <a:spcAft>
          <a:spcPts val="0"/>
        </a:spcAft>
        <a:buClr>
          <a:srgbClr val="000000"/>
        </a:buClr>
        <a:buFont typeface="Arial"/>
        <a:defRPr sz="1400" b="0" i="0" u="none" strike="noStrike" cap="non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image" Target="../media/image1.gif"/><Relationship Id="rId7" Type="http://schemas.openxmlformats.org/officeDocument/2006/relationships/image" Target="../media/image5.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3.png"/><Relationship Id="rId10" Type="http://schemas.openxmlformats.org/officeDocument/2006/relationships/image" Target="../media/image8.png"/><Relationship Id="rId4" Type="http://schemas.openxmlformats.org/officeDocument/2006/relationships/image" Target="../media/image2.png"/><Relationship Id="rId9" Type="http://schemas.openxmlformats.org/officeDocument/2006/relationships/image" Target="../media/image7.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lt2"/>
        </a:solidFill>
        <a:effectLst/>
      </p:bgPr>
    </p:bg>
    <p:spTree>
      <p:nvGrpSpPr>
        <p:cNvPr id="1" name="Shape 83"/>
        <p:cNvGrpSpPr/>
        <p:nvPr/>
      </p:nvGrpSpPr>
      <p:grpSpPr>
        <a:xfrm>
          <a:off x="0" y="0"/>
          <a:ext cx="0" cy="0"/>
          <a:chOff x="0" y="0"/>
          <a:chExt cx="0" cy="0"/>
        </a:xfrm>
      </p:grpSpPr>
      <p:sp>
        <p:nvSpPr>
          <p:cNvPr id="84" name="Google Shape;84;p13"/>
          <p:cNvSpPr/>
          <p:nvPr/>
        </p:nvSpPr>
        <p:spPr>
          <a:xfrm>
            <a:off x="12764975" y="6508525"/>
            <a:ext cx="16192200" cy="19281900"/>
          </a:xfrm>
          <a:prstGeom prst="rect">
            <a:avLst/>
          </a:prstGeom>
          <a:solidFill>
            <a:srgbClr val="B3C6E7"/>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ctr" rtl="0">
              <a:spcBef>
                <a:spcPts val="0"/>
              </a:spcBef>
              <a:spcAft>
                <a:spcPts val="0"/>
              </a:spcAft>
              <a:buNone/>
            </a:pPr>
            <a:endParaRPr sz="8640" b="0" i="0" u="none" strike="noStrike" cap="none">
              <a:solidFill>
                <a:schemeClr val="lt1"/>
              </a:solidFill>
              <a:latin typeface="Calibri"/>
              <a:ea typeface="Calibri"/>
              <a:cs typeface="Calibri"/>
              <a:sym typeface="Calibri"/>
            </a:endParaRPr>
          </a:p>
        </p:txBody>
      </p:sp>
      <p:sp>
        <p:nvSpPr>
          <p:cNvPr id="85" name="Google Shape;85;p13"/>
          <p:cNvSpPr txBox="1"/>
          <p:nvPr/>
        </p:nvSpPr>
        <p:spPr>
          <a:xfrm>
            <a:off x="13066175" y="19981850"/>
            <a:ext cx="15589800" cy="5503800"/>
          </a:xfrm>
          <a:prstGeom prst="rect">
            <a:avLst/>
          </a:prstGeom>
          <a:solidFill>
            <a:srgbClr val="D8E2F3">
              <a:alpha val="94117"/>
            </a:srgbClr>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l" rtl="0">
              <a:lnSpc>
                <a:spcPct val="100000"/>
              </a:lnSpc>
              <a:spcBef>
                <a:spcPts val="0"/>
              </a:spcBef>
              <a:spcAft>
                <a:spcPts val="0"/>
              </a:spcAft>
              <a:buNone/>
            </a:pPr>
            <a:r>
              <a:rPr lang="en-US" sz="2900">
                <a:solidFill>
                  <a:schemeClr val="dk1"/>
                </a:solidFill>
                <a:latin typeface="Calibri"/>
                <a:ea typeface="Calibri"/>
                <a:cs typeface="Calibri"/>
                <a:sym typeface="Calibri"/>
              </a:rPr>
              <a:t>A. Number of seedlings in hot burn vs. cool burn site, no significant difference as determined by student t-test, p value = 	0.2929, t value = 1.0734. Error bars represent ± 2.1579 for the hot burn and ± 1.0402 for the cool burn.</a:t>
            </a:r>
            <a:endParaRPr sz="2900">
              <a:solidFill>
                <a:schemeClr val="dk1"/>
              </a:solidFill>
              <a:latin typeface="Calibri"/>
              <a:ea typeface="Calibri"/>
              <a:cs typeface="Calibri"/>
              <a:sym typeface="Calibri"/>
            </a:endParaRPr>
          </a:p>
          <a:p>
            <a:pPr marL="0" marR="0" lvl="0" indent="0" algn="l" rtl="0">
              <a:lnSpc>
                <a:spcPct val="100000"/>
              </a:lnSpc>
              <a:spcBef>
                <a:spcPts val="0"/>
              </a:spcBef>
              <a:spcAft>
                <a:spcPts val="0"/>
              </a:spcAft>
              <a:buNone/>
            </a:pPr>
            <a:r>
              <a:rPr lang="en-US" sz="2900">
                <a:solidFill>
                  <a:schemeClr val="dk1"/>
                </a:solidFill>
                <a:latin typeface="Calibri"/>
                <a:ea typeface="Calibri"/>
                <a:cs typeface="Calibri"/>
                <a:sym typeface="Calibri"/>
              </a:rPr>
              <a:t>B. Seedling height in hot burn vs. cool burn site, no significant difference as determined by student t-test, p value = 0.1858, t value = 1.359. Error bars represent ± 0.5530 cm for the hot burn and ± 0.5115 cm for the cool burn.</a:t>
            </a:r>
            <a:endParaRPr sz="2900">
              <a:solidFill>
                <a:schemeClr val="dk1"/>
              </a:solidFill>
              <a:latin typeface="Calibri"/>
              <a:ea typeface="Calibri"/>
              <a:cs typeface="Calibri"/>
              <a:sym typeface="Calibri"/>
            </a:endParaRPr>
          </a:p>
          <a:p>
            <a:pPr marL="0" lvl="0" indent="0" algn="l" rtl="0">
              <a:lnSpc>
                <a:spcPct val="100000"/>
              </a:lnSpc>
              <a:spcBef>
                <a:spcPts val="0"/>
              </a:spcBef>
              <a:spcAft>
                <a:spcPts val="0"/>
              </a:spcAft>
              <a:buSzPts val="1100"/>
              <a:buNone/>
            </a:pPr>
            <a:r>
              <a:rPr lang="en-US" sz="2900">
                <a:solidFill>
                  <a:schemeClr val="dk1"/>
                </a:solidFill>
                <a:latin typeface="Calibri"/>
                <a:ea typeface="Calibri"/>
                <a:cs typeface="Calibri"/>
                <a:sym typeface="Calibri"/>
              </a:rPr>
              <a:t>C. LAI in hot burn vs cool burn sites, significant difference indicated by an asterisk as determined by student t-test, p value &lt; 0.0001, t value = -5.2521. Error bars represent ± 0.0340	 for the hot burn and 0.2755 for the cool burn. </a:t>
            </a:r>
            <a:endParaRPr sz="2900">
              <a:solidFill>
                <a:schemeClr val="dk1"/>
              </a:solidFill>
              <a:latin typeface="Calibri"/>
              <a:ea typeface="Calibri"/>
              <a:cs typeface="Calibri"/>
              <a:sym typeface="Calibri"/>
            </a:endParaRPr>
          </a:p>
          <a:p>
            <a:pPr marL="0" lvl="0" indent="0" algn="l" rtl="0">
              <a:lnSpc>
                <a:spcPct val="115000"/>
              </a:lnSpc>
              <a:spcBef>
                <a:spcPts val="0"/>
              </a:spcBef>
              <a:spcAft>
                <a:spcPts val="0"/>
              </a:spcAft>
              <a:buSzPts val="1100"/>
              <a:buNone/>
            </a:pPr>
            <a:r>
              <a:rPr lang="en-US" sz="2900">
                <a:solidFill>
                  <a:schemeClr val="dk1"/>
                </a:solidFill>
                <a:latin typeface="Calibri"/>
                <a:ea typeface="Calibri"/>
                <a:cs typeface="Calibri"/>
                <a:sym typeface="Calibri"/>
              </a:rPr>
              <a:t>D. PAR in hot burn vs cool burn sites, significant difference between Cool Burn (Above) and the other bars indicated by letters a and b as determined by one way ANOVA test, p value &lt; 0.0001. Error bars from left to right represent ± 47.5433, ± 44.9595, ± 67.8813, and ± 83.5147 µmol m</a:t>
            </a:r>
            <a:r>
              <a:rPr lang="en-US" sz="2900" baseline="30000">
                <a:solidFill>
                  <a:schemeClr val="dk1"/>
                </a:solidFill>
                <a:latin typeface="Calibri"/>
                <a:ea typeface="Calibri"/>
                <a:cs typeface="Calibri"/>
                <a:sym typeface="Calibri"/>
              </a:rPr>
              <a:t>-2</a:t>
            </a:r>
            <a:r>
              <a:rPr lang="en-US" sz="2900">
                <a:solidFill>
                  <a:schemeClr val="dk1"/>
                </a:solidFill>
                <a:latin typeface="Calibri"/>
                <a:ea typeface="Calibri"/>
                <a:cs typeface="Calibri"/>
                <a:sym typeface="Calibri"/>
              </a:rPr>
              <a:t>s</a:t>
            </a:r>
            <a:r>
              <a:rPr lang="en-US" sz="2900" baseline="30000">
                <a:solidFill>
                  <a:schemeClr val="dk1"/>
                </a:solidFill>
                <a:latin typeface="Calibri"/>
                <a:ea typeface="Calibri"/>
                <a:cs typeface="Calibri"/>
                <a:sym typeface="Calibri"/>
              </a:rPr>
              <a:t>-1</a:t>
            </a:r>
            <a:r>
              <a:rPr lang="en-US" sz="2900">
                <a:solidFill>
                  <a:schemeClr val="dk1"/>
                </a:solidFill>
                <a:latin typeface="Calibri"/>
                <a:ea typeface="Calibri"/>
                <a:cs typeface="Calibri"/>
                <a:sym typeface="Calibri"/>
              </a:rPr>
              <a:t>. </a:t>
            </a:r>
            <a:endParaRPr sz="2900">
              <a:solidFill>
                <a:schemeClr val="dk1"/>
              </a:solidFill>
              <a:latin typeface="Calibri"/>
              <a:ea typeface="Calibri"/>
              <a:cs typeface="Calibri"/>
              <a:sym typeface="Calibri"/>
            </a:endParaRPr>
          </a:p>
          <a:p>
            <a:pPr marL="0" lvl="0" indent="0" algn="l" rtl="0">
              <a:lnSpc>
                <a:spcPct val="115000"/>
              </a:lnSpc>
              <a:spcBef>
                <a:spcPts val="0"/>
              </a:spcBef>
              <a:spcAft>
                <a:spcPts val="0"/>
              </a:spcAft>
              <a:buSzPts val="1100"/>
              <a:buNone/>
            </a:pPr>
            <a:endParaRPr sz="2900">
              <a:solidFill>
                <a:schemeClr val="dk1"/>
              </a:solidFill>
              <a:latin typeface="Calibri"/>
              <a:ea typeface="Calibri"/>
              <a:cs typeface="Calibri"/>
              <a:sym typeface="Calibri"/>
            </a:endParaRPr>
          </a:p>
          <a:p>
            <a:pPr marL="0" lvl="0" indent="0" algn="l" rtl="0">
              <a:lnSpc>
                <a:spcPct val="115000"/>
              </a:lnSpc>
              <a:spcBef>
                <a:spcPts val="0"/>
              </a:spcBef>
              <a:spcAft>
                <a:spcPts val="0"/>
              </a:spcAft>
              <a:buSzPts val="1100"/>
              <a:buNone/>
            </a:pPr>
            <a:endParaRPr sz="2900">
              <a:solidFill>
                <a:schemeClr val="dk1"/>
              </a:solidFill>
              <a:latin typeface="Calibri"/>
              <a:ea typeface="Calibri"/>
              <a:cs typeface="Calibri"/>
              <a:sym typeface="Calibri"/>
            </a:endParaRPr>
          </a:p>
          <a:p>
            <a:pPr marL="0" lvl="0" indent="0" algn="l" rtl="0">
              <a:lnSpc>
                <a:spcPct val="115000"/>
              </a:lnSpc>
              <a:spcBef>
                <a:spcPts val="0"/>
              </a:spcBef>
              <a:spcAft>
                <a:spcPts val="0"/>
              </a:spcAft>
              <a:buSzPts val="1100"/>
              <a:buNone/>
            </a:pPr>
            <a:endParaRPr sz="2900">
              <a:solidFill>
                <a:schemeClr val="dk1"/>
              </a:solidFill>
              <a:latin typeface="Calibri"/>
              <a:ea typeface="Calibri"/>
              <a:cs typeface="Calibri"/>
              <a:sym typeface="Calibri"/>
            </a:endParaRPr>
          </a:p>
          <a:p>
            <a:pPr marL="0" lvl="0" indent="0" algn="l" rtl="0">
              <a:lnSpc>
                <a:spcPct val="115000"/>
              </a:lnSpc>
              <a:spcBef>
                <a:spcPts val="0"/>
              </a:spcBef>
              <a:spcAft>
                <a:spcPts val="0"/>
              </a:spcAft>
              <a:buClr>
                <a:schemeClr val="dk1"/>
              </a:buClr>
              <a:buSzPts val="1100"/>
              <a:buFont typeface="Arial"/>
              <a:buNone/>
            </a:pPr>
            <a:endParaRPr sz="2900">
              <a:solidFill>
                <a:schemeClr val="dk1"/>
              </a:solidFill>
              <a:latin typeface="Calibri"/>
              <a:ea typeface="Calibri"/>
              <a:cs typeface="Calibri"/>
              <a:sym typeface="Calibri"/>
            </a:endParaRPr>
          </a:p>
          <a:p>
            <a:pPr marL="0" marR="0" lvl="0" indent="0" algn="l" rtl="0">
              <a:spcBef>
                <a:spcPts val="0"/>
              </a:spcBef>
              <a:spcAft>
                <a:spcPts val="0"/>
              </a:spcAft>
              <a:buNone/>
            </a:pPr>
            <a:endParaRPr sz="2900">
              <a:solidFill>
                <a:schemeClr val="dk1"/>
              </a:solidFill>
              <a:latin typeface="Calibri"/>
              <a:ea typeface="Calibri"/>
              <a:cs typeface="Calibri"/>
              <a:sym typeface="Calibri"/>
            </a:endParaRPr>
          </a:p>
          <a:p>
            <a:pPr marL="0" marR="0" lvl="0" indent="0" algn="l" rtl="0">
              <a:spcBef>
                <a:spcPts val="0"/>
              </a:spcBef>
              <a:spcAft>
                <a:spcPts val="0"/>
              </a:spcAft>
              <a:buNone/>
            </a:pPr>
            <a:endParaRPr sz="2900">
              <a:solidFill>
                <a:schemeClr val="dk1"/>
              </a:solidFill>
              <a:latin typeface="Calibri"/>
              <a:ea typeface="Calibri"/>
              <a:cs typeface="Calibri"/>
              <a:sym typeface="Calibri"/>
            </a:endParaRPr>
          </a:p>
          <a:p>
            <a:pPr marL="0" marR="0" lvl="0" indent="0" algn="l" rtl="0">
              <a:spcBef>
                <a:spcPts val="0"/>
              </a:spcBef>
              <a:spcAft>
                <a:spcPts val="0"/>
              </a:spcAft>
              <a:buNone/>
            </a:pPr>
            <a:endParaRPr sz="2900" b="1">
              <a:solidFill>
                <a:schemeClr val="dk1"/>
              </a:solidFill>
              <a:latin typeface="Calibri"/>
              <a:ea typeface="Calibri"/>
              <a:cs typeface="Calibri"/>
              <a:sym typeface="Calibri"/>
            </a:endParaRPr>
          </a:p>
        </p:txBody>
      </p:sp>
      <p:sp>
        <p:nvSpPr>
          <p:cNvPr id="86" name="Google Shape;86;p13"/>
          <p:cNvSpPr txBox="1"/>
          <p:nvPr/>
        </p:nvSpPr>
        <p:spPr>
          <a:xfrm>
            <a:off x="12764200" y="5214525"/>
            <a:ext cx="16192200" cy="831000"/>
          </a:xfrm>
          <a:prstGeom prst="rect">
            <a:avLst/>
          </a:prstGeom>
          <a:solidFill>
            <a:srgbClr val="8DA9DB">
              <a:alpha val="94117"/>
            </a:srgbClr>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800" b="1">
                <a:solidFill>
                  <a:schemeClr val="dk1"/>
                </a:solidFill>
                <a:latin typeface="Calibri"/>
                <a:ea typeface="Calibri"/>
                <a:cs typeface="Calibri"/>
                <a:sym typeface="Calibri"/>
              </a:rPr>
              <a:t>Results</a:t>
            </a:r>
            <a:endParaRPr/>
          </a:p>
        </p:txBody>
      </p:sp>
      <p:sp>
        <p:nvSpPr>
          <p:cNvPr id="87" name="Google Shape;87;p13"/>
          <p:cNvSpPr/>
          <p:nvPr/>
        </p:nvSpPr>
        <p:spPr>
          <a:xfrm>
            <a:off x="29293650" y="21737650"/>
            <a:ext cx="10229700" cy="8163300"/>
          </a:xfrm>
          <a:prstGeom prst="rect">
            <a:avLst/>
          </a:prstGeom>
          <a:solidFill>
            <a:srgbClr val="D8E2F3"/>
          </a:solidFill>
          <a:ln w="9525" cap="flat" cmpd="sng">
            <a:solidFill>
              <a:schemeClr val="dk1"/>
            </a:solidFill>
            <a:prstDash val="solid"/>
            <a:miter lim="800000"/>
            <a:headEnd type="none" w="sm" len="sm"/>
            <a:tailEnd type="none" w="sm" len="sm"/>
          </a:ln>
        </p:spPr>
        <p:txBody>
          <a:bodyPr spcFirstLastPara="1" wrap="square" lIns="91425" tIns="45700" rIns="91425" bIns="45700" anchor="ctr" anchorCtr="0">
            <a:noAutofit/>
          </a:bodyPr>
          <a:lstStyle/>
          <a:p>
            <a:pPr marL="0" marR="0" lvl="0" indent="0" algn="l" rtl="0">
              <a:spcBef>
                <a:spcPts val="0"/>
              </a:spcBef>
              <a:spcAft>
                <a:spcPts val="0"/>
              </a:spcAft>
              <a:buNone/>
            </a:pPr>
            <a:r>
              <a:rPr lang="en-US" sz="2800">
                <a:latin typeface="Calibri"/>
                <a:ea typeface="Calibri"/>
                <a:cs typeface="Calibri"/>
                <a:sym typeface="Calibri"/>
              </a:rPr>
              <a:t>Southern California recently experienced one of the most devastating wildfires in its history, the Woolsey Fire of 2018. The unusual severity of this fire raised questions of how native chaparral plants would be affected. Invasive species can often make it more difficult for native species such as </a:t>
            </a:r>
            <a:r>
              <a:rPr lang="en-US" sz="2800" i="1">
                <a:latin typeface="Calibri"/>
                <a:ea typeface="Calibri"/>
                <a:cs typeface="Calibri"/>
                <a:sym typeface="Calibri"/>
              </a:rPr>
              <a:t>Ceanothus spinosus</a:t>
            </a:r>
            <a:r>
              <a:rPr lang="en-US" sz="2800">
                <a:latin typeface="Calibri"/>
                <a:ea typeface="Calibri"/>
                <a:cs typeface="Calibri"/>
                <a:sym typeface="Calibri"/>
              </a:rPr>
              <a:t> to grow and survive following catastrophic events such as wildfires due to competition for resources. Initially, we hypothesized that the height and number of </a:t>
            </a:r>
            <a:r>
              <a:rPr lang="en-US" sz="2800" i="1">
                <a:latin typeface="Calibri"/>
                <a:ea typeface="Calibri"/>
                <a:cs typeface="Calibri"/>
                <a:sym typeface="Calibri"/>
              </a:rPr>
              <a:t>C. spinosus </a:t>
            </a:r>
            <a:r>
              <a:rPr lang="en-US" sz="2800">
                <a:latin typeface="Calibri"/>
                <a:ea typeface="Calibri"/>
                <a:cs typeface="Calibri"/>
                <a:sym typeface="Calibri"/>
              </a:rPr>
              <a:t>seedlings would be larger in hot burn sites. However, our data concluded that there were no significant differences between these factors. While the initial data does not indicate difference in survival of seedlings  in the two locations, future research would focus on the long term effects of competition with invasive species. Early shading of slow-growing native seedlings by faster-growing invasive weeds in the cool burn locations can prevent light from reaching the leaves of </a:t>
            </a:r>
            <a:r>
              <a:rPr lang="en-US" sz="2800" i="1">
                <a:latin typeface="Calibri"/>
                <a:ea typeface="Calibri"/>
                <a:cs typeface="Calibri"/>
                <a:sym typeface="Calibri"/>
              </a:rPr>
              <a:t>C. spinosus</a:t>
            </a:r>
            <a:r>
              <a:rPr lang="en-US" sz="2800">
                <a:latin typeface="Calibri"/>
                <a:ea typeface="Calibri"/>
                <a:cs typeface="Calibri"/>
                <a:sym typeface="Calibri"/>
              </a:rPr>
              <a:t>, therefore reducing the photosynthesis. Future experimentation would include testing photosynthetic rates in seedlings in the cool burn and hot burn locations with an LI-6400XT portable gas exchange system.</a:t>
            </a:r>
            <a:endParaRPr sz="2800">
              <a:latin typeface="Calibri"/>
              <a:ea typeface="Calibri"/>
              <a:cs typeface="Calibri"/>
              <a:sym typeface="Calibri"/>
            </a:endParaRPr>
          </a:p>
        </p:txBody>
      </p:sp>
      <p:sp>
        <p:nvSpPr>
          <p:cNvPr id="88" name="Google Shape;88;p13"/>
          <p:cNvSpPr txBox="1"/>
          <p:nvPr/>
        </p:nvSpPr>
        <p:spPr>
          <a:xfrm>
            <a:off x="682600" y="490066"/>
            <a:ext cx="38868095" cy="4480196"/>
          </a:xfrm>
          <a:prstGeom prst="rect">
            <a:avLst/>
          </a:prstGeom>
          <a:solidFill>
            <a:srgbClr val="8DA9DB"/>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7200">
                <a:solidFill>
                  <a:schemeClr val="dk1"/>
                </a:solidFill>
                <a:latin typeface="Calibri"/>
                <a:ea typeface="Calibri"/>
                <a:cs typeface="Calibri"/>
                <a:sym typeface="Calibri"/>
              </a:rPr>
              <a:t>Post-Fire Competition Between Native </a:t>
            </a:r>
            <a:r>
              <a:rPr lang="en-US" sz="7200" i="1">
                <a:solidFill>
                  <a:schemeClr val="dk1"/>
                </a:solidFill>
                <a:latin typeface="Calibri"/>
                <a:ea typeface="Calibri"/>
                <a:cs typeface="Calibri"/>
                <a:sym typeface="Calibri"/>
              </a:rPr>
              <a:t>Ceanothus spinosus </a:t>
            </a:r>
            <a:r>
              <a:rPr lang="en-US" sz="7200">
                <a:solidFill>
                  <a:schemeClr val="dk1"/>
                </a:solidFill>
                <a:latin typeface="Calibri"/>
                <a:ea typeface="Calibri"/>
                <a:cs typeface="Calibri"/>
                <a:sym typeface="Calibri"/>
              </a:rPr>
              <a:t>and Exotic Grasses</a:t>
            </a:r>
            <a:endParaRPr/>
          </a:p>
          <a:p>
            <a:pPr marL="0" marR="0" lvl="0" indent="0" algn="ctr" rtl="0">
              <a:spcBef>
                <a:spcPts val="1800"/>
              </a:spcBef>
              <a:spcAft>
                <a:spcPts val="0"/>
              </a:spcAft>
              <a:buNone/>
            </a:pPr>
            <a:r>
              <a:rPr lang="en-US" sz="6000">
                <a:solidFill>
                  <a:schemeClr val="dk1"/>
                </a:solidFill>
                <a:latin typeface="Calibri"/>
                <a:ea typeface="Calibri"/>
                <a:cs typeface="Calibri"/>
                <a:sym typeface="Calibri"/>
              </a:rPr>
              <a:t>Katarina Carter and Nina Duchild</a:t>
            </a:r>
            <a:endParaRPr sz="6000">
              <a:solidFill>
                <a:schemeClr val="dk1"/>
              </a:solidFill>
              <a:latin typeface="Calibri"/>
              <a:ea typeface="Calibri"/>
              <a:cs typeface="Calibri"/>
              <a:sym typeface="Calibri"/>
            </a:endParaRPr>
          </a:p>
          <a:p>
            <a:pPr marL="0" marR="0" lvl="0" indent="0" algn="ctr" rtl="0">
              <a:spcBef>
                <a:spcPts val="1800"/>
              </a:spcBef>
              <a:spcAft>
                <a:spcPts val="0"/>
              </a:spcAft>
              <a:buNone/>
            </a:pPr>
            <a:r>
              <a:rPr lang="en-US" sz="4400">
                <a:solidFill>
                  <a:schemeClr val="dk1"/>
                </a:solidFill>
                <a:latin typeface="Calibri"/>
                <a:ea typeface="Calibri"/>
                <a:cs typeface="Calibri"/>
                <a:sym typeface="Calibri"/>
              </a:rPr>
              <a:t>Natural Science Division, Pepperdine University, Malibu, California, USA</a:t>
            </a:r>
            <a:endParaRPr/>
          </a:p>
        </p:txBody>
      </p:sp>
      <p:pic>
        <p:nvPicPr>
          <p:cNvPr id="89" name="Google Shape;89;p13"/>
          <p:cNvPicPr preferRelativeResize="0"/>
          <p:nvPr/>
        </p:nvPicPr>
        <p:blipFill rotWithShape="1">
          <a:blip r:embed="rId3">
            <a:alphaModFix/>
          </a:blip>
          <a:srcRect/>
          <a:stretch/>
        </p:blipFill>
        <p:spPr>
          <a:xfrm>
            <a:off x="1811387" y="1029969"/>
            <a:ext cx="2926081" cy="2926081"/>
          </a:xfrm>
          <a:prstGeom prst="rect">
            <a:avLst/>
          </a:prstGeom>
          <a:noFill/>
          <a:ln>
            <a:noFill/>
          </a:ln>
        </p:spPr>
      </p:pic>
      <p:sp>
        <p:nvSpPr>
          <p:cNvPr id="90" name="Google Shape;90;p13"/>
          <p:cNvSpPr txBox="1"/>
          <p:nvPr/>
        </p:nvSpPr>
        <p:spPr>
          <a:xfrm>
            <a:off x="682600" y="5214525"/>
            <a:ext cx="11661300" cy="831000"/>
          </a:xfrm>
          <a:prstGeom prst="rect">
            <a:avLst/>
          </a:prstGeom>
          <a:solidFill>
            <a:srgbClr val="8DA9DB"/>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800" b="1">
                <a:solidFill>
                  <a:schemeClr val="dk1"/>
                </a:solidFill>
                <a:latin typeface="Calibri"/>
                <a:ea typeface="Calibri"/>
                <a:cs typeface="Calibri"/>
                <a:sym typeface="Calibri"/>
              </a:rPr>
              <a:t>Abstract</a:t>
            </a:r>
            <a:endParaRPr/>
          </a:p>
        </p:txBody>
      </p:sp>
      <p:sp>
        <p:nvSpPr>
          <p:cNvPr id="91" name="Google Shape;91;p13"/>
          <p:cNvSpPr txBox="1"/>
          <p:nvPr/>
        </p:nvSpPr>
        <p:spPr>
          <a:xfrm>
            <a:off x="29320750" y="5214525"/>
            <a:ext cx="10229700" cy="831000"/>
          </a:xfrm>
          <a:prstGeom prst="rect">
            <a:avLst/>
          </a:prstGeom>
          <a:solidFill>
            <a:srgbClr val="8DA9DB"/>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800" b="1">
                <a:solidFill>
                  <a:schemeClr val="dk1"/>
                </a:solidFill>
                <a:latin typeface="Calibri"/>
                <a:ea typeface="Calibri"/>
                <a:cs typeface="Calibri"/>
                <a:sym typeface="Calibri"/>
              </a:rPr>
              <a:t>Discussion</a:t>
            </a:r>
            <a:endParaRPr/>
          </a:p>
        </p:txBody>
      </p:sp>
      <p:sp>
        <p:nvSpPr>
          <p:cNvPr id="92" name="Google Shape;92;p13"/>
          <p:cNvSpPr/>
          <p:nvPr/>
        </p:nvSpPr>
        <p:spPr>
          <a:xfrm>
            <a:off x="740100" y="6508525"/>
            <a:ext cx="11661300" cy="6442500"/>
          </a:xfrm>
          <a:prstGeom prst="rect">
            <a:avLst/>
          </a:prstGeom>
          <a:solidFill>
            <a:srgbClr val="D8E2F3"/>
          </a:solidFill>
          <a:ln w="9525" cap="flat" cmpd="sng">
            <a:solidFill>
              <a:schemeClr val="dk1"/>
            </a:solidFill>
            <a:prstDash val="solid"/>
            <a:miter lim="800000"/>
            <a:headEnd type="none" w="sm" len="sm"/>
            <a:tailEnd type="none" w="sm" len="sm"/>
          </a:ln>
        </p:spPr>
        <p:txBody>
          <a:bodyPr spcFirstLastPara="1" wrap="square" lIns="182875" tIns="182875" rIns="91425" bIns="91425" anchor="t" anchorCtr="0">
            <a:noAutofit/>
          </a:bodyPr>
          <a:lstStyle/>
          <a:p>
            <a:pPr marL="0" marR="0" lvl="0" indent="0" algn="l" rtl="0">
              <a:spcBef>
                <a:spcPts val="0"/>
              </a:spcBef>
              <a:spcAft>
                <a:spcPts val="0"/>
              </a:spcAft>
              <a:buNone/>
            </a:pPr>
            <a:r>
              <a:rPr lang="en-US" sz="2900">
                <a:solidFill>
                  <a:schemeClr val="dk1"/>
                </a:solidFill>
                <a:latin typeface="Calibri"/>
                <a:ea typeface="Calibri"/>
                <a:cs typeface="Calibri"/>
                <a:sym typeface="Calibri"/>
              </a:rPr>
              <a:t>In our experiment, we investigated the post-fire competition between native </a:t>
            </a:r>
            <a:r>
              <a:rPr lang="en-US" sz="2900" i="1">
                <a:solidFill>
                  <a:schemeClr val="dk1"/>
                </a:solidFill>
                <a:latin typeface="Calibri"/>
                <a:ea typeface="Calibri"/>
                <a:cs typeface="Calibri"/>
                <a:sym typeface="Calibri"/>
              </a:rPr>
              <a:t>Ceanothus spinosus</a:t>
            </a:r>
            <a:r>
              <a:rPr lang="en-US" sz="2900">
                <a:solidFill>
                  <a:schemeClr val="dk1"/>
                </a:solidFill>
                <a:latin typeface="Calibri"/>
                <a:ea typeface="Calibri"/>
                <a:cs typeface="Calibri"/>
                <a:sym typeface="Calibri"/>
              </a:rPr>
              <a:t> and exotic grasses in low and high-density fuel sites. We hypothesized that </a:t>
            </a:r>
            <a:r>
              <a:rPr lang="en-US" sz="2900" i="1">
                <a:solidFill>
                  <a:schemeClr val="dk1"/>
                </a:solidFill>
                <a:latin typeface="Calibri"/>
                <a:ea typeface="Calibri"/>
                <a:cs typeface="Calibri"/>
                <a:sym typeface="Calibri"/>
              </a:rPr>
              <a:t>C. spinosus </a:t>
            </a:r>
            <a:r>
              <a:rPr lang="en-US" sz="2900">
                <a:solidFill>
                  <a:schemeClr val="dk1"/>
                </a:solidFill>
                <a:latin typeface="Calibri"/>
                <a:ea typeface="Calibri"/>
                <a:cs typeface="Calibri"/>
                <a:sym typeface="Calibri"/>
              </a:rPr>
              <a:t>seedlings in the high-density fuel site would be larger and more numerous than seedlings in the low-density fuel site, due to differences in competition from exotics. Our results  showed that there was no significant difference in seedling height of </a:t>
            </a:r>
            <a:r>
              <a:rPr lang="en-US" sz="2900" i="1">
                <a:solidFill>
                  <a:schemeClr val="dk1"/>
                </a:solidFill>
                <a:latin typeface="Calibri"/>
                <a:ea typeface="Calibri"/>
                <a:cs typeface="Calibri"/>
                <a:sym typeface="Calibri"/>
              </a:rPr>
              <a:t>C. spinosus </a:t>
            </a:r>
            <a:r>
              <a:rPr lang="en-US" sz="2900">
                <a:solidFill>
                  <a:schemeClr val="dk1"/>
                </a:solidFill>
                <a:latin typeface="Calibri"/>
                <a:ea typeface="Calibri"/>
                <a:cs typeface="Calibri"/>
                <a:sym typeface="Calibri"/>
              </a:rPr>
              <a:t>in the high-density fuel site (5.33 ±  0.55 cm) and in the low-density fuel site (4.31 ± 0.51 cm). There was also no significant difference in the average number of seedlings in the high-density fuel site compared to the low-density fuel site (7.93 ± 1.04). However, Leaf Area Index (LAI) in the high-density fuel site was lower ( 0.44 ± 0.03) than the LAI in low-density fuel sites (1.90 ± 1.9), which indicated that although initially, </a:t>
            </a:r>
            <a:r>
              <a:rPr lang="en-US" sz="2900" i="1">
                <a:solidFill>
                  <a:schemeClr val="dk1"/>
                </a:solidFill>
                <a:latin typeface="Calibri"/>
                <a:ea typeface="Calibri"/>
                <a:cs typeface="Calibri"/>
                <a:sym typeface="Calibri"/>
              </a:rPr>
              <a:t>C. spinosus</a:t>
            </a:r>
            <a:r>
              <a:rPr lang="en-US" sz="2900">
                <a:solidFill>
                  <a:schemeClr val="dk1"/>
                </a:solidFill>
                <a:latin typeface="Calibri"/>
                <a:ea typeface="Calibri"/>
                <a:cs typeface="Calibri"/>
                <a:sym typeface="Calibri"/>
              </a:rPr>
              <a:t> did not face competition from exotics, the rapid overgrowth of the exotics will likely out-compete </a:t>
            </a:r>
            <a:r>
              <a:rPr lang="en-US" sz="2900" i="1">
                <a:solidFill>
                  <a:schemeClr val="dk1"/>
                </a:solidFill>
                <a:latin typeface="Calibri"/>
                <a:ea typeface="Calibri"/>
                <a:cs typeface="Calibri"/>
                <a:sym typeface="Calibri"/>
              </a:rPr>
              <a:t>C. spinosus</a:t>
            </a:r>
            <a:r>
              <a:rPr lang="en-US" sz="2900">
                <a:solidFill>
                  <a:schemeClr val="dk1"/>
                </a:solidFill>
                <a:latin typeface="Calibri"/>
                <a:ea typeface="Calibri"/>
                <a:cs typeface="Calibri"/>
                <a:sym typeface="Calibri"/>
              </a:rPr>
              <a:t> in the future.</a:t>
            </a:r>
            <a:endParaRPr sz="2900">
              <a:solidFill>
                <a:schemeClr val="dk1"/>
              </a:solidFill>
              <a:latin typeface="Calibri"/>
              <a:ea typeface="Calibri"/>
              <a:cs typeface="Calibri"/>
              <a:sym typeface="Calibri"/>
            </a:endParaRPr>
          </a:p>
        </p:txBody>
      </p:sp>
      <p:sp>
        <p:nvSpPr>
          <p:cNvPr id="93" name="Google Shape;93;p13"/>
          <p:cNvSpPr txBox="1"/>
          <p:nvPr/>
        </p:nvSpPr>
        <p:spPr>
          <a:xfrm>
            <a:off x="29293650" y="20582000"/>
            <a:ext cx="10278600" cy="831000"/>
          </a:xfrm>
          <a:prstGeom prst="rect">
            <a:avLst/>
          </a:prstGeom>
          <a:solidFill>
            <a:srgbClr val="8DA9DB"/>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800" b="1">
                <a:solidFill>
                  <a:schemeClr val="dk1"/>
                </a:solidFill>
                <a:latin typeface="Calibri"/>
                <a:ea typeface="Calibri"/>
                <a:cs typeface="Calibri"/>
                <a:sym typeface="Calibri"/>
              </a:rPr>
              <a:t>Conclusions</a:t>
            </a:r>
            <a:endParaRPr/>
          </a:p>
        </p:txBody>
      </p:sp>
      <p:sp>
        <p:nvSpPr>
          <p:cNvPr id="94" name="Google Shape;94;p13"/>
          <p:cNvSpPr/>
          <p:nvPr/>
        </p:nvSpPr>
        <p:spPr>
          <a:xfrm>
            <a:off x="767200" y="14449900"/>
            <a:ext cx="11661300" cy="9111900"/>
          </a:xfrm>
          <a:prstGeom prst="rect">
            <a:avLst/>
          </a:prstGeom>
          <a:solidFill>
            <a:srgbClr val="D8E2F3"/>
          </a:solidFill>
          <a:ln w="9525" cap="flat" cmpd="sng">
            <a:solidFill>
              <a:schemeClr val="dk1"/>
            </a:solidFill>
            <a:prstDash val="solid"/>
            <a:miter lim="800000"/>
            <a:headEnd type="none" w="sm" len="sm"/>
            <a:tailEnd type="none" w="sm" len="sm"/>
          </a:ln>
        </p:spPr>
        <p:txBody>
          <a:bodyPr spcFirstLastPara="1" wrap="square" lIns="182875" tIns="182875" rIns="91425" bIns="91425" anchor="t" anchorCtr="0">
            <a:noAutofit/>
          </a:bodyPr>
          <a:lstStyle/>
          <a:p>
            <a:pPr marL="0" marR="0" lvl="0" indent="0" algn="l" rtl="0">
              <a:spcBef>
                <a:spcPts val="0"/>
              </a:spcBef>
              <a:spcAft>
                <a:spcPts val="0"/>
              </a:spcAft>
              <a:buNone/>
            </a:pPr>
            <a:r>
              <a:rPr lang="en-US" sz="2900">
                <a:solidFill>
                  <a:schemeClr val="dk1"/>
                </a:solidFill>
                <a:latin typeface="Calibri"/>
                <a:ea typeface="Calibri"/>
                <a:cs typeface="Calibri"/>
                <a:sym typeface="Calibri"/>
              </a:rPr>
              <a:t>The chaparral ecosystem of the Santa Monica Mountains is well known for its resistance to extreme levels of environmental stress, specifically drought and fire. However, human-instigated climate change has changed the typical drought and fire patterns to which the chaparral is adapted.</a:t>
            </a:r>
            <a:r>
              <a:rPr lang="en-US" sz="2900" baseline="30000">
                <a:solidFill>
                  <a:schemeClr val="dk1"/>
                </a:solidFill>
                <a:latin typeface="Calibri"/>
                <a:ea typeface="Calibri"/>
                <a:cs typeface="Calibri"/>
                <a:sym typeface="Calibri"/>
              </a:rPr>
              <a:t>1</a:t>
            </a:r>
            <a:r>
              <a:rPr lang="en-US" sz="2900">
                <a:solidFill>
                  <a:schemeClr val="dk1"/>
                </a:solidFill>
                <a:latin typeface="Calibri"/>
                <a:ea typeface="Calibri"/>
                <a:cs typeface="Calibri"/>
                <a:sym typeface="Calibri"/>
              </a:rPr>
              <a:t> The recent Southern California Woolsey Fire exemplified the severity of these new weather patterns. Following this fire, it is essential to investigate its effects on native chaparral species, and particularly how human interference contributes to results that may occur. On the Pepperdine University campus, areas around residences and other structures are landscaped to remove native plants to reduce the amount of fuel available for potential fires. During the Woolsey Fire, this landscaping caused the fire to burn cooler in the landscaped areas (low-density fuel site), and hotter in the non-landscaped areas (high-density fuel site). In the high-density fuel site, the seeds of exotic grasses were burned and thus could not populate the area, but </a:t>
            </a:r>
            <a:r>
              <a:rPr lang="en-US" sz="2900" i="1">
                <a:solidFill>
                  <a:schemeClr val="dk1"/>
                </a:solidFill>
                <a:latin typeface="Calibri"/>
                <a:ea typeface="Calibri"/>
                <a:cs typeface="Calibri"/>
                <a:sym typeface="Calibri"/>
              </a:rPr>
              <a:t>Ceanothus spinosus</a:t>
            </a:r>
            <a:r>
              <a:rPr lang="en-US" sz="2900">
                <a:solidFill>
                  <a:schemeClr val="dk1"/>
                </a:solidFill>
                <a:latin typeface="Calibri"/>
                <a:ea typeface="Calibri"/>
                <a:cs typeface="Calibri"/>
                <a:sym typeface="Calibri"/>
              </a:rPr>
              <a:t> seeds germinated because of the fire.</a:t>
            </a:r>
            <a:r>
              <a:rPr lang="en-US" sz="2900" baseline="30000">
                <a:solidFill>
                  <a:schemeClr val="dk1"/>
                </a:solidFill>
                <a:latin typeface="Calibri"/>
                <a:ea typeface="Calibri"/>
                <a:cs typeface="Calibri"/>
                <a:sym typeface="Calibri"/>
              </a:rPr>
              <a:t>3</a:t>
            </a:r>
            <a:r>
              <a:rPr lang="en-US" sz="2900">
                <a:solidFill>
                  <a:schemeClr val="dk1"/>
                </a:solidFill>
                <a:latin typeface="Calibri"/>
                <a:ea typeface="Calibri"/>
                <a:cs typeface="Calibri"/>
                <a:sym typeface="Calibri"/>
              </a:rPr>
              <a:t> However, the fire did not burn hot enough in the low-density site to destroy the seeds of the exotic species, so after the fire, both </a:t>
            </a:r>
            <a:r>
              <a:rPr lang="en-US" sz="2900" i="1">
                <a:solidFill>
                  <a:schemeClr val="dk1"/>
                </a:solidFill>
                <a:latin typeface="Calibri"/>
                <a:ea typeface="Calibri"/>
                <a:cs typeface="Calibri"/>
                <a:sym typeface="Calibri"/>
              </a:rPr>
              <a:t>C. spinosus</a:t>
            </a:r>
            <a:r>
              <a:rPr lang="en-US" sz="2900">
                <a:solidFill>
                  <a:schemeClr val="dk1"/>
                </a:solidFill>
                <a:latin typeface="Calibri"/>
                <a:ea typeface="Calibri"/>
                <a:cs typeface="Calibri"/>
                <a:sym typeface="Calibri"/>
              </a:rPr>
              <a:t> and the weeds were co-occurring. These exotics, which grow more rapidly, have the potential to outcompete a slow-growing native species such as </a:t>
            </a:r>
            <a:r>
              <a:rPr lang="en-US" sz="2900" i="1">
                <a:solidFill>
                  <a:schemeClr val="dk1"/>
                </a:solidFill>
                <a:latin typeface="Calibri"/>
                <a:ea typeface="Calibri"/>
                <a:cs typeface="Calibri"/>
                <a:sym typeface="Calibri"/>
              </a:rPr>
              <a:t>C. spinosus</a:t>
            </a:r>
            <a:r>
              <a:rPr lang="en-US" sz="2900">
                <a:solidFill>
                  <a:schemeClr val="dk1"/>
                </a:solidFill>
                <a:latin typeface="Calibri"/>
                <a:ea typeface="Calibri"/>
                <a:cs typeface="Calibri"/>
                <a:sym typeface="Calibri"/>
              </a:rPr>
              <a:t>.</a:t>
            </a:r>
            <a:r>
              <a:rPr lang="en-US" sz="2900" baseline="30000">
                <a:solidFill>
                  <a:schemeClr val="dk1"/>
                </a:solidFill>
                <a:latin typeface="Calibri"/>
                <a:ea typeface="Calibri"/>
                <a:cs typeface="Calibri"/>
                <a:sym typeface="Calibri"/>
              </a:rPr>
              <a:t>2 </a:t>
            </a:r>
            <a:r>
              <a:rPr lang="en-US" sz="2900" i="1" baseline="30000">
                <a:solidFill>
                  <a:schemeClr val="dk1"/>
                </a:solidFill>
                <a:latin typeface="Calibri"/>
                <a:ea typeface="Calibri"/>
                <a:cs typeface="Calibri"/>
                <a:sym typeface="Calibri"/>
              </a:rPr>
              <a:t> </a:t>
            </a:r>
            <a:endParaRPr sz="2900">
              <a:solidFill>
                <a:schemeClr val="dk1"/>
              </a:solidFill>
              <a:latin typeface="Calibri"/>
              <a:ea typeface="Calibri"/>
              <a:cs typeface="Calibri"/>
              <a:sym typeface="Calibri"/>
            </a:endParaRPr>
          </a:p>
        </p:txBody>
      </p:sp>
      <p:sp>
        <p:nvSpPr>
          <p:cNvPr id="95" name="Google Shape;95;p13"/>
          <p:cNvSpPr/>
          <p:nvPr/>
        </p:nvSpPr>
        <p:spPr>
          <a:xfrm>
            <a:off x="12778525" y="29989850"/>
            <a:ext cx="16192200" cy="6033000"/>
          </a:xfrm>
          <a:prstGeom prst="rect">
            <a:avLst/>
          </a:prstGeom>
          <a:solidFill>
            <a:srgbClr val="D8E2F3"/>
          </a:solidFill>
          <a:ln w="12700" cap="flat" cmpd="sng">
            <a:solidFill>
              <a:schemeClr val="dk1"/>
            </a:solidFill>
            <a:prstDash val="solid"/>
            <a:miter lim="800000"/>
            <a:headEnd type="none" w="sm" len="sm"/>
            <a:tailEnd type="none" w="sm" len="sm"/>
          </a:ln>
        </p:spPr>
        <p:txBody>
          <a:bodyPr spcFirstLastPara="1" wrap="square" lIns="91425" tIns="91425" rIns="91425" bIns="91425" anchor="t" anchorCtr="0">
            <a:noAutofit/>
          </a:bodyPr>
          <a:lstStyle/>
          <a:p>
            <a:pPr marL="0" marR="0" lvl="0" indent="0" algn="l" rtl="0">
              <a:spcBef>
                <a:spcPts val="0"/>
              </a:spcBef>
              <a:spcAft>
                <a:spcPts val="0"/>
              </a:spcAft>
              <a:buNone/>
            </a:pPr>
            <a:r>
              <a:rPr lang="en-US" sz="2900">
                <a:solidFill>
                  <a:schemeClr val="dk1"/>
                </a:solidFill>
                <a:latin typeface="Calibri"/>
                <a:ea typeface="Calibri"/>
                <a:cs typeface="Calibri"/>
                <a:sym typeface="Calibri"/>
              </a:rPr>
              <a:t>1. Montenegro, G., Ginocchio, R., Segura, A. , Keely, J. E., &amp; Gomez, M. (2004). Fire regimes and vegetation responses in two Mediterranean-climate regions. </a:t>
            </a:r>
            <a:r>
              <a:rPr lang="en-US" sz="2900" i="1">
                <a:solidFill>
                  <a:schemeClr val="dk1"/>
                </a:solidFill>
                <a:latin typeface="Calibri"/>
                <a:ea typeface="Calibri"/>
                <a:cs typeface="Calibri"/>
                <a:sym typeface="Calibri"/>
              </a:rPr>
              <a:t>Revista chilena de historia natural</a:t>
            </a:r>
            <a:r>
              <a:rPr lang="en-US" sz="2900">
                <a:solidFill>
                  <a:schemeClr val="dk1"/>
                </a:solidFill>
                <a:latin typeface="Calibri"/>
                <a:ea typeface="Calibri"/>
                <a:cs typeface="Calibri"/>
                <a:sym typeface="Calibri"/>
              </a:rPr>
              <a:t>, </a:t>
            </a:r>
            <a:r>
              <a:rPr lang="en-US" sz="2900" i="1">
                <a:solidFill>
                  <a:schemeClr val="dk1"/>
                </a:solidFill>
                <a:latin typeface="Calibri"/>
                <a:ea typeface="Calibri"/>
                <a:cs typeface="Calibri"/>
                <a:sym typeface="Calibri"/>
              </a:rPr>
              <a:t>77</a:t>
            </a:r>
            <a:r>
              <a:rPr lang="en-US" sz="2900">
                <a:solidFill>
                  <a:schemeClr val="dk1"/>
                </a:solidFill>
                <a:latin typeface="Calibri"/>
                <a:ea typeface="Calibri"/>
                <a:cs typeface="Calibri"/>
                <a:sym typeface="Calibri"/>
              </a:rPr>
              <a:t>(3), 455-464.</a:t>
            </a:r>
            <a:endParaRPr sz="2900">
              <a:solidFill>
                <a:schemeClr val="dk1"/>
              </a:solidFill>
              <a:latin typeface="Calibri"/>
              <a:ea typeface="Calibri"/>
              <a:cs typeface="Calibri"/>
              <a:sym typeface="Calibri"/>
            </a:endParaRPr>
          </a:p>
          <a:p>
            <a:pPr marL="0" marR="0" lvl="0" indent="0" algn="l" rtl="0">
              <a:spcBef>
                <a:spcPts val="0"/>
              </a:spcBef>
              <a:spcAft>
                <a:spcPts val="0"/>
              </a:spcAft>
              <a:buNone/>
            </a:pPr>
            <a:r>
              <a:rPr lang="en-US" sz="2900">
                <a:solidFill>
                  <a:schemeClr val="dk1"/>
                </a:solidFill>
                <a:latin typeface="Calibri"/>
                <a:ea typeface="Calibri"/>
                <a:cs typeface="Calibri"/>
                <a:sym typeface="Calibri"/>
              </a:rPr>
              <a:t>2.Keeley, J. E., &amp; Zedler,P.H. (1978). Reproduction of Chaparral Shrubs after fire: a comparison of sprouting and seeding strategies. </a:t>
            </a:r>
            <a:r>
              <a:rPr lang="en-US" sz="2900" i="1">
                <a:solidFill>
                  <a:schemeClr val="dk1"/>
                </a:solidFill>
                <a:latin typeface="Calibri"/>
                <a:ea typeface="Calibri"/>
                <a:cs typeface="Calibri"/>
                <a:sym typeface="Calibri"/>
              </a:rPr>
              <a:t>American Midland Naturalist</a:t>
            </a:r>
            <a:r>
              <a:rPr lang="en-US" sz="2900">
                <a:solidFill>
                  <a:schemeClr val="dk1"/>
                </a:solidFill>
                <a:latin typeface="Calibri"/>
                <a:ea typeface="Calibri"/>
                <a:cs typeface="Calibri"/>
                <a:sym typeface="Calibri"/>
              </a:rPr>
              <a:t>, 142-161.</a:t>
            </a:r>
            <a:endParaRPr sz="2900">
              <a:solidFill>
                <a:schemeClr val="dk1"/>
              </a:solidFill>
              <a:latin typeface="Calibri"/>
              <a:ea typeface="Calibri"/>
              <a:cs typeface="Calibri"/>
              <a:sym typeface="Calibri"/>
            </a:endParaRPr>
          </a:p>
          <a:p>
            <a:pPr marL="0" marR="0" lvl="0" indent="0" algn="l" rtl="0">
              <a:spcBef>
                <a:spcPts val="0"/>
              </a:spcBef>
              <a:spcAft>
                <a:spcPts val="0"/>
              </a:spcAft>
              <a:buNone/>
            </a:pPr>
            <a:r>
              <a:rPr lang="en-US" sz="2900">
                <a:solidFill>
                  <a:schemeClr val="dk1"/>
                </a:solidFill>
                <a:latin typeface="Calibri"/>
                <a:ea typeface="Calibri"/>
                <a:cs typeface="Calibri"/>
                <a:sym typeface="Calibri"/>
              </a:rPr>
              <a:t>3. Keeley, J. E., Franklin, J., &amp; D’Antonio, C. (2011). Fire and invasive plants on California landscapes. In </a:t>
            </a:r>
            <a:r>
              <a:rPr lang="en-US" sz="2900" i="1">
                <a:solidFill>
                  <a:schemeClr val="dk1"/>
                </a:solidFill>
                <a:latin typeface="Calibri"/>
                <a:ea typeface="Calibri"/>
                <a:cs typeface="Calibri"/>
                <a:sym typeface="Calibri"/>
              </a:rPr>
              <a:t>The landscape ecology of fire</a:t>
            </a:r>
            <a:r>
              <a:rPr lang="en-US" sz="2900">
                <a:solidFill>
                  <a:schemeClr val="dk1"/>
                </a:solidFill>
                <a:latin typeface="Calibri"/>
                <a:ea typeface="Calibri"/>
                <a:cs typeface="Calibri"/>
                <a:sym typeface="Calibri"/>
              </a:rPr>
              <a:t> (pp. 193-221). Springer, Dordrecht.</a:t>
            </a:r>
            <a:endParaRPr sz="2900">
              <a:solidFill>
                <a:schemeClr val="dk1"/>
              </a:solidFill>
              <a:latin typeface="Calibri"/>
              <a:ea typeface="Calibri"/>
              <a:cs typeface="Calibri"/>
              <a:sym typeface="Calibri"/>
            </a:endParaRPr>
          </a:p>
          <a:p>
            <a:pPr marL="0" marR="0" lvl="0" indent="0" algn="l" rtl="0">
              <a:spcBef>
                <a:spcPts val="0"/>
              </a:spcBef>
              <a:spcAft>
                <a:spcPts val="0"/>
              </a:spcAft>
              <a:buNone/>
            </a:pPr>
            <a:r>
              <a:rPr lang="en-US" sz="2900">
                <a:solidFill>
                  <a:schemeClr val="dk1"/>
                </a:solidFill>
              </a:rPr>
              <a:t>4.</a:t>
            </a:r>
            <a:r>
              <a:rPr lang="en-US" sz="2900">
                <a:solidFill>
                  <a:schemeClr val="dk1"/>
                </a:solidFill>
                <a:latin typeface="Calibri"/>
                <a:ea typeface="Calibri"/>
                <a:cs typeface="Calibri"/>
                <a:sym typeface="Calibri"/>
              </a:rPr>
              <a:t> Dickens, S. J. M., and E. B. Allen. “Exotic Plant Invasion Alters Chaparral Ecosystem Resistance and Resilience Pre- and Post-Wildfire.” </a:t>
            </a:r>
            <a:r>
              <a:rPr lang="en-US" sz="2900" i="1">
                <a:solidFill>
                  <a:schemeClr val="dk1"/>
                </a:solidFill>
                <a:latin typeface="Calibri"/>
                <a:ea typeface="Calibri"/>
                <a:cs typeface="Calibri"/>
                <a:sym typeface="Calibri"/>
              </a:rPr>
              <a:t>SpringerLink</a:t>
            </a:r>
            <a:r>
              <a:rPr lang="en-US" sz="2900">
                <a:solidFill>
                  <a:schemeClr val="dk1"/>
                </a:solidFill>
                <a:latin typeface="Calibri"/>
                <a:ea typeface="Calibri"/>
                <a:cs typeface="Calibri"/>
                <a:sym typeface="Calibri"/>
              </a:rPr>
              <a:t>, Springer International Publishing, 22 Oct. 2013, link.springer.com/article/10.1007/s10530-013-0566-0#Sec19.</a:t>
            </a:r>
            <a:endParaRPr sz="2900">
              <a:solidFill>
                <a:schemeClr val="dk1"/>
              </a:solidFill>
              <a:latin typeface="Calibri"/>
              <a:ea typeface="Calibri"/>
              <a:cs typeface="Calibri"/>
              <a:sym typeface="Calibri"/>
            </a:endParaRPr>
          </a:p>
          <a:p>
            <a:pPr marL="0" marR="0" lvl="0" indent="0" algn="l" rtl="0">
              <a:spcBef>
                <a:spcPts val="0"/>
              </a:spcBef>
              <a:spcAft>
                <a:spcPts val="0"/>
              </a:spcAft>
              <a:buNone/>
            </a:pPr>
            <a:r>
              <a:rPr lang="en-US" sz="2900">
                <a:solidFill>
                  <a:schemeClr val="dk1"/>
                </a:solidFill>
                <a:latin typeface="Calibri"/>
                <a:ea typeface="Calibri"/>
                <a:cs typeface="Calibri"/>
                <a:sym typeface="Calibri"/>
              </a:rPr>
              <a:t>5. Keeley, Jon E., et al. “ALIEN PLANT DYNAMICS FOLLOWING FIRE IN MEDITERRANEAN‐CLIMATE CALIFORNIA SHRUBLANDS.” </a:t>
            </a:r>
            <a:r>
              <a:rPr lang="en-US" sz="2900" i="1">
                <a:solidFill>
                  <a:schemeClr val="dk1"/>
                </a:solidFill>
                <a:latin typeface="Calibri"/>
                <a:ea typeface="Calibri"/>
                <a:cs typeface="Calibri"/>
                <a:sym typeface="Calibri"/>
              </a:rPr>
              <a:t>Ecological Applications</a:t>
            </a:r>
            <a:r>
              <a:rPr lang="en-US" sz="2900">
                <a:solidFill>
                  <a:schemeClr val="dk1"/>
                </a:solidFill>
                <a:latin typeface="Calibri"/>
                <a:ea typeface="Calibri"/>
                <a:cs typeface="Calibri"/>
                <a:sym typeface="Calibri"/>
              </a:rPr>
              <a:t>, John Wiley &amp; Sons, Ltd, 1 Dec. 2005, esajournals.onlinelibrary.wiley.com/doi/pdf/10.1890/04-1222.</a:t>
            </a:r>
            <a:endParaRPr sz="2900">
              <a:solidFill>
                <a:schemeClr val="dk1"/>
              </a:solidFill>
              <a:latin typeface="Calibri"/>
              <a:ea typeface="Calibri"/>
              <a:cs typeface="Calibri"/>
              <a:sym typeface="Calibri"/>
            </a:endParaRPr>
          </a:p>
        </p:txBody>
      </p:sp>
      <p:sp>
        <p:nvSpPr>
          <p:cNvPr id="96" name="Google Shape;96;p13"/>
          <p:cNvSpPr txBox="1"/>
          <p:nvPr/>
        </p:nvSpPr>
        <p:spPr>
          <a:xfrm>
            <a:off x="740100" y="13347413"/>
            <a:ext cx="11661300" cy="831000"/>
          </a:xfrm>
          <a:prstGeom prst="rect">
            <a:avLst/>
          </a:prstGeom>
          <a:solidFill>
            <a:srgbClr val="8DA9DB"/>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800" b="1">
                <a:solidFill>
                  <a:schemeClr val="dk1"/>
                </a:solidFill>
                <a:latin typeface="Calibri"/>
                <a:ea typeface="Calibri"/>
                <a:cs typeface="Calibri"/>
                <a:sym typeface="Calibri"/>
              </a:rPr>
              <a:t>Introduction</a:t>
            </a:r>
            <a:endParaRPr/>
          </a:p>
        </p:txBody>
      </p:sp>
      <p:sp>
        <p:nvSpPr>
          <p:cNvPr id="97" name="Google Shape;97;p13"/>
          <p:cNvSpPr txBox="1"/>
          <p:nvPr/>
        </p:nvSpPr>
        <p:spPr>
          <a:xfrm>
            <a:off x="767200" y="23833275"/>
            <a:ext cx="11661300" cy="831000"/>
          </a:xfrm>
          <a:prstGeom prst="rect">
            <a:avLst/>
          </a:prstGeom>
          <a:solidFill>
            <a:srgbClr val="8DA9DB"/>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800" b="1">
                <a:solidFill>
                  <a:schemeClr val="dk1"/>
                </a:solidFill>
                <a:latin typeface="Calibri"/>
                <a:ea typeface="Calibri"/>
                <a:cs typeface="Calibri"/>
                <a:sym typeface="Calibri"/>
              </a:rPr>
              <a:t>Methods</a:t>
            </a:r>
            <a:endParaRPr/>
          </a:p>
        </p:txBody>
      </p:sp>
      <p:sp>
        <p:nvSpPr>
          <p:cNvPr id="98" name="Google Shape;98;p13"/>
          <p:cNvSpPr txBox="1"/>
          <p:nvPr/>
        </p:nvSpPr>
        <p:spPr>
          <a:xfrm>
            <a:off x="12744275" y="28837475"/>
            <a:ext cx="16233600" cy="831000"/>
          </a:xfrm>
          <a:prstGeom prst="rect">
            <a:avLst/>
          </a:prstGeom>
          <a:solidFill>
            <a:srgbClr val="8DA9DB"/>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800" b="1">
                <a:solidFill>
                  <a:schemeClr val="dk1"/>
                </a:solidFill>
                <a:latin typeface="Calibri"/>
                <a:ea typeface="Calibri"/>
                <a:cs typeface="Calibri"/>
                <a:sym typeface="Calibri"/>
              </a:rPr>
              <a:t>References</a:t>
            </a:r>
            <a:endParaRPr/>
          </a:p>
        </p:txBody>
      </p:sp>
      <p:sp>
        <p:nvSpPr>
          <p:cNvPr id="99" name="Google Shape;99;p13"/>
          <p:cNvSpPr txBox="1"/>
          <p:nvPr/>
        </p:nvSpPr>
        <p:spPr>
          <a:xfrm>
            <a:off x="29320750" y="30225600"/>
            <a:ext cx="10229700" cy="831000"/>
          </a:xfrm>
          <a:prstGeom prst="rect">
            <a:avLst/>
          </a:prstGeom>
          <a:solidFill>
            <a:srgbClr val="8DA9DB"/>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800" b="1">
                <a:solidFill>
                  <a:schemeClr val="dk1"/>
                </a:solidFill>
                <a:latin typeface="Calibri"/>
                <a:ea typeface="Calibri"/>
                <a:cs typeface="Calibri"/>
                <a:sym typeface="Calibri"/>
              </a:rPr>
              <a:t>Acknowledgements</a:t>
            </a:r>
            <a:endParaRPr/>
          </a:p>
        </p:txBody>
      </p:sp>
      <p:sp>
        <p:nvSpPr>
          <p:cNvPr id="100" name="Google Shape;100;p13"/>
          <p:cNvSpPr txBox="1"/>
          <p:nvPr/>
        </p:nvSpPr>
        <p:spPr>
          <a:xfrm>
            <a:off x="12764975" y="26253425"/>
            <a:ext cx="16192200" cy="831000"/>
          </a:xfrm>
          <a:prstGeom prst="rect">
            <a:avLst/>
          </a:prstGeom>
          <a:solidFill>
            <a:srgbClr val="8DA9DB"/>
          </a:solidFill>
          <a:ln w="9525" cap="flat" cmpd="sng">
            <a:solidFill>
              <a:schemeClr val="dk1"/>
            </a:solidFill>
            <a:prstDash val="solid"/>
            <a:round/>
            <a:headEnd type="none" w="sm" len="sm"/>
            <a:tailEnd type="none" w="sm" len="sm"/>
          </a:ln>
        </p:spPr>
        <p:txBody>
          <a:bodyPr spcFirstLastPara="1" wrap="square" lIns="91425" tIns="45700" rIns="91425" bIns="45700" anchor="t" anchorCtr="0">
            <a:noAutofit/>
          </a:bodyPr>
          <a:lstStyle/>
          <a:p>
            <a:pPr marL="0" marR="0" lvl="0" indent="0" algn="ctr" rtl="0">
              <a:spcBef>
                <a:spcPts val="0"/>
              </a:spcBef>
              <a:spcAft>
                <a:spcPts val="0"/>
              </a:spcAft>
              <a:buNone/>
            </a:pPr>
            <a:r>
              <a:rPr lang="en-US" sz="4800" b="1">
                <a:solidFill>
                  <a:schemeClr val="dk1"/>
                </a:solidFill>
                <a:latin typeface="Calibri"/>
                <a:ea typeface="Calibri"/>
                <a:cs typeface="Calibri"/>
                <a:sym typeface="Calibri"/>
              </a:rPr>
              <a:t>Study Site</a:t>
            </a:r>
            <a:endParaRPr/>
          </a:p>
        </p:txBody>
      </p:sp>
      <p:sp>
        <p:nvSpPr>
          <p:cNvPr id="101" name="Google Shape;101;p13"/>
          <p:cNvSpPr txBox="1"/>
          <p:nvPr/>
        </p:nvSpPr>
        <p:spPr>
          <a:xfrm>
            <a:off x="767200" y="24935750"/>
            <a:ext cx="11661300" cy="11087100"/>
          </a:xfrm>
          <a:prstGeom prst="rect">
            <a:avLst/>
          </a:prstGeom>
          <a:solidFill>
            <a:srgbClr val="D8E2F3">
              <a:alpha val="94120"/>
            </a:srgbClr>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Clr>
                <a:schemeClr val="dk1"/>
              </a:buClr>
              <a:buSzPts val="1100"/>
              <a:buFont typeface="Arial"/>
              <a:buNone/>
            </a:pPr>
            <a:r>
              <a:rPr lang="en-US" sz="2900">
                <a:solidFill>
                  <a:schemeClr val="dk1"/>
                </a:solidFill>
                <a:latin typeface="Calibri"/>
                <a:ea typeface="Calibri"/>
                <a:cs typeface="Calibri"/>
                <a:sym typeface="Calibri"/>
              </a:rPr>
              <a:t>To conduct this study, we first set up twenty-eight 1m x 1m sampling grids in our study site, with half in the hot burn area and half in the cool burn area. </a:t>
            </a:r>
            <a:r>
              <a:rPr lang="en-US" sz="2900" i="1">
                <a:solidFill>
                  <a:schemeClr val="dk1"/>
                </a:solidFill>
                <a:latin typeface="Calibri"/>
                <a:ea typeface="Calibri"/>
                <a:cs typeface="Calibri"/>
                <a:sym typeface="Calibri"/>
              </a:rPr>
              <a:t>C. spinosus </a:t>
            </a:r>
            <a:r>
              <a:rPr lang="en-US" sz="2900">
                <a:solidFill>
                  <a:schemeClr val="dk1"/>
                </a:solidFill>
                <a:latin typeface="Calibri"/>
                <a:ea typeface="Calibri"/>
                <a:cs typeface="Calibri"/>
                <a:sym typeface="Calibri"/>
              </a:rPr>
              <a:t>seedlings in each grid were counted and recorded. Measurements of seedling height were taken using a ruler.  Photosynthetically Active Radiation (PAR) and Leaf Area Index (LAI) was measured with Sunfleck Ceptometer. To record PAR, we positioned the Sunfleck Ceptometer north, south, east, and west and took a data point for each direction, and this was done to determine the amount of sunlight hitting the grid that the plants could use for photosynthesis. To record LAI, we positioned the Ceptometer above all the plants in the quadrant and took a data point, then below all the plants, near the ground, and this was done to obtain a ratio of leaf surface area compared to  ground surface area. </a:t>
            </a:r>
            <a:endParaRPr sz="2900">
              <a:solidFill>
                <a:schemeClr val="dk1"/>
              </a:solidFill>
            </a:endParaRPr>
          </a:p>
          <a:p>
            <a:pPr marL="0" lvl="0" indent="0" algn="l" rtl="0">
              <a:spcBef>
                <a:spcPts val="0"/>
              </a:spcBef>
              <a:spcAft>
                <a:spcPts val="0"/>
              </a:spcAft>
              <a:buNone/>
            </a:pPr>
            <a:endParaRPr>
              <a:latin typeface="Calibri"/>
              <a:ea typeface="Calibri"/>
              <a:cs typeface="Calibri"/>
              <a:sym typeface="Calibri"/>
            </a:endParaRPr>
          </a:p>
        </p:txBody>
      </p:sp>
      <p:pic>
        <p:nvPicPr>
          <p:cNvPr id="102" name="Google Shape;102;p13"/>
          <p:cNvPicPr preferRelativeResize="0"/>
          <p:nvPr/>
        </p:nvPicPr>
        <p:blipFill>
          <a:blip r:embed="rId4">
            <a:alphaModFix/>
          </a:blip>
          <a:stretch>
            <a:fillRect/>
          </a:stretch>
        </p:blipFill>
        <p:spPr>
          <a:xfrm>
            <a:off x="14087560" y="6983124"/>
            <a:ext cx="5967903" cy="5967903"/>
          </a:xfrm>
          <a:prstGeom prst="rect">
            <a:avLst/>
          </a:prstGeom>
          <a:noFill/>
          <a:ln w="9525" cap="flat" cmpd="sng">
            <a:solidFill>
              <a:schemeClr val="dk1"/>
            </a:solidFill>
            <a:prstDash val="solid"/>
            <a:round/>
            <a:headEnd type="none" w="sm" len="sm"/>
            <a:tailEnd type="none" w="sm" len="sm"/>
          </a:ln>
        </p:spPr>
      </p:pic>
      <p:pic>
        <p:nvPicPr>
          <p:cNvPr id="103" name="Google Shape;103;p13"/>
          <p:cNvPicPr preferRelativeResize="0"/>
          <p:nvPr/>
        </p:nvPicPr>
        <p:blipFill>
          <a:blip r:embed="rId5">
            <a:alphaModFix/>
          </a:blip>
          <a:stretch>
            <a:fillRect/>
          </a:stretch>
        </p:blipFill>
        <p:spPr>
          <a:xfrm>
            <a:off x="21690600" y="6983151"/>
            <a:ext cx="5967900" cy="5967872"/>
          </a:xfrm>
          <a:prstGeom prst="rect">
            <a:avLst/>
          </a:prstGeom>
          <a:noFill/>
          <a:ln w="9525" cap="flat" cmpd="sng">
            <a:solidFill>
              <a:schemeClr val="dk1"/>
            </a:solidFill>
            <a:prstDash val="solid"/>
            <a:miter lim="8000"/>
            <a:headEnd type="none" w="sm" len="sm"/>
            <a:tailEnd type="none" w="sm" len="sm"/>
          </a:ln>
        </p:spPr>
      </p:pic>
      <p:sp>
        <p:nvSpPr>
          <p:cNvPr id="104" name="Google Shape;104;p13"/>
          <p:cNvSpPr txBox="1"/>
          <p:nvPr/>
        </p:nvSpPr>
        <p:spPr>
          <a:xfrm>
            <a:off x="12723675" y="27405800"/>
            <a:ext cx="16233600" cy="1110300"/>
          </a:xfrm>
          <a:prstGeom prst="rect">
            <a:avLst/>
          </a:prstGeom>
          <a:solidFill>
            <a:srgbClr val="D8E2F3">
              <a:alpha val="94120"/>
            </a:srgbClr>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US" sz="2900">
                <a:latin typeface="Calibri"/>
                <a:ea typeface="Calibri"/>
                <a:cs typeface="Calibri"/>
                <a:sym typeface="Calibri"/>
              </a:rPr>
              <a:t>Our study site was located on the Drescher campus of Pepperdine University in Malibu, CA.  The low-density and high-density fuel sites were adjacent to each other, near residence areas.</a:t>
            </a:r>
            <a:endParaRPr sz="2900">
              <a:latin typeface="Calibri"/>
              <a:ea typeface="Calibri"/>
              <a:cs typeface="Calibri"/>
              <a:sym typeface="Calibri"/>
            </a:endParaRPr>
          </a:p>
        </p:txBody>
      </p:sp>
      <p:pic>
        <p:nvPicPr>
          <p:cNvPr id="105" name="Google Shape;105;p13"/>
          <p:cNvPicPr preferRelativeResize="0"/>
          <p:nvPr/>
        </p:nvPicPr>
        <p:blipFill>
          <a:blip r:embed="rId6">
            <a:alphaModFix/>
          </a:blip>
          <a:stretch>
            <a:fillRect/>
          </a:stretch>
        </p:blipFill>
        <p:spPr>
          <a:xfrm>
            <a:off x="1487525" y="31609925"/>
            <a:ext cx="4897900" cy="3265275"/>
          </a:xfrm>
          <a:prstGeom prst="rect">
            <a:avLst/>
          </a:prstGeom>
          <a:noFill/>
          <a:ln>
            <a:noFill/>
          </a:ln>
        </p:spPr>
      </p:pic>
      <p:pic>
        <p:nvPicPr>
          <p:cNvPr id="106" name="Google Shape;106;p13"/>
          <p:cNvPicPr preferRelativeResize="0"/>
          <p:nvPr/>
        </p:nvPicPr>
        <p:blipFill>
          <a:blip r:embed="rId7">
            <a:alphaModFix/>
          </a:blip>
          <a:stretch>
            <a:fillRect/>
          </a:stretch>
        </p:blipFill>
        <p:spPr>
          <a:xfrm>
            <a:off x="6955225" y="31609924"/>
            <a:ext cx="4897900" cy="3265276"/>
          </a:xfrm>
          <a:prstGeom prst="rect">
            <a:avLst/>
          </a:prstGeom>
          <a:noFill/>
          <a:ln>
            <a:noFill/>
          </a:ln>
        </p:spPr>
      </p:pic>
      <p:pic>
        <p:nvPicPr>
          <p:cNvPr id="107" name="Google Shape;107;p13"/>
          <p:cNvPicPr preferRelativeResize="0"/>
          <p:nvPr/>
        </p:nvPicPr>
        <p:blipFill>
          <a:blip r:embed="rId8">
            <a:alphaModFix/>
          </a:blip>
          <a:stretch>
            <a:fillRect/>
          </a:stretch>
        </p:blipFill>
        <p:spPr>
          <a:xfrm>
            <a:off x="14087750" y="13494625"/>
            <a:ext cx="5943600" cy="5788375"/>
          </a:xfrm>
          <a:prstGeom prst="rect">
            <a:avLst/>
          </a:prstGeom>
          <a:noFill/>
          <a:ln w="9525" cap="flat" cmpd="sng">
            <a:solidFill>
              <a:srgbClr val="000000"/>
            </a:solidFill>
            <a:prstDash val="solid"/>
            <a:round/>
            <a:headEnd type="none" w="sm" len="sm"/>
            <a:tailEnd type="none" w="sm" len="sm"/>
          </a:ln>
        </p:spPr>
      </p:pic>
      <p:pic>
        <p:nvPicPr>
          <p:cNvPr id="108" name="Google Shape;108;p13"/>
          <p:cNvPicPr preferRelativeResize="0"/>
          <p:nvPr/>
        </p:nvPicPr>
        <p:blipFill>
          <a:blip r:embed="rId9">
            <a:alphaModFix/>
          </a:blip>
          <a:stretch>
            <a:fillRect/>
          </a:stretch>
        </p:blipFill>
        <p:spPr>
          <a:xfrm>
            <a:off x="21690700" y="13494625"/>
            <a:ext cx="5943600" cy="5788375"/>
          </a:xfrm>
          <a:prstGeom prst="rect">
            <a:avLst/>
          </a:prstGeom>
          <a:noFill/>
          <a:ln w="9525" cap="flat" cmpd="sng">
            <a:solidFill>
              <a:srgbClr val="000000"/>
            </a:solidFill>
            <a:prstDash val="solid"/>
            <a:round/>
            <a:headEnd type="none" w="sm" len="sm"/>
            <a:tailEnd type="none" w="sm" len="sm"/>
          </a:ln>
        </p:spPr>
      </p:pic>
      <p:sp>
        <p:nvSpPr>
          <p:cNvPr id="109" name="Google Shape;109;p13"/>
          <p:cNvSpPr txBox="1"/>
          <p:nvPr/>
        </p:nvSpPr>
        <p:spPr>
          <a:xfrm>
            <a:off x="29342500" y="31381300"/>
            <a:ext cx="10186200" cy="4620600"/>
          </a:xfrm>
          <a:prstGeom prst="rect">
            <a:avLst/>
          </a:prstGeom>
          <a:solidFill>
            <a:srgbClr val="D8E2F3">
              <a:alpha val="94120"/>
            </a:srgbClr>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9144" algn="l" rtl="0">
              <a:spcBef>
                <a:spcPts val="0"/>
              </a:spcBef>
              <a:spcAft>
                <a:spcPts val="0"/>
              </a:spcAft>
              <a:buClr>
                <a:schemeClr val="dk1"/>
              </a:buClr>
              <a:buFont typeface="Arial"/>
              <a:buNone/>
            </a:pPr>
            <a:r>
              <a:rPr lang="en-US" sz="2900">
                <a:solidFill>
                  <a:schemeClr val="dk1"/>
                </a:solidFill>
                <a:latin typeface="Calibri"/>
                <a:ea typeface="Calibri"/>
                <a:cs typeface="Calibri"/>
                <a:sym typeface="Calibri"/>
              </a:rPr>
              <a:t>We would like to thank the Natural Science Division at Pepperdine University, Dr. Stephen Davis, and Samantha Fiallo for contributing to this research.</a:t>
            </a:r>
            <a:endParaRPr sz="2900">
              <a:solidFill>
                <a:schemeClr val="dk1"/>
              </a:solidFill>
              <a:latin typeface="Calibri"/>
              <a:ea typeface="Calibri"/>
              <a:cs typeface="Calibri"/>
              <a:sym typeface="Calibri"/>
            </a:endParaRPr>
          </a:p>
        </p:txBody>
      </p:sp>
      <p:pic>
        <p:nvPicPr>
          <p:cNvPr id="110" name="Google Shape;110;p13"/>
          <p:cNvPicPr preferRelativeResize="0"/>
          <p:nvPr/>
        </p:nvPicPr>
        <p:blipFill>
          <a:blip r:embed="rId10">
            <a:alphaModFix/>
          </a:blip>
          <a:stretch>
            <a:fillRect/>
          </a:stretch>
        </p:blipFill>
        <p:spPr>
          <a:xfrm>
            <a:off x="32302000" y="32912050"/>
            <a:ext cx="4267200" cy="2844800"/>
          </a:xfrm>
          <a:prstGeom prst="rect">
            <a:avLst/>
          </a:prstGeom>
          <a:noFill/>
          <a:ln w="9525" cap="flat" cmpd="sng">
            <a:solidFill>
              <a:schemeClr val="dk1"/>
            </a:solidFill>
            <a:prstDash val="solid"/>
            <a:miter lim="8000"/>
            <a:headEnd type="none" w="sm" len="sm"/>
            <a:tailEnd type="none" w="sm" len="sm"/>
          </a:ln>
        </p:spPr>
      </p:pic>
      <p:sp>
        <p:nvSpPr>
          <p:cNvPr id="111" name="Google Shape;111;p13"/>
          <p:cNvSpPr txBox="1"/>
          <p:nvPr/>
        </p:nvSpPr>
        <p:spPr>
          <a:xfrm>
            <a:off x="29342500" y="6508525"/>
            <a:ext cx="10229700" cy="13736100"/>
          </a:xfrm>
          <a:prstGeom prst="rect">
            <a:avLst/>
          </a:prstGeom>
          <a:solidFill>
            <a:srgbClr val="D8E2F3">
              <a:alpha val="94120"/>
            </a:srgbClr>
          </a:solidFill>
          <a:ln w="9525" cap="flat" cmpd="sng">
            <a:solidFill>
              <a:schemeClr val="dk1"/>
            </a:solidFill>
            <a:prstDash val="solid"/>
            <a:round/>
            <a:headEnd type="none" w="sm" len="sm"/>
            <a:tailEnd type="none" w="sm" len="sm"/>
          </a:ln>
        </p:spPr>
        <p:txBody>
          <a:bodyPr spcFirstLastPara="1" wrap="square" lIns="91425" tIns="91425" rIns="91425" bIns="91425" anchor="t" anchorCtr="0">
            <a:noAutofit/>
          </a:bodyPr>
          <a:lstStyle/>
          <a:p>
            <a:pPr marL="0" lvl="0" indent="0" algn="l" rtl="0">
              <a:spcBef>
                <a:spcPts val="0"/>
              </a:spcBef>
              <a:spcAft>
                <a:spcPts val="0"/>
              </a:spcAft>
              <a:buNone/>
            </a:pPr>
            <a:r>
              <a:rPr lang="en-US" sz="2900">
                <a:latin typeface="Calibri"/>
                <a:ea typeface="Calibri"/>
                <a:cs typeface="Calibri"/>
                <a:sym typeface="Calibri"/>
              </a:rPr>
              <a:t>Analysis of our results shows that the number of seedlings and their heights are not significantly different between the hot and cool burn areas, which suggests that seedling success is not impacted by competition from exotic grasses, because they grew in the same frequency and the same amount in both areas. However, the LAI in the hot burn was significantly lower than in the cool burn, and this indicates more coverage by exotic grasses in the cool burn area. The PAR above the plants in the cool burn area was significantly higher than below the plants in the same area, and this indicates that </a:t>
            </a:r>
            <a:r>
              <a:rPr lang="en-US" sz="2900" i="1">
                <a:latin typeface="Calibri"/>
                <a:ea typeface="Calibri"/>
                <a:cs typeface="Calibri"/>
                <a:sym typeface="Calibri"/>
              </a:rPr>
              <a:t>C. spinosus </a:t>
            </a:r>
            <a:r>
              <a:rPr lang="en-US" sz="2900">
                <a:latin typeface="Calibri"/>
                <a:ea typeface="Calibri"/>
                <a:cs typeface="Calibri"/>
                <a:sym typeface="Calibri"/>
              </a:rPr>
              <a:t>seedlings, which are closer to the ground, have significantly less light available to them to photosynthesize. Although there seems to be a disparity in these conclusions, the lack of significant difference in </a:t>
            </a:r>
            <a:r>
              <a:rPr lang="en-US" sz="2900" i="1">
                <a:latin typeface="Calibri"/>
                <a:ea typeface="Calibri"/>
                <a:cs typeface="Calibri"/>
                <a:sym typeface="Calibri"/>
              </a:rPr>
              <a:t>C. spinosus </a:t>
            </a:r>
            <a:r>
              <a:rPr lang="en-US" sz="2900">
                <a:latin typeface="Calibri"/>
                <a:ea typeface="Calibri"/>
                <a:cs typeface="Calibri"/>
                <a:sym typeface="Calibri"/>
              </a:rPr>
              <a:t>number and height is likely due to the fact that when the number and height data were taken, the grasses in the cool burn area were not as tall and dense as when the LAI and PAR data were taken. According to a study by Dickens et al., observation throughout a whole growing season, instead of a few months, shows that exotic species out-compete and slow recovery of native species.</a:t>
            </a:r>
            <a:r>
              <a:rPr lang="en-US" sz="2900" baseline="30000">
                <a:latin typeface="Calibri"/>
                <a:ea typeface="Calibri"/>
                <a:cs typeface="Calibri"/>
                <a:sym typeface="Calibri"/>
              </a:rPr>
              <a:t>4</a:t>
            </a:r>
            <a:r>
              <a:rPr lang="en-US" sz="2900">
                <a:latin typeface="Calibri"/>
                <a:ea typeface="Calibri"/>
                <a:cs typeface="Calibri"/>
                <a:sym typeface="Calibri"/>
              </a:rPr>
              <a:t> </a:t>
            </a:r>
            <a:r>
              <a:rPr lang="en-US" sz="2900">
                <a:solidFill>
                  <a:schemeClr val="dk1"/>
                </a:solidFill>
                <a:latin typeface="Calibri"/>
                <a:ea typeface="Calibri"/>
                <a:cs typeface="Calibri"/>
                <a:sym typeface="Calibri"/>
              </a:rPr>
              <a:t>More coverage by exotic grasses will lead to a decrease in available resources for the less numerous </a:t>
            </a:r>
            <a:r>
              <a:rPr lang="en-US" sz="2900" i="1">
                <a:solidFill>
                  <a:schemeClr val="dk1"/>
                </a:solidFill>
                <a:latin typeface="Calibri"/>
                <a:ea typeface="Calibri"/>
                <a:cs typeface="Calibri"/>
                <a:sym typeface="Calibri"/>
              </a:rPr>
              <a:t>C. spinosus</a:t>
            </a:r>
            <a:r>
              <a:rPr lang="en-US" sz="2900">
                <a:solidFill>
                  <a:schemeClr val="dk1"/>
                </a:solidFill>
                <a:latin typeface="Calibri"/>
                <a:ea typeface="Calibri"/>
                <a:cs typeface="Calibri"/>
                <a:sym typeface="Calibri"/>
              </a:rPr>
              <a:t> seedlings, and will lead to an increased mortality rate of seedlings in the cool burn site, which would be consistent with our original hypothesis. This would be significant because it shows that firstly, a native species is unable to out-compete exotic species, and secondly, it supports the trend that an alteration in fire patterns causes natural selection against native species</a:t>
            </a:r>
            <a:r>
              <a:rPr lang="en-US" sz="2900" baseline="30000">
                <a:solidFill>
                  <a:schemeClr val="dk1"/>
                </a:solidFill>
                <a:latin typeface="Calibri"/>
                <a:ea typeface="Calibri"/>
                <a:cs typeface="Calibri"/>
                <a:sym typeface="Calibri"/>
              </a:rPr>
              <a:t> 5</a:t>
            </a:r>
            <a:r>
              <a:rPr lang="en-US" sz="2900">
                <a:solidFill>
                  <a:schemeClr val="dk1"/>
                </a:solidFill>
                <a:latin typeface="Calibri"/>
                <a:ea typeface="Calibri"/>
                <a:cs typeface="Calibri"/>
                <a:sym typeface="Calibri"/>
              </a:rPr>
              <a:t> . Because climate change has been disrupting the natural fire patterns of the Santa Monica Mountains, native species will be greatly impacted. Our preliminary results, along with previous data cited, suggest that the presence of exotic grasses could decimate the native </a:t>
            </a:r>
            <a:r>
              <a:rPr lang="en-US" sz="2900" i="1">
                <a:solidFill>
                  <a:schemeClr val="dk1"/>
                </a:solidFill>
                <a:latin typeface="Calibri"/>
                <a:ea typeface="Calibri"/>
                <a:cs typeface="Calibri"/>
                <a:sym typeface="Calibri"/>
              </a:rPr>
              <a:t>Ceanothus spinosus</a:t>
            </a:r>
            <a:r>
              <a:rPr lang="en-US" sz="2900">
                <a:solidFill>
                  <a:schemeClr val="dk1"/>
                </a:solidFill>
                <a:latin typeface="Calibri"/>
                <a:ea typeface="Calibri"/>
                <a:cs typeface="Calibri"/>
                <a:sym typeface="Calibri"/>
              </a:rPr>
              <a:t>.</a:t>
            </a:r>
            <a:endParaRPr sz="2900">
              <a:latin typeface="Calibri"/>
              <a:ea typeface="Calibri"/>
              <a:cs typeface="Calibri"/>
              <a:sym typeface="Calibri"/>
            </a:endParaRPr>
          </a:p>
        </p:txBody>
      </p:sp>
    </p:spTree>
  </p:cSld>
  <p:clrMapOvr>
    <a:masterClrMapping/>
  </p:clrMapOvr>
</p:sld>
</file>

<file path=ppt/theme/theme1.xml><?xml version="1.0" encoding="utf-8"?>
<a:theme xmlns:a="http://schemas.openxmlformats.org/drawingml/2006/main" name="Office Theme">
  <a:themeElements>
    <a:clrScheme name="Office Theme">
      <a:dk1>
        <a:srgbClr val="000000"/>
      </a:dk1>
      <a:lt1>
        <a:srgbClr val="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TotalTime>
  <Words>1525</Words>
  <Application>Microsoft Macintosh PowerPoint</Application>
  <PresentationFormat>Custom</PresentationFormat>
  <Paragraphs>33</Paragraphs>
  <Slides>1</Slides>
  <Notes>1</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1</vt:i4>
      </vt:variant>
    </vt:vector>
  </HeadingPairs>
  <TitlesOfParts>
    <vt:vector size="4" baseType="lpstr">
      <vt:lpstr>Arial</vt:lpstr>
      <vt:lpstr>Calibri</vt:lpstr>
      <vt:lpstr>Office Theme</vt:lpstr>
      <vt:lpstr>PowerPoint Presentation</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cp:lastModifiedBy>Microsoft Office User</cp:lastModifiedBy>
  <cp:revision>1</cp:revision>
  <dcterms:modified xsi:type="dcterms:W3CDTF">2019-04-15T22:21:51Z</dcterms:modified>
</cp:coreProperties>
</file>