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
  </p:notesMasterIdLst>
  <p:sldIdLst>
    <p:sldId id="256" r:id="rId3"/>
  </p:sldIdLst>
  <p:sldSz cx="40233600" cy="3657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481AB20-9144-4B63-AAC8-443DA52C2524}">
  <a:tblStyle styleId="{2481AB20-9144-4B63-AAC8-443DA52C2524}"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2776" y="-192"/>
      </p:cViewPr>
      <p:guideLst>
        <p:guide orient="horz" pos="11520"/>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253732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dirty="0">
              <a:solidFill>
                <a:schemeClr val="dk1"/>
              </a:solidFill>
            </a:endParaRPr>
          </a:p>
        </p:txBody>
      </p:sp>
      <p:sp>
        <p:nvSpPr>
          <p:cNvPr id="157" name="Shape 157"/>
          <p:cNvSpPr>
            <a:spLocks noGrp="1" noRot="1" noChangeAspect="1"/>
          </p:cNvSpPr>
          <p:nvPr>
            <p:ph type="sldImg" idx="2"/>
          </p:nvPr>
        </p:nvSpPr>
        <p:spPr>
          <a:xfrm>
            <a:off x="1543050" y="685800"/>
            <a:ext cx="37719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017519" y="11362275"/>
            <a:ext cx="34198559" cy="7840132"/>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3" name="Shape 13"/>
          <p:cNvSpPr txBox="1">
            <a:spLocks noGrp="1"/>
          </p:cNvSpPr>
          <p:nvPr>
            <p:ph type="subTitle" idx="1"/>
          </p:nvPr>
        </p:nvSpPr>
        <p:spPr>
          <a:xfrm>
            <a:off x="6035039" y="20726400"/>
            <a:ext cx="28163520" cy="9347200"/>
          </a:xfrm>
          <a:prstGeom prst="rect">
            <a:avLst/>
          </a:prstGeom>
          <a:noFill/>
          <a:ln>
            <a:noFill/>
          </a:ln>
        </p:spPr>
        <p:txBody>
          <a:bodyPr lIns="91425" tIns="91425" rIns="91425" bIns="91425" anchor="t" anchorCtr="0"/>
          <a:lstStyle>
            <a:lvl1pPr marL="0" marR="0" lvl="0" indent="0" algn="ctr" rtl="0">
              <a:spcBef>
                <a:spcPts val="3080"/>
              </a:spcBef>
              <a:buClr>
                <a:srgbClr val="888888"/>
              </a:buClr>
              <a:buFont typeface="Arial"/>
              <a:buNone/>
              <a:defRPr sz="15400" b="0" i="0" u="none" strike="noStrike" cap="none">
                <a:solidFill>
                  <a:srgbClr val="888888"/>
                </a:solidFill>
                <a:latin typeface="Calibri"/>
                <a:ea typeface="Calibri"/>
                <a:cs typeface="Calibri"/>
                <a:sym typeface="Calibri"/>
              </a:defRPr>
            </a:lvl1pPr>
            <a:lvl2pPr marL="2194210" marR="0" lvl="1" indent="-9810" algn="ctr" rtl="0">
              <a:spcBef>
                <a:spcPts val="2680"/>
              </a:spcBef>
              <a:buClr>
                <a:srgbClr val="888888"/>
              </a:buClr>
              <a:buFont typeface="Arial"/>
              <a:buNone/>
              <a:defRPr sz="13400" b="0" i="0" u="none" strike="noStrike" cap="none">
                <a:solidFill>
                  <a:srgbClr val="888888"/>
                </a:solidFill>
                <a:latin typeface="Calibri"/>
                <a:ea typeface="Calibri"/>
                <a:cs typeface="Calibri"/>
                <a:sym typeface="Calibri"/>
              </a:defRPr>
            </a:lvl2pPr>
            <a:lvl3pPr marL="4388419" marR="0" lvl="2" indent="-6918" algn="ctr" rtl="0">
              <a:spcBef>
                <a:spcPts val="2300"/>
              </a:spcBef>
              <a:buClr>
                <a:srgbClr val="888888"/>
              </a:buClr>
              <a:buFont typeface="Arial"/>
              <a:buNone/>
              <a:defRPr sz="11500" b="0" i="0" u="none" strike="noStrike" cap="none">
                <a:solidFill>
                  <a:srgbClr val="888888"/>
                </a:solidFill>
                <a:latin typeface="Calibri"/>
                <a:ea typeface="Calibri"/>
                <a:cs typeface="Calibri"/>
                <a:sym typeface="Calibri"/>
              </a:defRPr>
            </a:lvl3pPr>
            <a:lvl4pPr marL="6582629" marR="0" lvl="3" indent="-4029"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4pPr>
            <a:lvl5pPr marL="8776834" marR="0" lvl="4" indent="-1134"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5pPr>
            <a:lvl6pPr marL="10971043" marR="0" lvl="5" indent="-10942"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6pPr>
            <a:lvl7pPr marL="13165254" marR="0" lvl="6" indent="-8053"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7pPr>
            <a:lvl8pPr marL="15359462" marR="0" lvl="7" indent="-5162"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8pPr>
            <a:lvl9pPr marL="17553672" marR="0" lvl="8" indent="-2272"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211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rot="5400000">
            <a:off x="8047565" y="2498522"/>
            <a:ext cx="24138467" cy="36210239"/>
          </a:xfrm>
          <a:prstGeom prst="rect">
            <a:avLst/>
          </a:prstGeom>
          <a:noFill/>
          <a:ln>
            <a:noFill/>
          </a:ln>
        </p:spPr>
        <p:txBody>
          <a:bodyPr lIns="91425" tIns="91425" rIns="91425" bIns="91425" anchor="t" anchorCtr="0"/>
          <a:lstStyle>
            <a:lvl1pPr marL="1645656" lvl="0" indent="-667755" algn="l" rtl="0">
              <a:spcBef>
                <a:spcPts val="3080"/>
              </a:spcBef>
              <a:buClr>
                <a:schemeClr val="dk1"/>
              </a:buClr>
              <a:buFont typeface="Arial"/>
              <a:buChar char="•"/>
              <a:defRPr sz="15400">
                <a:solidFill>
                  <a:schemeClr val="dk1"/>
                </a:solidFill>
                <a:latin typeface="Calibri"/>
                <a:ea typeface="Calibri"/>
                <a:cs typeface="Calibri"/>
                <a:sym typeface="Calibri"/>
              </a:defRPr>
            </a:lvl1pPr>
            <a:lvl2pPr marL="3565589" lvl="1" indent="-530288" algn="l" rtl="0">
              <a:spcBef>
                <a:spcPts val="2680"/>
              </a:spcBef>
              <a:buClr>
                <a:schemeClr val="dk1"/>
              </a:buClr>
              <a:buFont typeface="Arial"/>
              <a:buChar char="–"/>
              <a:defRPr sz="13400">
                <a:solidFill>
                  <a:schemeClr val="dk1"/>
                </a:solidFill>
                <a:latin typeface="Calibri"/>
                <a:ea typeface="Calibri"/>
                <a:cs typeface="Calibri"/>
                <a:sym typeface="Calibri"/>
              </a:defRPr>
            </a:lvl2pPr>
            <a:lvl3pPr marL="5485522" lvl="2" indent="-373772" algn="l" rtl="0">
              <a:spcBef>
                <a:spcPts val="2300"/>
              </a:spcBef>
              <a:buClr>
                <a:schemeClr val="dk1"/>
              </a:buClr>
              <a:buFont typeface="Arial"/>
              <a:buChar char="•"/>
              <a:defRPr sz="11500">
                <a:solidFill>
                  <a:schemeClr val="dk1"/>
                </a:solidFill>
                <a:latin typeface="Calibri"/>
                <a:ea typeface="Calibri"/>
                <a:cs typeface="Calibri"/>
                <a:sym typeface="Calibri"/>
              </a:defRPr>
            </a:lvl3pPr>
            <a:lvl4pPr marL="7679731" lvl="3" indent="-491531" algn="l" rtl="0">
              <a:spcBef>
                <a:spcPts val="1920"/>
              </a:spcBef>
              <a:buClr>
                <a:schemeClr val="dk1"/>
              </a:buClr>
              <a:buFont typeface="Arial"/>
              <a:buChar char="–"/>
              <a:defRPr sz="9600">
                <a:solidFill>
                  <a:schemeClr val="dk1"/>
                </a:solidFill>
                <a:latin typeface="Calibri"/>
                <a:ea typeface="Calibri"/>
                <a:cs typeface="Calibri"/>
                <a:sym typeface="Calibri"/>
              </a:defRPr>
            </a:lvl4pPr>
            <a:lvl5pPr marL="9873941" lvl="4" indent="-488640" algn="l" rtl="0">
              <a:spcBef>
                <a:spcPts val="1920"/>
              </a:spcBef>
              <a:buClr>
                <a:schemeClr val="dk1"/>
              </a:buClr>
              <a:buFont typeface="Arial"/>
              <a:buChar char="»"/>
              <a:defRPr sz="9600">
                <a:solidFill>
                  <a:schemeClr val="dk1"/>
                </a:solidFill>
                <a:latin typeface="Calibri"/>
                <a:ea typeface="Calibri"/>
                <a:cs typeface="Calibri"/>
                <a:sym typeface="Calibri"/>
              </a:defRPr>
            </a:lvl5pPr>
            <a:lvl6pPr marL="12068150" lvl="5" indent="-498450" algn="l" rtl="0">
              <a:spcBef>
                <a:spcPts val="1920"/>
              </a:spcBef>
              <a:buClr>
                <a:schemeClr val="dk1"/>
              </a:buClr>
              <a:buFont typeface="Arial"/>
              <a:buChar char="•"/>
              <a:defRPr sz="9600">
                <a:solidFill>
                  <a:schemeClr val="dk1"/>
                </a:solidFill>
                <a:latin typeface="Calibri"/>
                <a:ea typeface="Calibri"/>
                <a:cs typeface="Calibri"/>
                <a:sym typeface="Calibri"/>
              </a:defRPr>
            </a:lvl6pPr>
            <a:lvl7pPr marL="14262360" lvl="6" indent="-495560" algn="l" rtl="0">
              <a:spcBef>
                <a:spcPts val="1920"/>
              </a:spcBef>
              <a:buClr>
                <a:schemeClr val="dk1"/>
              </a:buClr>
              <a:buFont typeface="Arial"/>
              <a:buChar char="•"/>
              <a:defRPr sz="9600">
                <a:solidFill>
                  <a:schemeClr val="dk1"/>
                </a:solidFill>
                <a:latin typeface="Calibri"/>
                <a:ea typeface="Calibri"/>
                <a:cs typeface="Calibri"/>
                <a:sym typeface="Calibri"/>
              </a:defRPr>
            </a:lvl7pPr>
            <a:lvl8pPr marL="16456565" lvl="7" indent="-492664" algn="l" rtl="0">
              <a:spcBef>
                <a:spcPts val="1920"/>
              </a:spcBef>
              <a:buClr>
                <a:schemeClr val="dk1"/>
              </a:buClr>
              <a:buFont typeface="Arial"/>
              <a:buChar char="•"/>
              <a:defRPr sz="9600">
                <a:solidFill>
                  <a:schemeClr val="dk1"/>
                </a:solidFill>
                <a:latin typeface="Calibri"/>
                <a:ea typeface="Calibri"/>
                <a:cs typeface="Calibri"/>
                <a:sym typeface="Calibri"/>
              </a:defRPr>
            </a:lvl8pPr>
            <a:lvl9pPr marL="18650774" lvl="8" indent="-489774" algn="l" rtl="0">
              <a:spcBef>
                <a:spcPts val="1920"/>
              </a:spcBef>
              <a:buClr>
                <a:schemeClr val="dk1"/>
              </a:buClr>
              <a:buFont typeface="Arial"/>
              <a:buChar char="•"/>
              <a:defRPr sz="9600">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8091572" y="12542530"/>
            <a:ext cx="31208132" cy="9052559"/>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211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rot="5400000">
            <a:off x="-348825" y="3825251"/>
            <a:ext cx="31208132" cy="26487118"/>
          </a:xfrm>
          <a:prstGeom prst="rect">
            <a:avLst/>
          </a:prstGeom>
          <a:noFill/>
          <a:ln>
            <a:noFill/>
          </a:ln>
        </p:spPr>
        <p:txBody>
          <a:bodyPr lIns="91425" tIns="91425" rIns="91425" bIns="91425" anchor="t" anchorCtr="0"/>
          <a:lstStyle>
            <a:lvl1pPr marL="1645656" lvl="0" indent="-667755" algn="l" rtl="0">
              <a:spcBef>
                <a:spcPts val="3080"/>
              </a:spcBef>
              <a:buClr>
                <a:schemeClr val="dk1"/>
              </a:buClr>
              <a:buFont typeface="Arial"/>
              <a:buChar char="•"/>
              <a:defRPr sz="15400">
                <a:solidFill>
                  <a:schemeClr val="dk1"/>
                </a:solidFill>
                <a:latin typeface="Calibri"/>
                <a:ea typeface="Calibri"/>
                <a:cs typeface="Calibri"/>
                <a:sym typeface="Calibri"/>
              </a:defRPr>
            </a:lvl1pPr>
            <a:lvl2pPr marL="3565589" lvl="1" indent="-530288" algn="l" rtl="0">
              <a:spcBef>
                <a:spcPts val="2680"/>
              </a:spcBef>
              <a:buClr>
                <a:schemeClr val="dk1"/>
              </a:buClr>
              <a:buFont typeface="Arial"/>
              <a:buChar char="–"/>
              <a:defRPr sz="13400">
                <a:solidFill>
                  <a:schemeClr val="dk1"/>
                </a:solidFill>
                <a:latin typeface="Calibri"/>
                <a:ea typeface="Calibri"/>
                <a:cs typeface="Calibri"/>
                <a:sym typeface="Calibri"/>
              </a:defRPr>
            </a:lvl2pPr>
            <a:lvl3pPr marL="5485522" lvl="2" indent="-373772" algn="l" rtl="0">
              <a:spcBef>
                <a:spcPts val="2300"/>
              </a:spcBef>
              <a:buClr>
                <a:schemeClr val="dk1"/>
              </a:buClr>
              <a:buFont typeface="Arial"/>
              <a:buChar char="•"/>
              <a:defRPr sz="11500">
                <a:solidFill>
                  <a:schemeClr val="dk1"/>
                </a:solidFill>
                <a:latin typeface="Calibri"/>
                <a:ea typeface="Calibri"/>
                <a:cs typeface="Calibri"/>
                <a:sym typeface="Calibri"/>
              </a:defRPr>
            </a:lvl3pPr>
            <a:lvl4pPr marL="7679731" lvl="3" indent="-491531" algn="l" rtl="0">
              <a:spcBef>
                <a:spcPts val="1920"/>
              </a:spcBef>
              <a:buClr>
                <a:schemeClr val="dk1"/>
              </a:buClr>
              <a:buFont typeface="Arial"/>
              <a:buChar char="–"/>
              <a:defRPr sz="9600">
                <a:solidFill>
                  <a:schemeClr val="dk1"/>
                </a:solidFill>
                <a:latin typeface="Calibri"/>
                <a:ea typeface="Calibri"/>
                <a:cs typeface="Calibri"/>
                <a:sym typeface="Calibri"/>
              </a:defRPr>
            </a:lvl4pPr>
            <a:lvl5pPr marL="9873941" lvl="4" indent="-488640" algn="l" rtl="0">
              <a:spcBef>
                <a:spcPts val="1920"/>
              </a:spcBef>
              <a:buClr>
                <a:schemeClr val="dk1"/>
              </a:buClr>
              <a:buFont typeface="Arial"/>
              <a:buChar char="»"/>
              <a:defRPr sz="9600">
                <a:solidFill>
                  <a:schemeClr val="dk1"/>
                </a:solidFill>
                <a:latin typeface="Calibri"/>
                <a:ea typeface="Calibri"/>
                <a:cs typeface="Calibri"/>
                <a:sym typeface="Calibri"/>
              </a:defRPr>
            </a:lvl5pPr>
            <a:lvl6pPr marL="12068150" lvl="5" indent="-498450" algn="l" rtl="0">
              <a:spcBef>
                <a:spcPts val="1920"/>
              </a:spcBef>
              <a:buClr>
                <a:schemeClr val="dk1"/>
              </a:buClr>
              <a:buFont typeface="Arial"/>
              <a:buChar char="•"/>
              <a:defRPr sz="9600">
                <a:solidFill>
                  <a:schemeClr val="dk1"/>
                </a:solidFill>
                <a:latin typeface="Calibri"/>
                <a:ea typeface="Calibri"/>
                <a:cs typeface="Calibri"/>
                <a:sym typeface="Calibri"/>
              </a:defRPr>
            </a:lvl6pPr>
            <a:lvl7pPr marL="14262360" lvl="6" indent="-495560" algn="l" rtl="0">
              <a:spcBef>
                <a:spcPts val="1920"/>
              </a:spcBef>
              <a:buClr>
                <a:schemeClr val="dk1"/>
              </a:buClr>
              <a:buFont typeface="Arial"/>
              <a:buChar char="•"/>
              <a:defRPr sz="9600">
                <a:solidFill>
                  <a:schemeClr val="dk1"/>
                </a:solidFill>
                <a:latin typeface="Calibri"/>
                <a:ea typeface="Calibri"/>
                <a:cs typeface="Calibri"/>
                <a:sym typeface="Calibri"/>
              </a:defRPr>
            </a:lvl7pPr>
            <a:lvl8pPr marL="16456565" lvl="7" indent="-492664" algn="l" rtl="0">
              <a:spcBef>
                <a:spcPts val="1920"/>
              </a:spcBef>
              <a:buClr>
                <a:schemeClr val="dk1"/>
              </a:buClr>
              <a:buFont typeface="Arial"/>
              <a:buChar char="•"/>
              <a:defRPr sz="9600">
                <a:solidFill>
                  <a:schemeClr val="dk1"/>
                </a:solidFill>
                <a:latin typeface="Calibri"/>
                <a:ea typeface="Calibri"/>
                <a:cs typeface="Calibri"/>
                <a:sym typeface="Calibri"/>
              </a:defRPr>
            </a:lvl8pPr>
            <a:lvl9pPr marL="18650774" lvl="8" indent="-489774" algn="l" rtl="0">
              <a:spcBef>
                <a:spcPts val="1920"/>
              </a:spcBef>
              <a:buClr>
                <a:schemeClr val="dk1"/>
              </a:buClr>
              <a:buFont typeface="Arial"/>
              <a:buChar char="•"/>
              <a:defRPr sz="9600">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3017518" y="11362275"/>
            <a:ext cx="34198559" cy="784013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1100" b="0" i="0" u="none" strike="noStrike" cap="none">
                <a:solidFill>
                  <a:schemeClr val="dk1"/>
                </a:solidFill>
                <a:latin typeface="Calibri"/>
                <a:ea typeface="Calibri"/>
                <a:cs typeface="Calibri"/>
                <a:sym typeface="Calibri"/>
              </a:defRPr>
            </a:lvl1pPr>
            <a:lvl2pPr marL="0" marR="0" lvl="1" indent="0" algn="l" rtl="0">
              <a:spcBef>
                <a:spcPts val="0"/>
              </a:spcBef>
              <a:defRPr sz="1800" b="0" i="0" u="none" strike="noStrike" cap="none"/>
            </a:lvl2pPr>
            <a:lvl3pPr marL="0" marR="0" lvl="2" indent="0" algn="l" rtl="0">
              <a:spcBef>
                <a:spcPts val="0"/>
              </a:spcBef>
              <a:defRPr sz="1800" b="0" i="0" u="none" strike="noStrike" cap="none"/>
            </a:lvl3pPr>
            <a:lvl4pPr marL="0" marR="0" lvl="3" indent="0" algn="l" rtl="0">
              <a:spcBef>
                <a:spcPts val="0"/>
              </a:spcBef>
              <a:defRPr sz="1800" b="0" i="0" u="none" strike="noStrike" cap="none"/>
            </a:lvl4pPr>
            <a:lvl5pPr marL="0" marR="0" lvl="4" indent="0" algn="l" rtl="0">
              <a:spcBef>
                <a:spcPts val="0"/>
              </a:spcBef>
              <a:defRPr sz="1800" b="0" i="0" u="none" strike="noStrike" cap="none"/>
            </a:lvl5pPr>
            <a:lvl6pPr marL="0" marR="0" lvl="5" indent="0" algn="l" rtl="0">
              <a:spcBef>
                <a:spcPts val="0"/>
              </a:spcBef>
              <a:defRPr sz="1800" b="0" i="0" u="none" strike="noStrike" cap="none"/>
            </a:lvl6pPr>
            <a:lvl7pPr marL="0" marR="0" lvl="6" indent="0" algn="l" rtl="0">
              <a:spcBef>
                <a:spcPts val="0"/>
              </a:spcBef>
              <a:defRPr sz="1800" b="0" i="0" u="none" strike="noStrike" cap="none"/>
            </a:lvl7pPr>
            <a:lvl8pPr marL="0" marR="0" lvl="7" indent="0" algn="l" rtl="0">
              <a:spcBef>
                <a:spcPts val="0"/>
              </a:spcBef>
              <a:defRPr sz="1800" b="0" i="0" u="none" strike="noStrike" cap="none"/>
            </a:lvl8pPr>
            <a:lvl9pPr marL="0" marR="0" lvl="8" indent="0" algn="l" rtl="0">
              <a:spcBef>
                <a:spcPts val="0"/>
              </a:spcBef>
              <a:defRPr sz="1800" b="0" i="0" u="none" strike="noStrike" cap="none"/>
            </a:lvl9pPr>
          </a:lstStyle>
          <a:p>
            <a:endParaRPr/>
          </a:p>
        </p:txBody>
      </p:sp>
      <p:sp>
        <p:nvSpPr>
          <p:cNvPr id="88" name="Shape 88"/>
          <p:cNvSpPr txBox="1">
            <a:spLocks noGrp="1"/>
          </p:cNvSpPr>
          <p:nvPr>
            <p:ph type="subTitle" idx="1"/>
          </p:nvPr>
        </p:nvSpPr>
        <p:spPr>
          <a:xfrm>
            <a:off x="6035039" y="20726400"/>
            <a:ext cx="28163520" cy="9347200"/>
          </a:xfrm>
          <a:prstGeom prst="rect">
            <a:avLst/>
          </a:prstGeom>
          <a:noFill/>
          <a:ln>
            <a:noFill/>
          </a:ln>
        </p:spPr>
        <p:txBody>
          <a:bodyPr lIns="91425" tIns="91425" rIns="91425" bIns="91425" anchor="t" anchorCtr="0"/>
          <a:lstStyle>
            <a:lvl1pPr marL="0" marR="0" lvl="0" indent="0" algn="ctr" rtl="0">
              <a:lnSpc>
                <a:spcPct val="100000"/>
              </a:lnSpc>
              <a:spcBef>
                <a:spcPts val="3080"/>
              </a:spcBef>
              <a:spcAft>
                <a:spcPts val="0"/>
              </a:spcAft>
              <a:buClr>
                <a:srgbClr val="888888"/>
              </a:buClr>
              <a:buFont typeface="Arial"/>
              <a:buNone/>
              <a:defRPr sz="15400" b="0" i="0" u="none" strike="noStrike" cap="none">
                <a:solidFill>
                  <a:srgbClr val="888888"/>
                </a:solidFill>
                <a:latin typeface="Calibri"/>
                <a:ea typeface="Calibri"/>
                <a:cs typeface="Calibri"/>
                <a:sym typeface="Calibri"/>
              </a:defRPr>
            </a:lvl1pPr>
            <a:lvl2pPr marL="2194210" marR="0" lvl="1" indent="-9810" algn="ctr" rtl="0">
              <a:lnSpc>
                <a:spcPct val="100000"/>
              </a:lnSpc>
              <a:spcBef>
                <a:spcPts val="2680"/>
              </a:spcBef>
              <a:spcAft>
                <a:spcPts val="0"/>
              </a:spcAft>
              <a:buClr>
                <a:srgbClr val="888888"/>
              </a:buClr>
              <a:buFont typeface="Arial"/>
              <a:buNone/>
              <a:defRPr sz="13400" b="0" i="0" u="none" strike="noStrike" cap="none">
                <a:solidFill>
                  <a:srgbClr val="888888"/>
                </a:solidFill>
                <a:latin typeface="Calibri"/>
                <a:ea typeface="Calibri"/>
                <a:cs typeface="Calibri"/>
                <a:sym typeface="Calibri"/>
              </a:defRPr>
            </a:lvl2pPr>
            <a:lvl3pPr marL="4388419" marR="0" lvl="2" indent="-6918" algn="ctr" rtl="0">
              <a:lnSpc>
                <a:spcPct val="100000"/>
              </a:lnSpc>
              <a:spcBef>
                <a:spcPts val="2300"/>
              </a:spcBef>
              <a:spcAft>
                <a:spcPts val="0"/>
              </a:spcAft>
              <a:buClr>
                <a:srgbClr val="888888"/>
              </a:buClr>
              <a:buFont typeface="Arial"/>
              <a:buNone/>
              <a:defRPr sz="11500" b="0" i="0" u="none" strike="noStrike" cap="none">
                <a:solidFill>
                  <a:srgbClr val="888888"/>
                </a:solidFill>
                <a:latin typeface="Calibri"/>
                <a:ea typeface="Calibri"/>
                <a:cs typeface="Calibri"/>
                <a:sym typeface="Calibri"/>
              </a:defRPr>
            </a:lvl3pPr>
            <a:lvl4pPr marL="6582629" marR="0" lvl="3" indent="-4029" algn="ctr" rtl="0">
              <a:lnSpc>
                <a:spcPct val="100000"/>
              </a:lnSpc>
              <a:spcBef>
                <a:spcPts val="1920"/>
              </a:spcBef>
              <a:spcAft>
                <a:spcPts val="0"/>
              </a:spcAft>
              <a:buClr>
                <a:srgbClr val="888888"/>
              </a:buClr>
              <a:buFont typeface="Arial"/>
              <a:buNone/>
              <a:defRPr sz="9600" b="0" i="0" u="none" strike="noStrike" cap="none">
                <a:solidFill>
                  <a:srgbClr val="888888"/>
                </a:solidFill>
                <a:latin typeface="Calibri"/>
                <a:ea typeface="Calibri"/>
                <a:cs typeface="Calibri"/>
                <a:sym typeface="Calibri"/>
              </a:defRPr>
            </a:lvl4pPr>
            <a:lvl5pPr marL="8776834" marR="0" lvl="4" indent="-1134" algn="ctr" rtl="0">
              <a:lnSpc>
                <a:spcPct val="100000"/>
              </a:lnSpc>
              <a:spcBef>
                <a:spcPts val="1920"/>
              </a:spcBef>
              <a:spcAft>
                <a:spcPts val="0"/>
              </a:spcAft>
              <a:buClr>
                <a:srgbClr val="888888"/>
              </a:buClr>
              <a:buFont typeface="Arial"/>
              <a:buNone/>
              <a:defRPr sz="9600" b="0" i="0" u="none" strike="noStrike" cap="none">
                <a:solidFill>
                  <a:srgbClr val="888888"/>
                </a:solidFill>
                <a:latin typeface="Calibri"/>
                <a:ea typeface="Calibri"/>
                <a:cs typeface="Calibri"/>
                <a:sym typeface="Calibri"/>
              </a:defRPr>
            </a:lvl5pPr>
            <a:lvl6pPr marL="10971043" marR="0" lvl="5" indent="-10942" algn="ctr" rtl="0">
              <a:lnSpc>
                <a:spcPct val="100000"/>
              </a:lnSpc>
              <a:spcBef>
                <a:spcPts val="1920"/>
              </a:spcBef>
              <a:spcAft>
                <a:spcPts val="0"/>
              </a:spcAft>
              <a:buClr>
                <a:srgbClr val="888888"/>
              </a:buClr>
              <a:buFont typeface="Arial"/>
              <a:buNone/>
              <a:defRPr sz="9600" b="0" i="0" u="none" strike="noStrike" cap="none">
                <a:solidFill>
                  <a:srgbClr val="888888"/>
                </a:solidFill>
                <a:latin typeface="Calibri"/>
                <a:ea typeface="Calibri"/>
                <a:cs typeface="Calibri"/>
                <a:sym typeface="Calibri"/>
              </a:defRPr>
            </a:lvl6pPr>
            <a:lvl7pPr marL="13165254" marR="0" lvl="6" indent="-8053" algn="ctr" rtl="0">
              <a:lnSpc>
                <a:spcPct val="100000"/>
              </a:lnSpc>
              <a:spcBef>
                <a:spcPts val="1920"/>
              </a:spcBef>
              <a:spcAft>
                <a:spcPts val="0"/>
              </a:spcAft>
              <a:buClr>
                <a:srgbClr val="888888"/>
              </a:buClr>
              <a:buFont typeface="Arial"/>
              <a:buNone/>
              <a:defRPr sz="9600" b="0" i="0" u="none" strike="noStrike" cap="none">
                <a:solidFill>
                  <a:srgbClr val="888888"/>
                </a:solidFill>
                <a:latin typeface="Calibri"/>
                <a:ea typeface="Calibri"/>
                <a:cs typeface="Calibri"/>
                <a:sym typeface="Calibri"/>
              </a:defRPr>
            </a:lvl7pPr>
            <a:lvl8pPr marL="15359462" marR="0" lvl="7" indent="-5162" algn="ctr" rtl="0">
              <a:lnSpc>
                <a:spcPct val="100000"/>
              </a:lnSpc>
              <a:spcBef>
                <a:spcPts val="1920"/>
              </a:spcBef>
              <a:spcAft>
                <a:spcPts val="0"/>
              </a:spcAft>
              <a:buClr>
                <a:srgbClr val="888888"/>
              </a:buClr>
              <a:buFont typeface="Arial"/>
              <a:buNone/>
              <a:defRPr sz="9600" b="0" i="0" u="none" strike="noStrike" cap="none">
                <a:solidFill>
                  <a:srgbClr val="888888"/>
                </a:solidFill>
                <a:latin typeface="Calibri"/>
                <a:ea typeface="Calibri"/>
                <a:cs typeface="Calibri"/>
                <a:sym typeface="Calibri"/>
              </a:defRPr>
            </a:lvl8pPr>
            <a:lvl9pPr marL="17553672" marR="0" lvl="8" indent="-2272" algn="ctr" rtl="0">
              <a:lnSpc>
                <a:spcPct val="100000"/>
              </a:lnSpc>
              <a:spcBef>
                <a:spcPts val="1920"/>
              </a:spcBef>
              <a:spcAft>
                <a:spcPts val="0"/>
              </a:spcAft>
              <a:buClr>
                <a:srgbClr val="888888"/>
              </a:buClr>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211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4" name="Shape 94"/>
          <p:cNvSpPr txBox="1">
            <a:spLocks noGrp="1"/>
          </p:cNvSpPr>
          <p:nvPr>
            <p:ph type="body" idx="1"/>
          </p:nvPr>
        </p:nvSpPr>
        <p:spPr>
          <a:xfrm>
            <a:off x="2011680" y="8534407"/>
            <a:ext cx="36210239" cy="24138467"/>
          </a:xfrm>
          <a:prstGeom prst="rect">
            <a:avLst/>
          </a:prstGeom>
          <a:noFill/>
          <a:ln>
            <a:noFill/>
          </a:ln>
        </p:spPr>
        <p:txBody>
          <a:bodyPr lIns="91425" tIns="91425" rIns="91425" bIns="91425" anchor="t" anchorCtr="0"/>
          <a:lstStyle>
            <a:lvl1pPr marL="1645656" lvl="0" indent="310144" algn="l" rtl="0">
              <a:spcBef>
                <a:spcPts val="3080"/>
              </a:spcBef>
              <a:buClr>
                <a:schemeClr val="dk1"/>
              </a:buClr>
              <a:buFont typeface="Arial"/>
              <a:buChar char="•"/>
              <a:defRPr sz="15400">
                <a:solidFill>
                  <a:schemeClr val="dk1"/>
                </a:solidFill>
                <a:latin typeface="Calibri"/>
                <a:ea typeface="Calibri"/>
                <a:cs typeface="Calibri"/>
                <a:sym typeface="Calibri"/>
              </a:defRPr>
            </a:lvl1pPr>
            <a:lvl2pPr marL="3565589" lvl="1" indent="320611" algn="l" rtl="0">
              <a:spcBef>
                <a:spcPts val="2680"/>
              </a:spcBef>
              <a:buClr>
                <a:schemeClr val="dk1"/>
              </a:buClr>
              <a:buFont typeface="Arial"/>
              <a:buChar char="–"/>
              <a:defRPr sz="13400">
                <a:solidFill>
                  <a:schemeClr val="dk1"/>
                </a:solidFill>
                <a:latin typeface="Calibri"/>
                <a:ea typeface="Calibri"/>
                <a:cs typeface="Calibri"/>
                <a:sym typeface="Calibri"/>
              </a:defRPr>
            </a:lvl2pPr>
            <a:lvl3pPr marL="5485522" lvl="2" indent="350127" algn="l" rtl="0">
              <a:spcBef>
                <a:spcPts val="2300"/>
              </a:spcBef>
              <a:buClr>
                <a:schemeClr val="dk1"/>
              </a:buClr>
              <a:buFont typeface="Arial"/>
              <a:buChar char="•"/>
              <a:defRPr sz="11500">
                <a:solidFill>
                  <a:schemeClr val="dk1"/>
                </a:solidFill>
                <a:latin typeface="Calibri"/>
                <a:ea typeface="Calibri"/>
                <a:cs typeface="Calibri"/>
                <a:sym typeface="Calibri"/>
              </a:defRPr>
            </a:lvl3pPr>
            <a:lvl4pPr marL="7679731" lvl="3" indent="118068" algn="l" rtl="0">
              <a:spcBef>
                <a:spcPts val="1920"/>
              </a:spcBef>
              <a:buClr>
                <a:schemeClr val="dk1"/>
              </a:buClr>
              <a:buFont typeface="Arial"/>
              <a:buChar char="–"/>
              <a:defRPr sz="9600">
                <a:solidFill>
                  <a:schemeClr val="dk1"/>
                </a:solidFill>
                <a:latin typeface="Calibri"/>
                <a:ea typeface="Calibri"/>
                <a:cs typeface="Calibri"/>
                <a:sym typeface="Calibri"/>
              </a:defRPr>
            </a:lvl4pPr>
            <a:lvl5pPr marL="9873941" lvl="4" indent="120959" algn="l" rtl="0">
              <a:spcBef>
                <a:spcPts val="1920"/>
              </a:spcBef>
              <a:buClr>
                <a:schemeClr val="dk1"/>
              </a:buClr>
              <a:buFont typeface="Arial"/>
              <a:buChar char="»"/>
              <a:defRPr sz="9600">
                <a:solidFill>
                  <a:schemeClr val="dk1"/>
                </a:solidFill>
                <a:latin typeface="Calibri"/>
                <a:ea typeface="Calibri"/>
                <a:cs typeface="Calibri"/>
                <a:sym typeface="Calibri"/>
              </a:defRPr>
            </a:lvl5pPr>
            <a:lvl6pPr marL="12068150" lvl="5" indent="111149" algn="l" rtl="0">
              <a:spcBef>
                <a:spcPts val="1920"/>
              </a:spcBef>
              <a:buClr>
                <a:schemeClr val="dk1"/>
              </a:buClr>
              <a:buFont typeface="Arial"/>
              <a:buChar char="•"/>
              <a:defRPr sz="9600">
                <a:solidFill>
                  <a:schemeClr val="dk1"/>
                </a:solidFill>
                <a:latin typeface="Calibri"/>
                <a:ea typeface="Calibri"/>
                <a:cs typeface="Calibri"/>
                <a:sym typeface="Calibri"/>
              </a:defRPr>
            </a:lvl6pPr>
            <a:lvl7pPr marL="14262360" lvl="6" indent="114039" algn="l" rtl="0">
              <a:spcBef>
                <a:spcPts val="1920"/>
              </a:spcBef>
              <a:buClr>
                <a:schemeClr val="dk1"/>
              </a:buClr>
              <a:buFont typeface="Arial"/>
              <a:buChar char="•"/>
              <a:defRPr sz="9600">
                <a:solidFill>
                  <a:schemeClr val="dk1"/>
                </a:solidFill>
                <a:latin typeface="Calibri"/>
                <a:ea typeface="Calibri"/>
                <a:cs typeface="Calibri"/>
                <a:sym typeface="Calibri"/>
              </a:defRPr>
            </a:lvl7pPr>
            <a:lvl8pPr marL="16456565" lvl="7" indent="116935" algn="l" rtl="0">
              <a:spcBef>
                <a:spcPts val="1920"/>
              </a:spcBef>
              <a:buClr>
                <a:schemeClr val="dk1"/>
              </a:buClr>
              <a:buFont typeface="Arial"/>
              <a:buChar char="•"/>
              <a:defRPr sz="9600">
                <a:solidFill>
                  <a:schemeClr val="dk1"/>
                </a:solidFill>
                <a:latin typeface="Calibri"/>
                <a:ea typeface="Calibri"/>
                <a:cs typeface="Calibri"/>
                <a:sym typeface="Calibri"/>
              </a:defRPr>
            </a:lvl8pPr>
            <a:lvl9pPr marL="18650774" lvl="8" indent="119825" algn="l" rtl="0">
              <a:spcBef>
                <a:spcPts val="1920"/>
              </a:spcBef>
              <a:buClr>
                <a:schemeClr val="dk1"/>
              </a:buClr>
              <a:buFont typeface="Arial"/>
              <a:buChar char="•"/>
              <a:defRPr sz="9600">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78175" y="23503468"/>
            <a:ext cx="34198559" cy="7264399"/>
          </a:xfrm>
          <a:prstGeom prst="rect">
            <a:avLst/>
          </a:prstGeom>
          <a:noFill/>
          <a:ln>
            <a:noFill/>
          </a:ln>
        </p:spPr>
        <p:txBody>
          <a:bodyPr lIns="91425" tIns="91425" rIns="91425" bIns="91425" anchor="t" anchorCtr="0"/>
          <a:lstStyle>
            <a:lvl1pPr lvl="0" algn="l" rtl="0">
              <a:spcBef>
                <a:spcPts val="0"/>
              </a:spcBef>
              <a:defRPr sz="19200" b="1"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0" name="Shape 100"/>
          <p:cNvSpPr txBox="1">
            <a:spLocks noGrp="1"/>
          </p:cNvSpPr>
          <p:nvPr>
            <p:ph type="body" idx="1"/>
          </p:nvPr>
        </p:nvSpPr>
        <p:spPr>
          <a:xfrm>
            <a:off x="3178175" y="15502478"/>
            <a:ext cx="34198559" cy="800099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9600">
                <a:solidFill>
                  <a:srgbClr val="888888"/>
                </a:solidFill>
              </a:defRPr>
            </a:lvl1pPr>
            <a:lvl2pPr marL="2194210" lvl="1" indent="-9810" rtl="0">
              <a:spcBef>
                <a:spcPts val="0"/>
              </a:spcBef>
              <a:buClr>
                <a:srgbClr val="888888"/>
              </a:buClr>
              <a:buFont typeface="Calibri"/>
              <a:buNone/>
              <a:defRPr sz="8600">
                <a:solidFill>
                  <a:srgbClr val="888888"/>
                </a:solidFill>
              </a:defRPr>
            </a:lvl2pPr>
            <a:lvl3pPr marL="4388419" lvl="2" indent="-6918" rtl="0">
              <a:spcBef>
                <a:spcPts val="0"/>
              </a:spcBef>
              <a:buClr>
                <a:srgbClr val="888888"/>
              </a:buClr>
              <a:buFont typeface="Calibri"/>
              <a:buNone/>
              <a:defRPr sz="7700">
                <a:solidFill>
                  <a:srgbClr val="888888"/>
                </a:solidFill>
              </a:defRPr>
            </a:lvl3pPr>
            <a:lvl4pPr marL="6582629" lvl="3" indent="-4029" rtl="0">
              <a:spcBef>
                <a:spcPts val="0"/>
              </a:spcBef>
              <a:buClr>
                <a:srgbClr val="888888"/>
              </a:buClr>
              <a:buFont typeface="Calibri"/>
              <a:buNone/>
              <a:defRPr sz="6700">
                <a:solidFill>
                  <a:srgbClr val="888888"/>
                </a:solidFill>
              </a:defRPr>
            </a:lvl4pPr>
            <a:lvl5pPr marL="8776834" lvl="4" indent="-1134" rtl="0">
              <a:spcBef>
                <a:spcPts val="0"/>
              </a:spcBef>
              <a:buClr>
                <a:srgbClr val="888888"/>
              </a:buClr>
              <a:buFont typeface="Calibri"/>
              <a:buNone/>
              <a:defRPr sz="6700">
                <a:solidFill>
                  <a:srgbClr val="888888"/>
                </a:solidFill>
              </a:defRPr>
            </a:lvl5pPr>
            <a:lvl6pPr marL="10971043" lvl="5" indent="-10942" rtl="0">
              <a:spcBef>
                <a:spcPts val="0"/>
              </a:spcBef>
              <a:buClr>
                <a:srgbClr val="888888"/>
              </a:buClr>
              <a:buFont typeface="Calibri"/>
              <a:buNone/>
              <a:defRPr sz="6700">
                <a:solidFill>
                  <a:srgbClr val="888888"/>
                </a:solidFill>
              </a:defRPr>
            </a:lvl6pPr>
            <a:lvl7pPr marL="13165254" lvl="6" indent="-8053" rtl="0">
              <a:spcBef>
                <a:spcPts val="0"/>
              </a:spcBef>
              <a:buClr>
                <a:srgbClr val="888888"/>
              </a:buClr>
              <a:buFont typeface="Calibri"/>
              <a:buNone/>
              <a:defRPr sz="6700">
                <a:solidFill>
                  <a:srgbClr val="888888"/>
                </a:solidFill>
              </a:defRPr>
            </a:lvl7pPr>
            <a:lvl8pPr marL="15359462" lvl="7" indent="-5162" rtl="0">
              <a:spcBef>
                <a:spcPts val="0"/>
              </a:spcBef>
              <a:buClr>
                <a:srgbClr val="888888"/>
              </a:buClr>
              <a:buFont typeface="Calibri"/>
              <a:buNone/>
              <a:defRPr sz="6700">
                <a:solidFill>
                  <a:srgbClr val="888888"/>
                </a:solidFill>
              </a:defRPr>
            </a:lvl8pPr>
            <a:lvl9pPr marL="17553672" lvl="8" indent="-2272" rtl="0">
              <a:spcBef>
                <a:spcPts val="0"/>
              </a:spcBef>
              <a:buClr>
                <a:srgbClr val="888888"/>
              </a:buClr>
              <a:buFont typeface="Calibri"/>
              <a:buNone/>
              <a:defRPr sz="6700">
                <a:solidFill>
                  <a:srgbClr val="888888"/>
                </a:solidFill>
              </a:defRPr>
            </a:lvl9pPr>
          </a:lstStyle>
          <a:p>
            <a:endParaRPr/>
          </a:p>
        </p:txBody>
      </p:sp>
      <p:sp>
        <p:nvSpPr>
          <p:cNvPr id="101" name="Shape 101"/>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211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6" name="Shape 106"/>
          <p:cNvSpPr txBox="1">
            <a:spLocks noGrp="1"/>
          </p:cNvSpPr>
          <p:nvPr>
            <p:ph type="body" idx="1"/>
          </p:nvPr>
        </p:nvSpPr>
        <p:spPr>
          <a:xfrm>
            <a:off x="2011680" y="8534407"/>
            <a:ext cx="17769839" cy="24138467"/>
          </a:xfrm>
          <a:prstGeom prst="rect">
            <a:avLst/>
          </a:prstGeom>
          <a:noFill/>
          <a:ln>
            <a:noFill/>
          </a:ln>
        </p:spPr>
        <p:txBody>
          <a:bodyPr lIns="91425" tIns="91425" rIns="91425" bIns="91425" anchor="t" anchorCtr="0"/>
          <a:lstStyle>
            <a:lvl1pPr lvl="0" rtl="0">
              <a:spcBef>
                <a:spcPts val="0"/>
              </a:spcBef>
              <a:defRPr sz="13400"/>
            </a:lvl1pPr>
            <a:lvl2pPr lvl="1" rtl="0">
              <a:spcBef>
                <a:spcPts val="0"/>
              </a:spcBef>
              <a:defRPr sz="11500"/>
            </a:lvl2pPr>
            <a:lvl3pPr lvl="2" rtl="0">
              <a:spcBef>
                <a:spcPts val="0"/>
              </a:spcBef>
              <a:defRPr sz="9600"/>
            </a:lvl3pPr>
            <a:lvl4pPr lvl="3" rtl="0">
              <a:spcBef>
                <a:spcPts val="0"/>
              </a:spcBef>
              <a:defRPr sz="8600"/>
            </a:lvl4pPr>
            <a:lvl5pPr lvl="4" rtl="0">
              <a:spcBef>
                <a:spcPts val="0"/>
              </a:spcBef>
              <a:defRPr sz="8600"/>
            </a:lvl5pPr>
            <a:lvl6pPr lvl="5" rtl="0">
              <a:spcBef>
                <a:spcPts val="0"/>
              </a:spcBef>
              <a:defRPr sz="8600"/>
            </a:lvl6pPr>
            <a:lvl7pPr lvl="6" rtl="0">
              <a:spcBef>
                <a:spcPts val="0"/>
              </a:spcBef>
              <a:defRPr sz="8600"/>
            </a:lvl7pPr>
            <a:lvl8pPr lvl="7" rtl="0">
              <a:spcBef>
                <a:spcPts val="0"/>
              </a:spcBef>
              <a:defRPr sz="8600"/>
            </a:lvl8pPr>
            <a:lvl9pPr lvl="8" rtl="0">
              <a:spcBef>
                <a:spcPts val="0"/>
              </a:spcBef>
              <a:defRPr sz="8600"/>
            </a:lvl9pPr>
          </a:lstStyle>
          <a:p>
            <a:endParaRPr/>
          </a:p>
        </p:txBody>
      </p:sp>
      <p:sp>
        <p:nvSpPr>
          <p:cNvPr id="107" name="Shape 107"/>
          <p:cNvSpPr txBox="1">
            <a:spLocks noGrp="1"/>
          </p:cNvSpPr>
          <p:nvPr>
            <p:ph type="body" idx="2"/>
          </p:nvPr>
        </p:nvSpPr>
        <p:spPr>
          <a:xfrm>
            <a:off x="20452079" y="8534407"/>
            <a:ext cx="17769839" cy="24138467"/>
          </a:xfrm>
          <a:prstGeom prst="rect">
            <a:avLst/>
          </a:prstGeom>
          <a:noFill/>
          <a:ln>
            <a:noFill/>
          </a:ln>
        </p:spPr>
        <p:txBody>
          <a:bodyPr lIns="91425" tIns="91425" rIns="91425" bIns="91425" anchor="t" anchorCtr="0"/>
          <a:lstStyle>
            <a:lvl1pPr lvl="0" rtl="0">
              <a:spcBef>
                <a:spcPts val="0"/>
              </a:spcBef>
              <a:defRPr sz="13400"/>
            </a:lvl1pPr>
            <a:lvl2pPr lvl="1" rtl="0">
              <a:spcBef>
                <a:spcPts val="0"/>
              </a:spcBef>
              <a:defRPr sz="11500"/>
            </a:lvl2pPr>
            <a:lvl3pPr lvl="2" rtl="0">
              <a:spcBef>
                <a:spcPts val="0"/>
              </a:spcBef>
              <a:defRPr sz="9600"/>
            </a:lvl3pPr>
            <a:lvl4pPr lvl="3" rtl="0">
              <a:spcBef>
                <a:spcPts val="0"/>
              </a:spcBef>
              <a:defRPr sz="8600"/>
            </a:lvl4pPr>
            <a:lvl5pPr lvl="4" rtl="0">
              <a:spcBef>
                <a:spcPts val="0"/>
              </a:spcBef>
              <a:defRPr sz="8600"/>
            </a:lvl5pPr>
            <a:lvl6pPr lvl="5" rtl="0">
              <a:spcBef>
                <a:spcPts val="0"/>
              </a:spcBef>
              <a:defRPr sz="8600"/>
            </a:lvl6pPr>
            <a:lvl7pPr lvl="6" rtl="0">
              <a:spcBef>
                <a:spcPts val="0"/>
              </a:spcBef>
              <a:defRPr sz="8600"/>
            </a:lvl7pPr>
            <a:lvl8pPr lvl="7" rtl="0">
              <a:spcBef>
                <a:spcPts val="0"/>
              </a:spcBef>
              <a:defRPr sz="8600"/>
            </a:lvl8pPr>
            <a:lvl9pPr lvl="8" rtl="0">
              <a:spcBef>
                <a:spcPts val="0"/>
              </a:spcBef>
              <a:defRPr sz="8600"/>
            </a:lvl9pPr>
          </a:lstStyle>
          <a:p>
            <a:endParaRPr/>
          </a:p>
        </p:txBody>
      </p:sp>
      <p:sp>
        <p:nvSpPr>
          <p:cNvPr id="108" name="Shape 108"/>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3" name="Shape 113"/>
          <p:cNvSpPr txBox="1">
            <a:spLocks noGrp="1"/>
          </p:cNvSpPr>
          <p:nvPr>
            <p:ph type="body" idx="1"/>
          </p:nvPr>
        </p:nvSpPr>
        <p:spPr>
          <a:xfrm>
            <a:off x="2011680" y="8187267"/>
            <a:ext cx="17776827" cy="3412063"/>
          </a:xfrm>
          <a:prstGeom prst="rect">
            <a:avLst/>
          </a:prstGeom>
          <a:noFill/>
          <a:ln>
            <a:noFill/>
          </a:ln>
        </p:spPr>
        <p:txBody>
          <a:bodyPr lIns="91425" tIns="91425" rIns="91425" bIns="91425" anchor="b" anchorCtr="0"/>
          <a:lstStyle>
            <a:lvl1pPr marL="0" lvl="0" indent="0" rtl="0">
              <a:spcBef>
                <a:spcPts val="0"/>
              </a:spcBef>
              <a:buFont typeface="Calibri"/>
              <a:buNone/>
              <a:defRPr sz="11500" b="1"/>
            </a:lvl1pPr>
            <a:lvl2pPr marL="2194210" lvl="1" indent="-9810" rtl="0">
              <a:spcBef>
                <a:spcPts val="0"/>
              </a:spcBef>
              <a:buFont typeface="Calibri"/>
              <a:buNone/>
              <a:defRPr sz="9600" b="1"/>
            </a:lvl2pPr>
            <a:lvl3pPr marL="4388419" lvl="2" indent="-6918" rtl="0">
              <a:spcBef>
                <a:spcPts val="0"/>
              </a:spcBef>
              <a:buFont typeface="Calibri"/>
              <a:buNone/>
              <a:defRPr sz="8600" b="1"/>
            </a:lvl3pPr>
            <a:lvl4pPr marL="6582629" lvl="3" indent="-4029" rtl="0">
              <a:spcBef>
                <a:spcPts val="0"/>
              </a:spcBef>
              <a:buFont typeface="Calibri"/>
              <a:buNone/>
              <a:defRPr sz="7700" b="1"/>
            </a:lvl4pPr>
            <a:lvl5pPr marL="8776834" lvl="4" indent="-1134" rtl="0">
              <a:spcBef>
                <a:spcPts val="0"/>
              </a:spcBef>
              <a:buFont typeface="Calibri"/>
              <a:buNone/>
              <a:defRPr sz="7700" b="1"/>
            </a:lvl5pPr>
            <a:lvl6pPr marL="10971043" lvl="5" indent="-10942" rtl="0">
              <a:spcBef>
                <a:spcPts val="0"/>
              </a:spcBef>
              <a:buFont typeface="Calibri"/>
              <a:buNone/>
              <a:defRPr sz="7700" b="1"/>
            </a:lvl6pPr>
            <a:lvl7pPr marL="13165254" lvl="6" indent="-8053" rtl="0">
              <a:spcBef>
                <a:spcPts val="0"/>
              </a:spcBef>
              <a:buFont typeface="Calibri"/>
              <a:buNone/>
              <a:defRPr sz="7700" b="1"/>
            </a:lvl7pPr>
            <a:lvl8pPr marL="15359462" lvl="7" indent="-5162" rtl="0">
              <a:spcBef>
                <a:spcPts val="0"/>
              </a:spcBef>
              <a:buFont typeface="Calibri"/>
              <a:buNone/>
              <a:defRPr sz="7700" b="1"/>
            </a:lvl8pPr>
            <a:lvl9pPr marL="17553672" lvl="8" indent="-2272" rtl="0">
              <a:spcBef>
                <a:spcPts val="0"/>
              </a:spcBef>
              <a:buFont typeface="Calibri"/>
              <a:buNone/>
              <a:defRPr sz="7700" b="1"/>
            </a:lvl9pPr>
          </a:lstStyle>
          <a:p>
            <a:endParaRPr/>
          </a:p>
        </p:txBody>
      </p:sp>
      <p:sp>
        <p:nvSpPr>
          <p:cNvPr id="114" name="Shape 114"/>
          <p:cNvSpPr txBox="1">
            <a:spLocks noGrp="1"/>
          </p:cNvSpPr>
          <p:nvPr>
            <p:ph type="body" idx="2"/>
          </p:nvPr>
        </p:nvSpPr>
        <p:spPr>
          <a:xfrm>
            <a:off x="2011680" y="11599332"/>
            <a:ext cx="17776827" cy="21073535"/>
          </a:xfrm>
          <a:prstGeom prst="rect">
            <a:avLst/>
          </a:prstGeom>
          <a:noFill/>
          <a:ln>
            <a:noFill/>
          </a:ln>
        </p:spPr>
        <p:txBody>
          <a:bodyPr lIns="91425" tIns="91425" rIns="91425" bIns="91425" anchor="t" anchorCtr="0"/>
          <a:lstStyle>
            <a:lvl1pPr lvl="0" rtl="0">
              <a:spcBef>
                <a:spcPts val="0"/>
              </a:spcBef>
              <a:defRPr sz="11500"/>
            </a:lvl1pPr>
            <a:lvl2pPr lvl="1" rtl="0">
              <a:spcBef>
                <a:spcPts val="0"/>
              </a:spcBef>
              <a:defRPr sz="9600"/>
            </a:lvl2pPr>
            <a:lvl3pPr lvl="2" rtl="0">
              <a:spcBef>
                <a:spcPts val="0"/>
              </a:spcBef>
              <a:defRPr sz="8600"/>
            </a:lvl3pPr>
            <a:lvl4pPr lvl="3" rtl="0">
              <a:spcBef>
                <a:spcPts val="0"/>
              </a:spcBef>
              <a:defRPr sz="7700"/>
            </a:lvl4pPr>
            <a:lvl5pPr lvl="4" rtl="0">
              <a:spcBef>
                <a:spcPts val="0"/>
              </a:spcBef>
              <a:defRPr sz="7700"/>
            </a:lvl5pPr>
            <a:lvl6pPr lvl="5" rtl="0">
              <a:spcBef>
                <a:spcPts val="0"/>
              </a:spcBef>
              <a:defRPr sz="7700"/>
            </a:lvl6pPr>
            <a:lvl7pPr lvl="6" rtl="0">
              <a:spcBef>
                <a:spcPts val="0"/>
              </a:spcBef>
              <a:defRPr sz="7700"/>
            </a:lvl7pPr>
            <a:lvl8pPr lvl="7" rtl="0">
              <a:spcBef>
                <a:spcPts val="0"/>
              </a:spcBef>
              <a:defRPr sz="7700"/>
            </a:lvl8pPr>
            <a:lvl9pPr lvl="8" rtl="0">
              <a:spcBef>
                <a:spcPts val="0"/>
              </a:spcBef>
              <a:defRPr sz="7700"/>
            </a:lvl9pPr>
          </a:lstStyle>
          <a:p>
            <a:endParaRPr/>
          </a:p>
        </p:txBody>
      </p:sp>
      <p:sp>
        <p:nvSpPr>
          <p:cNvPr id="115" name="Shape 115"/>
          <p:cNvSpPr txBox="1">
            <a:spLocks noGrp="1"/>
          </p:cNvSpPr>
          <p:nvPr>
            <p:ph type="body" idx="3"/>
          </p:nvPr>
        </p:nvSpPr>
        <p:spPr>
          <a:xfrm>
            <a:off x="20438112" y="8187267"/>
            <a:ext cx="17783809" cy="3412063"/>
          </a:xfrm>
          <a:prstGeom prst="rect">
            <a:avLst/>
          </a:prstGeom>
          <a:noFill/>
          <a:ln>
            <a:noFill/>
          </a:ln>
        </p:spPr>
        <p:txBody>
          <a:bodyPr lIns="91425" tIns="91425" rIns="91425" bIns="91425" anchor="b" anchorCtr="0"/>
          <a:lstStyle>
            <a:lvl1pPr marL="0" lvl="0" indent="0" rtl="0">
              <a:spcBef>
                <a:spcPts val="0"/>
              </a:spcBef>
              <a:buFont typeface="Calibri"/>
              <a:buNone/>
              <a:defRPr sz="11500" b="1"/>
            </a:lvl1pPr>
            <a:lvl2pPr marL="2194210" lvl="1" indent="-9810" rtl="0">
              <a:spcBef>
                <a:spcPts val="0"/>
              </a:spcBef>
              <a:buFont typeface="Calibri"/>
              <a:buNone/>
              <a:defRPr sz="9600" b="1"/>
            </a:lvl2pPr>
            <a:lvl3pPr marL="4388419" lvl="2" indent="-6918" rtl="0">
              <a:spcBef>
                <a:spcPts val="0"/>
              </a:spcBef>
              <a:buFont typeface="Calibri"/>
              <a:buNone/>
              <a:defRPr sz="8600" b="1"/>
            </a:lvl3pPr>
            <a:lvl4pPr marL="6582629" lvl="3" indent="-4029" rtl="0">
              <a:spcBef>
                <a:spcPts val="0"/>
              </a:spcBef>
              <a:buFont typeface="Calibri"/>
              <a:buNone/>
              <a:defRPr sz="7700" b="1"/>
            </a:lvl4pPr>
            <a:lvl5pPr marL="8776834" lvl="4" indent="-1134" rtl="0">
              <a:spcBef>
                <a:spcPts val="0"/>
              </a:spcBef>
              <a:buFont typeface="Calibri"/>
              <a:buNone/>
              <a:defRPr sz="7700" b="1"/>
            </a:lvl5pPr>
            <a:lvl6pPr marL="10971043" lvl="5" indent="-10942" rtl="0">
              <a:spcBef>
                <a:spcPts val="0"/>
              </a:spcBef>
              <a:buFont typeface="Calibri"/>
              <a:buNone/>
              <a:defRPr sz="7700" b="1"/>
            </a:lvl6pPr>
            <a:lvl7pPr marL="13165254" lvl="6" indent="-8053" rtl="0">
              <a:spcBef>
                <a:spcPts val="0"/>
              </a:spcBef>
              <a:buFont typeface="Calibri"/>
              <a:buNone/>
              <a:defRPr sz="7700" b="1"/>
            </a:lvl7pPr>
            <a:lvl8pPr marL="15359462" lvl="7" indent="-5162" rtl="0">
              <a:spcBef>
                <a:spcPts val="0"/>
              </a:spcBef>
              <a:buFont typeface="Calibri"/>
              <a:buNone/>
              <a:defRPr sz="7700" b="1"/>
            </a:lvl8pPr>
            <a:lvl9pPr marL="17553672" lvl="8" indent="-2272" rtl="0">
              <a:spcBef>
                <a:spcPts val="0"/>
              </a:spcBef>
              <a:buFont typeface="Calibri"/>
              <a:buNone/>
              <a:defRPr sz="7700" b="1"/>
            </a:lvl9pPr>
          </a:lstStyle>
          <a:p>
            <a:endParaRPr/>
          </a:p>
        </p:txBody>
      </p:sp>
      <p:sp>
        <p:nvSpPr>
          <p:cNvPr id="116" name="Shape 116"/>
          <p:cNvSpPr txBox="1">
            <a:spLocks noGrp="1"/>
          </p:cNvSpPr>
          <p:nvPr>
            <p:ph type="body" idx="4"/>
          </p:nvPr>
        </p:nvSpPr>
        <p:spPr>
          <a:xfrm>
            <a:off x="20438112" y="11599332"/>
            <a:ext cx="17783809" cy="21073535"/>
          </a:xfrm>
          <a:prstGeom prst="rect">
            <a:avLst/>
          </a:prstGeom>
          <a:noFill/>
          <a:ln>
            <a:noFill/>
          </a:ln>
        </p:spPr>
        <p:txBody>
          <a:bodyPr lIns="91425" tIns="91425" rIns="91425" bIns="91425" anchor="t" anchorCtr="0"/>
          <a:lstStyle>
            <a:lvl1pPr lvl="0" rtl="0">
              <a:spcBef>
                <a:spcPts val="0"/>
              </a:spcBef>
              <a:defRPr sz="11500"/>
            </a:lvl1pPr>
            <a:lvl2pPr lvl="1" rtl="0">
              <a:spcBef>
                <a:spcPts val="0"/>
              </a:spcBef>
              <a:defRPr sz="9600"/>
            </a:lvl2pPr>
            <a:lvl3pPr lvl="2" rtl="0">
              <a:spcBef>
                <a:spcPts val="0"/>
              </a:spcBef>
              <a:defRPr sz="8600"/>
            </a:lvl3pPr>
            <a:lvl4pPr lvl="3" rtl="0">
              <a:spcBef>
                <a:spcPts val="0"/>
              </a:spcBef>
              <a:defRPr sz="7700"/>
            </a:lvl4pPr>
            <a:lvl5pPr lvl="4" rtl="0">
              <a:spcBef>
                <a:spcPts val="0"/>
              </a:spcBef>
              <a:defRPr sz="7700"/>
            </a:lvl5pPr>
            <a:lvl6pPr lvl="5" rtl="0">
              <a:spcBef>
                <a:spcPts val="0"/>
              </a:spcBef>
              <a:defRPr sz="7700"/>
            </a:lvl6pPr>
            <a:lvl7pPr lvl="6" rtl="0">
              <a:spcBef>
                <a:spcPts val="0"/>
              </a:spcBef>
              <a:defRPr sz="7700"/>
            </a:lvl7pPr>
            <a:lvl8pPr lvl="7" rtl="0">
              <a:spcBef>
                <a:spcPts val="0"/>
              </a:spcBef>
              <a:defRPr sz="7700"/>
            </a:lvl8pPr>
            <a:lvl9pPr lvl="8" rtl="0">
              <a:spcBef>
                <a:spcPts val="0"/>
              </a:spcBef>
              <a:defRPr sz="7700"/>
            </a:lvl9pPr>
          </a:lstStyle>
          <a:p>
            <a:endParaRPr/>
          </a:p>
        </p:txBody>
      </p:sp>
      <p:sp>
        <p:nvSpPr>
          <p:cNvPr id="117" name="Shape 117"/>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211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2" name="Shape 122"/>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5"/>
        <p:cNvGrpSpPr/>
        <p:nvPr/>
      </p:nvGrpSpPr>
      <p:grpSpPr>
        <a:xfrm>
          <a:off x="0" y="0"/>
          <a:ext cx="0" cy="0"/>
          <a:chOff x="0" y="0"/>
          <a:chExt cx="0" cy="0"/>
        </a:xfrm>
      </p:grpSpPr>
      <p:sp>
        <p:nvSpPr>
          <p:cNvPr id="126" name="Shape 126"/>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2011685" y="1456266"/>
            <a:ext cx="13236577" cy="6197600"/>
          </a:xfrm>
          <a:prstGeom prst="rect">
            <a:avLst/>
          </a:prstGeom>
          <a:noFill/>
          <a:ln>
            <a:noFill/>
          </a:ln>
        </p:spPr>
        <p:txBody>
          <a:bodyPr lIns="91425" tIns="91425" rIns="91425" bIns="91425" anchor="b" anchorCtr="0"/>
          <a:lstStyle>
            <a:lvl1pPr lvl="0" algn="l" rtl="0">
              <a:spcBef>
                <a:spcPts val="0"/>
              </a:spcBef>
              <a:defRPr sz="96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1" name="Shape 131"/>
          <p:cNvSpPr txBox="1">
            <a:spLocks noGrp="1"/>
          </p:cNvSpPr>
          <p:nvPr>
            <p:ph type="body" idx="1"/>
          </p:nvPr>
        </p:nvSpPr>
        <p:spPr>
          <a:xfrm>
            <a:off x="15730220" y="1456275"/>
            <a:ext cx="22491700" cy="31216604"/>
          </a:xfrm>
          <a:prstGeom prst="rect">
            <a:avLst/>
          </a:prstGeom>
          <a:noFill/>
          <a:ln>
            <a:noFill/>
          </a:ln>
        </p:spPr>
        <p:txBody>
          <a:bodyPr lIns="91425" tIns="91425" rIns="91425" bIns="91425" anchor="t" anchorCtr="0"/>
          <a:lstStyle>
            <a:lvl1pPr lvl="0" rtl="0">
              <a:spcBef>
                <a:spcPts val="0"/>
              </a:spcBef>
              <a:defRPr sz="15400"/>
            </a:lvl1pPr>
            <a:lvl2pPr lvl="1" rtl="0">
              <a:spcBef>
                <a:spcPts val="0"/>
              </a:spcBef>
              <a:defRPr sz="13400"/>
            </a:lvl2pPr>
            <a:lvl3pPr lvl="2" rtl="0">
              <a:spcBef>
                <a:spcPts val="0"/>
              </a:spcBef>
              <a:defRPr sz="11500"/>
            </a:lvl3pPr>
            <a:lvl4pPr lvl="3" rtl="0">
              <a:spcBef>
                <a:spcPts val="0"/>
              </a:spcBef>
              <a:defRPr sz="9600"/>
            </a:lvl4pPr>
            <a:lvl5pPr lvl="4" rtl="0">
              <a:spcBef>
                <a:spcPts val="0"/>
              </a:spcBef>
              <a:defRPr sz="9600"/>
            </a:lvl5pPr>
            <a:lvl6pPr lvl="5" rtl="0">
              <a:spcBef>
                <a:spcPts val="0"/>
              </a:spcBef>
              <a:defRPr sz="9600"/>
            </a:lvl6pPr>
            <a:lvl7pPr lvl="6" rtl="0">
              <a:spcBef>
                <a:spcPts val="0"/>
              </a:spcBef>
              <a:defRPr sz="9600"/>
            </a:lvl7pPr>
            <a:lvl8pPr lvl="7" rtl="0">
              <a:spcBef>
                <a:spcPts val="0"/>
              </a:spcBef>
              <a:defRPr sz="9600"/>
            </a:lvl8pPr>
            <a:lvl9pPr lvl="8" rtl="0">
              <a:spcBef>
                <a:spcPts val="0"/>
              </a:spcBef>
              <a:defRPr sz="9600"/>
            </a:lvl9pPr>
          </a:lstStyle>
          <a:p>
            <a:endParaRPr/>
          </a:p>
        </p:txBody>
      </p:sp>
      <p:sp>
        <p:nvSpPr>
          <p:cNvPr id="132" name="Shape 132"/>
          <p:cNvSpPr txBox="1">
            <a:spLocks noGrp="1"/>
          </p:cNvSpPr>
          <p:nvPr>
            <p:ph type="body" idx="2"/>
          </p:nvPr>
        </p:nvSpPr>
        <p:spPr>
          <a:xfrm>
            <a:off x="2011685" y="7653875"/>
            <a:ext cx="13236577" cy="25019001"/>
          </a:xfrm>
          <a:prstGeom prst="rect">
            <a:avLst/>
          </a:prstGeom>
          <a:noFill/>
          <a:ln>
            <a:noFill/>
          </a:ln>
        </p:spPr>
        <p:txBody>
          <a:bodyPr lIns="91425" tIns="91425" rIns="91425" bIns="91425" anchor="t" anchorCtr="0"/>
          <a:lstStyle>
            <a:lvl1pPr marL="0" lvl="0" indent="0" rtl="0">
              <a:spcBef>
                <a:spcPts val="0"/>
              </a:spcBef>
              <a:buFont typeface="Calibri"/>
              <a:buNone/>
              <a:defRPr sz="6700"/>
            </a:lvl1pPr>
            <a:lvl2pPr marL="2194210" lvl="1" indent="-9810" rtl="0">
              <a:spcBef>
                <a:spcPts val="0"/>
              </a:spcBef>
              <a:buFont typeface="Calibri"/>
              <a:buNone/>
              <a:defRPr sz="5800"/>
            </a:lvl2pPr>
            <a:lvl3pPr marL="4388419" lvl="2" indent="-6918" rtl="0">
              <a:spcBef>
                <a:spcPts val="0"/>
              </a:spcBef>
              <a:buFont typeface="Calibri"/>
              <a:buNone/>
              <a:defRPr sz="4800"/>
            </a:lvl3pPr>
            <a:lvl4pPr marL="6582629" lvl="3" indent="-4029" rtl="0">
              <a:spcBef>
                <a:spcPts val="0"/>
              </a:spcBef>
              <a:buFont typeface="Calibri"/>
              <a:buNone/>
              <a:defRPr sz="4300"/>
            </a:lvl4pPr>
            <a:lvl5pPr marL="8776834" lvl="4" indent="-1134" rtl="0">
              <a:spcBef>
                <a:spcPts val="0"/>
              </a:spcBef>
              <a:buFont typeface="Calibri"/>
              <a:buNone/>
              <a:defRPr sz="4300"/>
            </a:lvl5pPr>
            <a:lvl6pPr marL="10971043" lvl="5" indent="-10942" rtl="0">
              <a:spcBef>
                <a:spcPts val="0"/>
              </a:spcBef>
              <a:buFont typeface="Calibri"/>
              <a:buNone/>
              <a:defRPr sz="4300"/>
            </a:lvl6pPr>
            <a:lvl7pPr marL="13165254" lvl="6" indent="-8053" rtl="0">
              <a:spcBef>
                <a:spcPts val="0"/>
              </a:spcBef>
              <a:buFont typeface="Calibri"/>
              <a:buNone/>
              <a:defRPr sz="4300"/>
            </a:lvl7pPr>
            <a:lvl8pPr marL="15359462" lvl="7" indent="-5162" rtl="0">
              <a:spcBef>
                <a:spcPts val="0"/>
              </a:spcBef>
              <a:buFont typeface="Calibri"/>
              <a:buNone/>
              <a:defRPr sz="4300"/>
            </a:lvl8pPr>
            <a:lvl9pPr marL="17553672" lvl="8" indent="-2272" rtl="0">
              <a:spcBef>
                <a:spcPts val="0"/>
              </a:spcBef>
              <a:buFont typeface="Calibri"/>
              <a:buNone/>
              <a:defRPr sz="4300"/>
            </a:lvl9pPr>
          </a:lstStyle>
          <a:p>
            <a:endParaRPr/>
          </a:p>
        </p:txBody>
      </p:sp>
      <p:sp>
        <p:nvSpPr>
          <p:cNvPr id="133" name="Shape 133"/>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211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body" idx="1"/>
          </p:nvPr>
        </p:nvSpPr>
        <p:spPr>
          <a:xfrm>
            <a:off x="2011680" y="8534407"/>
            <a:ext cx="36210239" cy="24138467"/>
          </a:xfrm>
          <a:prstGeom prst="rect">
            <a:avLst/>
          </a:prstGeom>
          <a:noFill/>
          <a:ln>
            <a:noFill/>
          </a:ln>
        </p:spPr>
        <p:txBody>
          <a:bodyPr lIns="91425" tIns="91425" rIns="91425" bIns="91425" anchor="t" anchorCtr="0"/>
          <a:lstStyle>
            <a:lvl1pPr marL="1645656" lvl="0" indent="-667755" algn="l" rtl="0">
              <a:spcBef>
                <a:spcPts val="3080"/>
              </a:spcBef>
              <a:buClr>
                <a:schemeClr val="dk1"/>
              </a:buClr>
              <a:buFont typeface="Arial"/>
              <a:buChar char="•"/>
              <a:defRPr sz="15400">
                <a:solidFill>
                  <a:schemeClr val="dk1"/>
                </a:solidFill>
                <a:latin typeface="Calibri"/>
                <a:ea typeface="Calibri"/>
                <a:cs typeface="Calibri"/>
                <a:sym typeface="Calibri"/>
              </a:defRPr>
            </a:lvl1pPr>
            <a:lvl2pPr marL="3565589" lvl="1" indent="-530288" algn="l" rtl="0">
              <a:spcBef>
                <a:spcPts val="2680"/>
              </a:spcBef>
              <a:buClr>
                <a:schemeClr val="dk1"/>
              </a:buClr>
              <a:buFont typeface="Arial"/>
              <a:buChar char="–"/>
              <a:defRPr sz="13400">
                <a:solidFill>
                  <a:schemeClr val="dk1"/>
                </a:solidFill>
                <a:latin typeface="Calibri"/>
                <a:ea typeface="Calibri"/>
                <a:cs typeface="Calibri"/>
                <a:sym typeface="Calibri"/>
              </a:defRPr>
            </a:lvl2pPr>
            <a:lvl3pPr marL="5485522" lvl="2" indent="-373772" algn="l" rtl="0">
              <a:spcBef>
                <a:spcPts val="2300"/>
              </a:spcBef>
              <a:buClr>
                <a:schemeClr val="dk1"/>
              </a:buClr>
              <a:buFont typeface="Arial"/>
              <a:buChar char="•"/>
              <a:defRPr sz="11500">
                <a:solidFill>
                  <a:schemeClr val="dk1"/>
                </a:solidFill>
                <a:latin typeface="Calibri"/>
                <a:ea typeface="Calibri"/>
                <a:cs typeface="Calibri"/>
                <a:sym typeface="Calibri"/>
              </a:defRPr>
            </a:lvl3pPr>
            <a:lvl4pPr marL="7679731" lvl="3" indent="-491531" algn="l" rtl="0">
              <a:spcBef>
                <a:spcPts val="1920"/>
              </a:spcBef>
              <a:buClr>
                <a:schemeClr val="dk1"/>
              </a:buClr>
              <a:buFont typeface="Arial"/>
              <a:buChar char="–"/>
              <a:defRPr sz="9600">
                <a:solidFill>
                  <a:schemeClr val="dk1"/>
                </a:solidFill>
                <a:latin typeface="Calibri"/>
                <a:ea typeface="Calibri"/>
                <a:cs typeface="Calibri"/>
                <a:sym typeface="Calibri"/>
              </a:defRPr>
            </a:lvl4pPr>
            <a:lvl5pPr marL="9873941" lvl="4" indent="-488640" algn="l" rtl="0">
              <a:spcBef>
                <a:spcPts val="1920"/>
              </a:spcBef>
              <a:buClr>
                <a:schemeClr val="dk1"/>
              </a:buClr>
              <a:buFont typeface="Arial"/>
              <a:buChar char="»"/>
              <a:defRPr sz="9600">
                <a:solidFill>
                  <a:schemeClr val="dk1"/>
                </a:solidFill>
                <a:latin typeface="Calibri"/>
                <a:ea typeface="Calibri"/>
                <a:cs typeface="Calibri"/>
                <a:sym typeface="Calibri"/>
              </a:defRPr>
            </a:lvl5pPr>
            <a:lvl6pPr marL="12068150" lvl="5" indent="-498450" algn="l" rtl="0">
              <a:spcBef>
                <a:spcPts val="1920"/>
              </a:spcBef>
              <a:buClr>
                <a:schemeClr val="dk1"/>
              </a:buClr>
              <a:buFont typeface="Arial"/>
              <a:buChar char="•"/>
              <a:defRPr sz="9600">
                <a:solidFill>
                  <a:schemeClr val="dk1"/>
                </a:solidFill>
                <a:latin typeface="Calibri"/>
                <a:ea typeface="Calibri"/>
                <a:cs typeface="Calibri"/>
                <a:sym typeface="Calibri"/>
              </a:defRPr>
            </a:lvl6pPr>
            <a:lvl7pPr marL="14262360" lvl="6" indent="-495560" algn="l" rtl="0">
              <a:spcBef>
                <a:spcPts val="1920"/>
              </a:spcBef>
              <a:buClr>
                <a:schemeClr val="dk1"/>
              </a:buClr>
              <a:buFont typeface="Arial"/>
              <a:buChar char="•"/>
              <a:defRPr sz="9600">
                <a:solidFill>
                  <a:schemeClr val="dk1"/>
                </a:solidFill>
                <a:latin typeface="Calibri"/>
                <a:ea typeface="Calibri"/>
                <a:cs typeface="Calibri"/>
                <a:sym typeface="Calibri"/>
              </a:defRPr>
            </a:lvl7pPr>
            <a:lvl8pPr marL="16456565" lvl="7" indent="-492664" algn="l" rtl="0">
              <a:spcBef>
                <a:spcPts val="1920"/>
              </a:spcBef>
              <a:buClr>
                <a:schemeClr val="dk1"/>
              </a:buClr>
              <a:buFont typeface="Arial"/>
              <a:buChar char="•"/>
              <a:defRPr sz="9600">
                <a:solidFill>
                  <a:schemeClr val="dk1"/>
                </a:solidFill>
                <a:latin typeface="Calibri"/>
                <a:ea typeface="Calibri"/>
                <a:cs typeface="Calibri"/>
                <a:sym typeface="Calibri"/>
              </a:defRPr>
            </a:lvl8pPr>
            <a:lvl9pPr marL="18650774" lvl="8" indent="-489774" algn="l" rtl="0">
              <a:spcBef>
                <a:spcPts val="1920"/>
              </a:spcBef>
              <a:buClr>
                <a:schemeClr val="dk1"/>
              </a:buClr>
              <a:buFont typeface="Arial"/>
              <a:buChar char="•"/>
              <a:defRPr sz="9600">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7886067" y="25603200"/>
            <a:ext cx="24140158" cy="3022603"/>
          </a:xfrm>
          <a:prstGeom prst="rect">
            <a:avLst/>
          </a:prstGeom>
          <a:noFill/>
          <a:ln>
            <a:noFill/>
          </a:ln>
        </p:spPr>
        <p:txBody>
          <a:bodyPr lIns="91425" tIns="91425" rIns="91425" bIns="91425" anchor="b" anchorCtr="0"/>
          <a:lstStyle>
            <a:lvl1pPr lvl="0" algn="l" rtl="0">
              <a:spcBef>
                <a:spcPts val="0"/>
              </a:spcBef>
              <a:defRPr sz="96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8" name="Shape 138"/>
          <p:cNvSpPr>
            <a:spLocks noGrp="1"/>
          </p:cNvSpPr>
          <p:nvPr>
            <p:ph type="pic" idx="2"/>
          </p:nvPr>
        </p:nvSpPr>
        <p:spPr>
          <a:xfrm>
            <a:off x="7886067" y="3268133"/>
            <a:ext cx="24140158" cy="219455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54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134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115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9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9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9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9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9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96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body" idx="1"/>
          </p:nvPr>
        </p:nvSpPr>
        <p:spPr>
          <a:xfrm>
            <a:off x="7886067" y="28625803"/>
            <a:ext cx="24140158" cy="4292595"/>
          </a:xfrm>
          <a:prstGeom prst="rect">
            <a:avLst/>
          </a:prstGeom>
          <a:noFill/>
          <a:ln>
            <a:noFill/>
          </a:ln>
        </p:spPr>
        <p:txBody>
          <a:bodyPr lIns="91425" tIns="91425" rIns="91425" bIns="91425" anchor="t" anchorCtr="0"/>
          <a:lstStyle>
            <a:lvl1pPr marL="0" lvl="0" indent="0" rtl="0">
              <a:spcBef>
                <a:spcPts val="0"/>
              </a:spcBef>
              <a:buFont typeface="Calibri"/>
              <a:buNone/>
              <a:defRPr sz="6700"/>
            </a:lvl1pPr>
            <a:lvl2pPr marL="2194210" lvl="1" indent="-9810" rtl="0">
              <a:spcBef>
                <a:spcPts val="0"/>
              </a:spcBef>
              <a:buFont typeface="Calibri"/>
              <a:buNone/>
              <a:defRPr sz="5800"/>
            </a:lvl2pPr>
            <a:lvl3pPr marL="4388419" lvl="2" indent="-6918" rtl="0">
              <a:spcBef>
                <a:spcPts val="0"/>
              </a:spcBef>
              <a:buFont typeface="Calibri"/>
              <a:buNone/>
              <a:defRPr sz="4800"/>
            </a:lvl3pPr>
            <a:lvl4pPr marL="6582629" lvl="3" indent="-4029" rtl="0">
              <a:spcBef>
                <a:spcPts val="0"/>
              </a:spcBef>
              <a:buFont typeface="Calibri"/>
              <a:buNone/>
              <a:defRPr sz="4300"/>
            </a:lvl4pPr>
            <a:lvl5pPr marL="8776834" lvl="4" indent="-1134" rtl="0">
              <a:spcBef>
                <a:spcPts val="0"/>
              </a:spcBef>
              <a:buFont typeface="Calibri"/>
              <a:buNone/>
              <a:defRPr sz="4300"/>
            </a:lvl5pPr>
            <a:lvl6pPr marL="10971043" lvl="5" indent="-10942" rtl="0">
              <a:spcBef>
                <a:spcPts val="0"/>
              </a:spcBef>
              <a:buFont typeface="Calibri"/>
              <a:buNone/>
              <a:defRPr sz="4300"/>
            </a:lvl6pPr>
            <a:lvl7pPr marL="13165254" lvl="6" indent="-8053" rtl="0">
              <a:spcBef>
                <a:spcPts val="0"/>
              </a:spcBef>
              <a:buFont typeface="Calibri"/>
              <a:buNone/>
              <a:defRPr sz="4300"/>
            </a:lvl7pPr>
            <a:lvl8pPr marL="15359462" lvl="7" indent="-5162" rtl="0">
              <a:spcBef>
                <a:spcPts val="0"/>
              </a:spcBef>
              <a:buFont typeface="Calibri"/>
              <a:buNone/>
              <a:defRPr sz="4300"/>
            </a:lvl8pPr>
            <a:lvl9pPr marL="17553672" lvl="8" indent="-2272" rtl="0">
              <a:spcBef>
                <a:spcPts val="0"/>
              </a:spcBef>
              <a:buFont typeface="Calibri"/>
              <a:buNone/>
              <a:defRPr sz="4300"/>
            </a:lvl9pPr>
          </a:lstStyle>
          <a:p>
            <a:endParaRPr/>
          </a:p>
        </p:txBody>
      </p:sp>
      <p:sp>
        <p:nvSpPr>
          <p:cNvPr id="140" name="Shape 140"/>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211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5" name="Shape 145"/>
          <p:cNvSpPr txBox="1">
            <a:spLocks noGrp="1"/>
          </p:cNvSpPr>
          <p:nvPr>
            <p:ph type="body" idx="1"/>
          </p:nvPr>
        </p:nvSpPr>
        <p:spPr>
          <a:xfrm rot="5400000">
            <a:off x="8047565" y="2498522"/>
            <a:ext cx="24138467" cy="36210239"/>
          </a:xfrm>
          <a:prstGeom prst="rect">
            <a:avLst/>
          </a:prstGeom>
          <a:noFill/>
          <a:ln>
            <a:noFill/>
          </a:ln>
        </p:spPr>
        <p:txBody>
          <a:bodyPr lIns="91425" tIns="91425" rIns="91425" bIns="91425" anchor="t" anchorCtr="0"/>
          <a:lstStyle>
            <a:lvl1pPr marL="1645656" lvl="0" indent="310144" algn="l" rtl="0">
              <a:spcBef>
                <a:spcPts val="3080"/>
              </a:spcBef>
              <a:buClr>
                <a:schemeClr val="dk1"/>
              </a:buClr>
              <a:buFont typeface="Arial"/>
              <a:buChar char="•"/>
              <a:defRPr sz="15400">
                <a:solidFill>
                  <a:schemeClr val="dk1"/>
                </a:solidFill>
                <a:latin typeface="Calibri"/>
                <a:ea typeface="Calibri"/>
                <a:cs typeface="Calibri"/>
                <a:sym typeface="Calibri"/>
              </a:defRPr>
            </a:lvl1pPr>
            <a:lvl2pPr marL="3565589" lvl="1" indent="320611" algn="l" rtl="0">
              <a:spcBef>
                <a:spcPts val="2680"/>
              </a:spcBef>
              <a:buClr>
                <a:schemeClr val="dk1"/>
              </a:buClr>
              <a:buFont typeface="Arial"/>
              <a:buChar char="–"/>
              <a:defRPr sz="13400">
                <a:solidFill>
                  <a:schemeClr val="dk1"/>
                </a:solidFill>
                <a:latin typeface="Calibri"/>
                <a:ea typeface="Calibri"/>
                <a:cs typeface="Calibri"/>
                <a:sym typeface="Calibri"/>
              </a:defRPr>
            </a:lvl2pPr>
            <a:lvl3pPr marL="5485522" lvl="2" indent="350127" algn="l" rtl="0">
              <a:spcBef>
                <a:spcPts val="2300"/>
              </a:spcBef>
              <a:buClr>
                <a:schemeClr val="dk1"/>
              </a:buClr>
              <a:buFont typeface="Arial"/>
              <a:buChar char="•"/>
              <a:defRPr sz="11500">
                <a:solidFill>
                  <a:schemeClr val="dk1"/>
                </a:solidFill>
                <a:latin typeface="Calibri"/>
                <a:ea typeface="Calibri"/>
                <a:cs typeface="Calibri"/>
                <a:sym typeface="Calibri"/>
              </a:defRPr>
            </a:lvl3pPr>
            <a:lvl4pPr marL="7679731" lvl="3" indent="118068" algn="l" rtl="0">
              <a:spcBef>
                <a:spcPts val="1920"/>
              </a:spcBef>
              <a:buClr>
                <a:schemeClr val="dk1"/>
              </a:buClr>
              <a:buFont typeface="Arial"/>
              <a:buChar char="–"/>
              <a:defRPr sz="9600">
                <a:solidFill>
                  <a:schemeClr val="dk1"/>
                </a:solidFill>
                <a:latin typeface="Calibri"/>
                <a:ea typeface="Calibri"/>
                <a:cs typeface="Calibri"/>
                <a:sym typeface="Calibri"/>
              </a:defRPr>
            </a:lvl4pPr>
            <a:lvl5pPr marL="9873941" lvl="4" indent="120959" algn="l" rtl="0">
              <a:spcBef>
                <a:spcPts val="1920"/>
              </a:spcBef>
              <a:buClr>
                <a:schemeClr val="dk1"/>
              </a:buClr>
              <a:buFont typeface="Arial"/>
              <a:buChar char="»"/>
              <a:defRPr sz="9600">
                <a:solidFill>
                  <a:schemeClr val="dk1"/>
                </a:solidFill>
                <a:latin typeface="Calibri"/>
                <a:ea typeface="Calibri"/>
                <a:cs typeface="Calibri"/>
                <a:sym typeface="Calibri"/>
              </a:defRPr>
            </a:lvl5pPr>
            <a:lvl6pPr marL="12068150" lvl="5" indent="111149" algn="l" rtl="0">
              <a:spcBef>
                <a:spcPts val="1920"/>
              </a:spcBef>
              <a:buClr>
                <a:schemeClr val="dk1"/>
              </a:buClr>
              <a:buFont typeface="Arial"/>
              <a:buChar char="•"/>
              <a:defRPr sz="9600">
                <a:solidFill>
                  <a:schemeClr val="dk1"/>
                </a:solidFill>
                <a:latin typeface="Calibri"/>
                <a:ea typeface="Calibri"/>
                <a:cs typeface="Calibri"/>
                <a:sym typeface="Calibri"/>
              </a:defRPr>
            </a:lvl6pPr>
            <a:lvl7pPr marL="14262360" lvl="6" indent="114039" algn="l" rtl="0">
              <a:spcBef>
                <a:spcPts val="1920"/>
              </a:spcBef>
              <a:buClr>
                <a:schemeClr val="dk1"/>
              </a:buClr>
              <a:buFont typeface="Arial"/>
              <a:buChar char="•"/>
              <a:defRPr sz="9600">
                <a:solidFill>
                  <a:schemeClr val="dk1"/>
                </a:solidFill>
                <a:latin typeface="Calibri"/>
                <a:ea typeface="Calibri"/>
                <a:cs typeface="Calibri"/>
                <a:sym typeface="Calibri"/>
              </a:defRPr>
            </a:lvl7pPr>
            <a:lvl8pPr marL="16456565" lvl="7" indent="116935" algn="l" rtl="0">
              <a:spcBef>
                <a:spcPts val="1920"/>
              </a:spcBef>
              <a:buClr>
                <a:schemeClr val="dk1"/>
              </a:buClr>
              <a:buFont typeface="Arial"/>
              <a:buChar char="•"/>
              <a:defRPr sz="9600">
                <a:solidFill>
                  <a:schemeClr val="dk1"/>
                </a:solidFill>
                <a:latin typeface="Calibri"/>
                <a:ea typeface="Calibri"/>
                <a:cs typeface="Calibri"/>
                <a:sym typeface="Calibri"/>
              </a:defRPr>
            </a:lvl8pPr>
            <a:lvl9pPr marL="18650774" lvl="8" indent="119825" algn="l" rtl="0">
              <a:spcBef>
                <a:spcPts val="1920"/>
              </a:spcBef>
              <a:buClr>
                <a:schemeClr val="dk1"/>
              </a:buClr>
              <a:buFont typeface="Arial"/>
              <a:buChar char="•"/>
              <a:defRPr sz="9600">
                <a:solidFill>
                  <a:schemeClr val="dk1"/>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rot="5400000">
            <a:off x="18091572" y="12542530"/>
            <a:ext cx="31208132" cy="9052559"/>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211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1" name="Shape 151"/>
          <p:cNvSpPr txBox="1">
            <a:spLocks noGrp="1"/>
          </p:cNvSpPr>
          <p:nvPr>
            <p:ph type="body" idx="1"/>
          </p:nvPr>
        </p:nvSpPr>
        <p:spPr>
          <a:xfrm rot="5400000">
            <a:off x="-348825" y="3825251"/>
            <a:ext cx="31208132" cy="26487118"/>
          </a:xfrm>
          <a:prstGeom prst="rect">
            <a:avLst/>
          </a:prstGeom>
          <a:noFill/>
          <a:ln>
            <a:noFill/>
          </a:ln>
        </p:spPr>
        <p:txBody>
          <a:bodyPr lIns="91425" tIns="91425" rIns="91425" bIns="91425" anchor="t" anchorCtr="0"/>
          <a:lstStyle>
            <a:lvl1pPr marL="1645656" lvl="0" indent="310144" algn="l" rtl="0">
              <a:spcBef>
                <a:spcPts val="3080"/>
              </a:spcBef>
              <a:buClr>
                <a:schemeClr val="dk1"/>
              </a:buClr>
              <a:buFont typeface="Arial"/>
              <a:buChar char="•"/>
              <a:defRPr sz="15400">
                <a:solidFill>
                  <a:schemeClr val="dk1"/>
                </a:solidFill>
                <a:latin typeface="Calibri"/>
                <a:ea typeface="Calibri"/>
                <a:cs typeface="Calibri"/>
                <a:sym typeface="Calibri"/>
              </a:defRPr>
            </a:lvl1pPr>
            <a:lvl2pPr marL="3565589" lvl="1" indent="320611" algn="l" rtl="0">
              <a:spcBef>
                <a:spcPts val="2680"/>
              </a:spcBef>
              <a:buClr>
                <a:schemeClr val="dk1"/>
              </a:buClr>
              <a:buFont typeface="Arial"/>
              <a:buChar char="–"/>
              <a:defRPr sz="13400">
                <a:solidFill>
                  <a:schemeClr val="dk1"/>
                </a:solidFill>
                <a:latin typeface="Calibri"/>
                <a:ea typeface="Calibri"/>
                <a:cs typeface="Calibri"/>
                <a:sym typeface="Calibri"/>
              </a:defRPr>
            </a:lvl2pPr>
            <a:lvl3pPr marL="5485522" lvl="2" indent="350127" algn="l" rtl="0">
              <a:spcBef>
                <a:spcPts val="2300"/>
              </a:spcBef>
              <a:buClr>
                <a:schemeClr val="dk1"/>
              </a:buClr>
              <a:buFont typeface="Arial"/>
              <a:buChar char="•"/>
              <a:defRPr sz="11500">
                <a:solidFill>
                  <a:schemeClr val="dk1"/>
                </a:solidFill>
                <a:latin typeface="Calibri"/>
                <a:ea typeface="Calibri"/>
                <a:cs typeface="Calibri"/>
                <a:sym typeface="Calibri"/>
              </a:defRPr>
            </a:lvl3pPr>
            <a:lvl4pPr marL="7679731" lvl="3" indent="118068" algn="l" rtl="0">
              <a:spcBef>
                <a:spcPts val="1920"/>
              </a:spcBef>
              <a:buClr>
                <a:schemeClr val="dk1"/>
              </a:buClr>
              <a:buFont typeface="Arial"/>
              <a:buChar char="–"/>
              <a:defRPr sz="9600">
                <a:solidFill>
                  <a:schemeClr val="dk1"/>
                </a:solidFill>
                <a:latin typeface="Calibri"/>
                <a:ea typeface="Calibri"/>
                <a:cs typeface="Calibri"/>
                <a:sym typeface="Calibri"/>
              </a:defRPr>
            </a:lvl4pPr>
            <a:lvl5pPr marL="9873941" lvl="4" indent="120959" algn="l" rtl="0">
              <a:spcBef>
                <a:spcPts val="1920"/>
              </a:spcBef>
              <a:buClr>
                <a:schemeClr val="dk1"/>
              </a:buClr>
              <a:buFont typeface="Arial"/>
              <a:buChar char="»"/>
              <a:defRPr sz="9600">
                <a:solidFill>
                  <a:schemeClr val="dk1"/>
                </a:solidFill>
                <a:latin typeface="Calibri"/>
                <a:ea typeface="Calibri"/>
                <a:cs typeface="Calibri"/>
                <a:sym typeface="Calibri"/>
              </a:defRPr>
            </a:lvl5pPr>
            <a:lvl6pPr marL="12068150" lvl="5" indent="111149" algn="l" rtl="0">
              <a:spcBef>
                <a:spcPts val="1920"/>
              </a:spcBef>
              <a:buClr>
                <a:schemeClr val="dk1"/>
              </a:buClr>
              <a:buFont typeface="Arial"/>
              <a:buChar char="•"/>
              <a:defRPr sz="9600">
                <a:solidFill>
                  <a:schemeClr val="dk1"/>
                </a:solidFill>
                <a:latin typeface="Calibri"/>
                <a:ea typeface="Calibri"/>
                <a:cs typeface="Calibri"/>
                <a:sym typeface="Calibri"/>
              </a:defRPr>
            </a:lvl6pPr>
            <a:lvl7pPr marL="14262360" lvl="6" indent="114039" algn="l" rtl="0">
              <a:spcBef>
                <a:spcPts val="1920"/>
              </a:spcBef>
              <a:buClr>
                <a:schemeClr val="dk1"/>
              </a:buClr>
              <a:buFont typeface="Arial"/>
              <a:buChar char="•"/>
              <a:defRPr sz="9600">
                <a:solidFill>
                  <a:schemeClr val="dk1"/>
                </a:solidFill>
                <a:latin typeface="Calibri"/>
                <a:ea typeface="Calibri"/>
                <a:cs typeface="Calibri"/>
                <a:sym typeface="Calibri"/>
              </a:defRPr>
            </a:lvl7pPr>
            <a:lvl8pPr marL="16456565" lvl="7" indent="116935" algn="l" rtl="0">
              <a:spcBef>
                <a:spcPts val="1920"/>
              </a:spcBef>
              <a:buClr>
                <a:schemeClr val="dk1"/>
              </a:buClr>
              <a:buFont typeface="Arial"/>
              <a:buChar char="•"/>
              <a:defRPr sz="9600">
                <a:solidFill>
                  <a:schemeClr val="dk1"/>
                </a:solidFill>
                <a:latin typeface="Calibri"/>
                <a:ea typeface="Calibri"/>
                <a:cs typeface="Calibri"/>
                <a:sym typeface="Calibri"/>
              </a:defRPr>
            </a:lvl8pPr>
            <a:lvl9pPr marL="18650774" lvl="8" indent="119825" algn="l" rtl="0">
              <a:spcBef>
                <a:spcPts val="1920"/>
              </a:spcBef>
              <a:buClr>
                <a:schemeClr val="dk1"/>
              </a:buClr>
              <a:buFont typeface="Arial"/>
              <a:buChar char="•"/>
              <a:defRPr sz="9600">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78176" y="23503468"/>
            <a:ext cx="34198559" cy="7264399"/>
          </a:xfrm>
          <a:prstGeom prst="rect">
            <a:avLst/>
          </a:prstGeom>
          <a:noFill/>
          <a:ln>
            <a:noFill/>
          </a:ln>
        </p:spPr>
        <p:txBody>
          <a:bodyPr lIns="91425" tIns="91425" rIns="91425" bIns="91425" anchor="t" anchorCtr="0"/>
          <a:lstStyle>
            <a:lvl1pPr lvl="0" algn="l" rtl="0">
              <a:spcBef>
                <a:spcPts val="0"/>
              </a:spcBef>
              <a:defRPr sz="19200" b="1"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3178176" y="15502478"/>
            <a:ext cx="34198559" cy="800099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9600">
                <a:solidFill>
                  <a:srgbClr val="888888"/>
                </a:solidFill>
              </a:defRPr>
            </a:lvl1pPr>
            <a:lvl2pPr marL="2194210" lvl="1" indent="-9810" rtl="0">
              <a:spcBef>
                <a:spcPts val="0"/>
              </a:spcBef>
              <a:buClr>
                <a:srgbClr val="888888"/>
              </a:buClr>
              <a:buFont typeface="Calibri"/>
              <a:buNone/>
              <a:defRPr sz="8600">
                <a:solidFill>
                  <a:srgbClr val="888888"/>
                </a:solidFill>
              </a:defRPr>
            </a:lvl2pPr>
            <a:lvl3pPr marL="4388419" lvl="2" indent="-6918" rtl="0">
              <a:spcBef>
                <a:spcPts val="0"/>
              </a:spcBef>
              <a:buClr>
                <a:srgbClr val="888888"/>
              </a:buClr>
              <a:buFont typeface="Calibri"/>
              <a:buNone/>
              <a:defRPr sz="7700">
                <a:solidFill>
                  <a:srgbClr val="888888"/>
                </a:solidFill>
              </a:defRPr>
            </a:lvl3pPr>
            <a:lvl4pPr marL="6582629" lvl="3" indent="-4029" rtl="0">
              <a:spcBef>
                <a:spcPts val="0"/>
              </a:spcBef>
              <a:buClr>
                <a:srgbClr val="888888"/>
              </a:buClr>
              <a:buFont typeface="Calibri"/>
              <a:buNone/>
              <a:defRPr sz="6700">
                <a:solidFill>
                  <a:srgbClr val="888888"/>
                </a:solidFill>
              </a:defRPr>
            </a:lvl4pPr>
            <a:lvl5pPr marL="8776834" lvl="4" indent="-1134" rtl="0">
              <a:spcBef>
                <a:spcPts val="0"/>
              </a:spcBef>
              <a:buClr>
                <a:srgbClr val="888888"/>
              </a:buClr>
              <a:buFont typeface="Calibri"/>
              <a:buNone/>
              <a:defRPr sz="6700">
                <a:solidFill>
                  <a:srgbClr val="888888"/>
                </a:solidFill>
              </a:defRPr>
            </a:lvl5pPr>
            <a:lvl6pPr marL="10971043" lvl="5" indent="-10942" rtl="0">
              <a:spcBef>
                <a:spcPts val="0"/>
              </a:spcBef>
              <a:buClr>
                <a:srgbClr val="888888"/>
              </a:buClr>
              <a:buFont typeface="Calibri"/>
              <a:buNone/>
              <a:defRPr sz="6700">
                <a:solidFill>
                  <a:srgbClr val="888888"/>
                </a:solidFill>
              </a:defRPr>
            </a:lvl6pPr>
            <a:lvl7pPr marL="13165254" lvl="6" indent="-8053" rtl="0">
              <a:spcBef>
                <a:spcPts val="0"/>
              </a:spcBef>
              <a:buClr>
                <a:srgbClr val="888888"/>
              </a:buClr>
              <a:buFont typeface="Calibri"/>
              <a:buNone/>
              <a:defRPr sz="6700">
                <a:solidFill>
                  <a:srgbClr val="888888"/>
                </a:solidFill>
              </a:defRPr>
            </a:lvl7pPr>
            <a:lvl8pPr marL="15359462" lvl="7" indent="-5162" rtl="0">
              <a:spcBef>
                <a:spcPts val="0"/>
              </a:spcBef>
              <a:buClr>
                <a:srgbClr val="888888"/>
              </a:buClr>
              <a:buFont typeface="Calibri"/>
              <a:buNone/>
              <a:defRPr sz="6700">
                <a:solidFill>
                  <a:srgbClr val="888888"/>
                </a:solidFill>
              </a:defRPr>
            </a:lvl8pPr>
            <a:lvl9pPr marL="17553672" lvl="8" indent="-2272" rtl="0">
              <a:spcBef>
                <a:spcPts val="0"/>
              </a:spcBef>
              <a:buClr>
                <a:srgbClr val="888888"/>
              </a:buClr>
              <a:buFont typeface="Calibri"/>
              <a:buNone/>
              <a:defRPr sz="6700">
                <a:solidFill>
                  <a:srgbClr val="888888"/>
                </a:solidFill>
              </a:defRPr>
            </a:lvl9pPr>
          </a:lstStyle>
          <a:p>
            <a:endParaRPr/>
          </a:p>
        </p:txBody>
      </p:sp>
      <p:sp>
        <p:nvSpPr>
          <p:cNvPr id="26" name="Shape 26"/>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211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1"/>
          </p:nvPr>
        </p:nvSpPr>
        <p:spPr>
          <a:xfrm>
            <a:off x="2011680" y="8534407"/>
            <a:ext cx="17769839" cy="24138467"/>
          </a:xfrm>
          <a:prstGeom prst="rect">
            <a:avLst/>
          </a:prstGeom>
          <a:noFill/>
          <a:ln>
            <a:noFill/>
          </a:ln>
        </p:spPr>
        <p:txBody>
          <a:bodyPr lIns="91425" tIns="91425" rIns="91425" bIns="91425" anchor="t" anchorCtr="0"/>
          <a:lstStyle>
            <a:lvl1pPr lvl="0" rtl="0">
              <a:spcBef>
                <a:spcPts val="0"/>
              </a:spcBef>
              <a:defRPr sz="13400"/>
            </a:lvl1pPr>
            <a:lvl2pPr lvl="1" rtl="0">
              <a:spcBef>
                <a:spcPts val="0"/>
              </a:spcBef>
              <a:defRPr sz="11500"/>
            </a:lvl2pPr>
            <a:lvl3pPr lvl="2" rtl="0">
              <a:spcBef>
                <a:spcPts val="0"/>
              </a:spcBef>
              <a:defRPr sz="9600"/>
            </a:lvl3pPr>
            <a:lvl4pPr lvl="3" rtl="0">
              <a:spcBef>
                <a:spcPts val="0"/>
              </a:spcBef>
              <a:defRPr sz="8600"/>
            </a:lvl4pPr>
            <a:lvl5pPr lvl="4" rtl="0">
              <a:spcBef>
                <a:spcPts val="0"/>
              </a:spcBef>
              <a:defRPr sz="8600"/>
            </a:lvl5pPr>
            <a:lvl6pPr lvl="5" rtl="0">
              <a:spcBef>
                <a:spcPts val="0"/>
              </a:spcBef>
              <a:defRPr sz="8600"/>
            </a:lvl6pPr>
            <a:lvl7pPr lvl="6" rtl="0">
              <a:spcBef>
                <a:spcPts val="0"/>
              </a:spcBef>
              <a:defRPr sz="8600"/>
            </a:lvl7pPr>
            <a:lvl8pPr lvl="7" rtl="0">
              <a:spcBef>
                <a:spcPts val="0"/>
              </a:spcBef>
              <a:defRPr sz="8600"/>
            </a:lvl8pPr>
            <a:lvl9pPr lvl="8" rtl="0">
              <a:spcBef>
                <a:spcPts val="0"/>
              </a:spcBef>
              <a:defRPr sz="8600"/>
            </a:lvl9pPr>
          </a:lstStyle>
          <a:p>
            <a:endParaRPr/>
          </a:p>
        </p:txBody>
      </p:sp>
      <p:sp>
        <p:nvSpPr>
          <p:cNvPr id="32" name="Shape 32"/>
          <p:cNvSpPr txBox="1">
            <a:spLocks noGrp="1"/>
          </p:cNvSpPr>
          <p:nvPr>
            <p:ph type="body" idx="2"/>
          </p:nvPr>
        </p:nvSpPr>
        <p:spPr>
          <a:xfrm>
            <a:off x="20452079" y="8534407"/>
            <a:ext cx="17769839" cy="24138467"/>
          </a:xfrm>
          <a:prstGeom prst="rect">
            <a:avLst/>
          </a:prstGeom>
          <a:noFill/>
          <a:ln>
            <a:noFill/>
          </a:ln>
        </p:spPr>
        <p:txBody>
          <a:bodyPr lIns="91425" tIns="91425" rIns="91425" bIns="91425" anchor="t" anchorCtr="0"/>
          <a:lstStyle>
            <a:lvl1pPr lvl="0" rtl="0">
              <a:spcBef>
                <a:spcPts val="0"/>
              </a:spcBef>
              <a:defRPr sz="13400"/>
            </a:lvl1pPr>
            <a:lvl2pPr lvl="1" rtl="0">
              <a:spcBef>
                <a:spcPts val="0"/>
              </a:spcBef>
              <a:defRPr sz="11500"/>
            </a:lvl2pPr>
            <a:lvl3pPr lvl="2" rtl="0">
              <a:spcBef>
                <a:spcPts val="0"/>
              </a:spcBef>
              <a:defRPr sz="9600"/>
            </a:lvl3pPr>
            <a:lvl4pPr lvl="3" rtl="0">
              <a:spcBef>
                <a:spcPts val="0"/>
              </a:spcBef>
              <a:defRPr sz="8600"/>
            </a:lvl4pPr>
            <a:lvl5pPr lvl="4" rtl="0">
              <a:spcBef>
                <a:spcPts val="0"/>
              </a:spcBef>
              <a:defRPr sz="8600"/>
            </a:lvl5pPr>
            <a:lvl6pPr lvl="5" rtl="0">
              <a:spcBef>
                <a:spcPts val="0"/>
              </a:spcBef>
              <a:defRPr sz="8600"/>
            </a:lvl6pPr>
            <a:lvl7pPr lvl="6" rtl="0">
              <a:spcBef>
                <a:spcPts val="0"/>
              </a:spcBef>
              <a:defRPr sz="8600"/>
            </a:lvl7pPr>
            <a:lvl8pPr lvl="7" rtl="0">
              <a:spcBef>
                <a:spcPts val="0"/>
              </a:spcBef>
              <a:defRPr sz="8600"/>
            </a:lvl8pPr>
            <a:lvl9pPr lvl="8" rtl="0">
              <a:spcBef>
                <a:spcPts val="0"/>
              </a:spcBef>
              <a:defRPr sz="8600"/>
            </a:lvl9pPr>
          </a:lstStyle>
          <a:p>
            <a:endParaRPr/>
          </a:p>
        </p:txBody>
      </p:sp>
      <p:sp>
        <p:nvSpPr>
          <p:cNvPr id="33" name="Shape 33"/>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2011680" y="8187268"/>
            <a:ext cx="17776827" cy="3412063"/>
          </a:xfrm>
          <a:prstGeom prst="rect">
            <a:avLst/>
          </a:prstGeom>
          <a:noFill/>
          <a:ln>
            <a:noFill/>
          </a:ln>
        </p:spPr>
        <p:txBody>
          <a:bodyPr lIns="91425" tIns="91425" rIns="91425" bIns="91425" anchor="b" anchorCtr="0"/>
          <a:lstStyle>
            <a:lvl1pPr marL="0" lvl="0" indent="0" rtl="0">
              <a:spcBef>
                <a:spcPts val="0"/>
              </a:spcBef>
              <a:buFont typeface="Calibri"/>
              <a:buNone/>
              <a:defRPr sz="11500" b="1"/>
            </a:lvl1pPr>
            <a:lvl2pPr marL="2194210" lvl="1" indent="-9810" rtl="0">
              <a:spcBef>
                <a:spcPts val="0"/>
              </a:spcBef>
              <a:buFont typeface="Calibri"/>
              <a:buNone/>
              <a:defRPr sz="9600" b="1"/>
            </a:lvl2pPr>
            <a:lvl3pPr marL="4388419" lvl="2" indent="-6918" rtl="0">
              <a:spcBef>
                <a:spcPts val="0"/>
              </a:spcBef>
              <a:buFont typeface="Calibri"/>
              <a:buNone/>
              <a:defRPr sz="8600" b="1"/>
            </a:lvl3pPr>
            <a:lvl4pPr marL="6582629" lvl="3" indent="-4029" rtl="0">
              <a:spcBef>
                <a:spcPts val="0"/>
              </a:spcBef>
              <a:buFont typeface="Calibri"/>
              <a:buNone/>
              <a:defRPr sz="7700" b="1"/>
            </a:lvl4pPr>
            <a:lvl5pPr marL="8776834" lvl="4" indent="-1134" rtl="0">
              <a:spcBef>
                <a:spcPts val="0"/>
              </a:spcBef>
              <a:buFont typeface="Calibri"/>
              <a:buNone/>
              <a:defRPr sz="7700" b="1"/>
            </a:lvl5pPr>
            <a:lvl6pPr marL="10971043" lvl="5" indent="-10942" rtl="0">
              <a:spcBef>
                <a:spcPts val="0"/>
              </a:spcBef>
              <a:buFont typeface="Calibri"/>
              <a:buNone/>
              <a:defRPr sz="7700" b="1"/>
            </a:lvl6pPr>
            <a:lvl7pPr marL="13165254" lvl="6" indent="-8053" rtl="0">
              <a:spcBef>
                <a:spcPts val="0"/>
              </a:spcBef>
              <a:buFont typeface="Calibri"/>
              <a:buNone/>
              <a:defRPr sz="7700" b="1"/>
            </a:lvl7pPr>
            <a:lvl8pPr marL="15359462" lvl="7" indent="-5162" rtl="0">
              <a:spcBef>
                <a:spcPts val="0"/>
              </a:spcBef>
              <a:buFont typeface="Calibri"/>
              <a:buNone/>
              <a:defRPr sz="7700" b="1"/>
            </a:lvl8pPr>
            <a:lvl9pPr marL="17553672" lvl="8" indent="-2272" rtl="0">
              <a:spcBef>
                <a:spcPts val="0"/>
              </a:spcBef>
              <a:buFont typeface="Calibri"/>
              <a:buNone/>
              <a:defRPr sz="7700" b="1"/>
            </a:lvl9pPr>
          </a:lstStyle>
          <a:p>
            <a:endParaRPr/>
          </a:p>
        </p:txBody>
      </p:sp>
      <p:sp>
        <p:nvSpPr>
          <p:cNvPr id="39" name="Shape 39"/>
          <p:cNvSpPr txBox="1">
            <a:spLocks noGrp="1"/>
          </p:cNvSpPr>
          <p:nvPr>
            <p:ph type="body" idx="2"/>
          </p:nvPr>
        </p:nvSpPr>
        <p:spPr>
          <a:xfrm>
            <a:off x="2011680" y="11599332"/>
            <a:ext cx="17776827" cy="21073535"/>
          </a:xfrm>
          <a:prstGeom prst="rect">
            <a:avLst/>
          </a:prstGeom>
          <a:noFill/>
          <a:ln>
            <a:noFill/>
          </a:ln>
        </p:spPr>
        <p:txBody>
          <a:bodyPr lIns="91425" tIns="91425" rIns="91425" bIns="91425" anchor="t" anchorCtr="0"/>
          <a:lstStyle>
            <a:lvl1pPr lvl="0" rtl="0">
              <a:spcBef>
                <a:spcPts val="0"/>
              </a:spcBef>
              <a:defRPr sz="11500"/>
            </a:lvl1pPr>
            <a:lvl2pPr lvl="1" rtl="0">
              <a:spcBef>
                <a:spcPts val="0"/>
              </a:spcBef>
              <a:defRPr sz="9600"/>
            </a:lvl2pPr>
            <a:lvl3pPr lvl="2" rtl="0">
              <a:spcBef>
                <a:spcPts val="0"/>
              </a:spcBef>
              <a:defRPr sz="8600"/>
            </a:lvl3pPr>
            <a:lvl4pPr lvl="3" rtl="0">
              <a:spcBef>
                <a:spcPts val="0"/>
              </a:spcBef>
              <a:defRPr sz="7700"/>
            </a:lvl4pPr>
            <a:lvl5pPr lvl="4" rtl="0">
              <a:spcBef>
                <a:spcPts val="0"/>
              </a:spcBef>
              <a:defRPr sz="7700"/>
            </a:lvl5pPr>
            <a:lvl6pPr lvl="5" rtl="0">
              <a:spcBef>
                <a:spcPts val="0"/>
              </a:spcBef>
              <a:defRPr sz="7700"/>
            </a:lvl6pPr>
            <a:lvl7pPr lvl="6" rtl="0">
              <a:spcBef>
                <a:spcPts val="0"/>
              </a:spcBef>
              <a:defRPr sz="7700"/>
            </a:lvl7pPr>
            <a:lvl8pPr lvl="7" rtl="0">
              <a:spcBef>
                <a:spcPts val="0"/>
              </a:spcBef>
              <a:defRPr sz="7700"/>
            </a:lvl8pPr>
            <a:lvl9pPr lvl="8" rtl="0">
              <a:spcBef>
                <a:spcPts val="0"/>
              </a:spcBef>
              <a:defRPr sz="7700"/>
            </a:lvl9pPr>
          </a:lstStyle>
          <a:p>
            <a:endParaRPr/>
          </a:p>
        </p:txBody>
      </p:sp>
      <p:sp>
        <p:nvSpPr>
          <p:cNvPr id="40" name="Shape 40"/>
          <p:cNvSpPr txBox="1">
            <a:spLocks noGrp="1"/>
          </p:cNvSpPr>
          <p:nvPr>
            <p:ph type="body" idx="3"/>
          </p:nvPr>
        </p:nvSpPr>
        <p:spPr>
          <a:xfrm>
            <a:off x="20438112" y="8187268"/>
            <a:ext cx="17783809" cy="3412063"/>
          </a:xfrm>
          <a:prstGeom prst="rect">
            <a:avLst/>
          </a:prstGeom>
          <a:noFill/>
          <a:ln>
            <a:noFill/>
          </a:ln>
        </p:spPr>
        <p:txBody>
          <a:bodyPr lIns="91425" tIns="91425" rIns="91425" bIns="91425" anchor="b" anchorCtr="0"/>
          <a:lstStyle>
            <a:lvl1pPr marL="0" lvl="0" indent="0" rtl="0">
              <a:spcBef>
                <a:spcPts val="0"/>
              </a:spcBef>
              <a:buFont typeface="Calibri"/>
              <a:buNone/>
              <a:defRPr sz="11500" b="1"/>
            </a:lvl1pPr>
            <a:lvl2pPr marL="2194210" lvl="1" indent="-9810" rtl="0">
              <a:spcBef>
                <a:spcPts val="0"/>
              </a:spcBef>
              <a:buFont typeface="Calibri"/>
              <a:buNone/>
              <a:defRPr sz="9600" b="1"/>
            </a:lvl2pPr>
            <a:lvl3pPr marL="4388419" lvl="2" indent="-6918" rtl="0">
              <a:spcBef>
                <a:spcPts val="0"/>
              </a:spcBef>
              <a:buFont typeface="Calibri"/>
              <a:buNone/>
              <a:defRPr sz="8600" b="1"/>
            </a:lvl3pPr>
            <a:lvl4pPr marL="6582629" lvl="3" indent="-4029" rtl="0">
              <a:spcBef>
                <a:spcPts val="0"/>
              </a:spcBef>
              <a:buFont typeface="Calibri"/>
              <a:buNone/>
              <a:defRPr sz="7700" b="1"/>
            </a:lvl4pPr>
            <a:lvl5pPr marL="8776834" lvl="4" indent="-1134" rtl="0">
              <a:spcBef>
                <a:spcPts val="0"/>
              </a:spcBef>
              <a:buFont typeface="Calibri"/>
              <a:buNone/>
              <a:defRPr sz="7700" b="1"/>
            </a:lvl5pPr>
            <a:lvl6pPr marL="10971043" lvl="5" indent="-10942" rtl="0">
              <a:spcBef>
                <a:spcPts val="0"/>
              </a:spcBef>
              <a:buFont typeface="Calibri"/>
              <a:buNone/>
              <a:defRPr sz="7700" b="1"/>
            </a:lvl6pPr>
            <a:lvl7pPr marL="13165254" lvl="6" indent="-8053" rtl="0">
              <a:spcBef>
                <a:spcPts val="0"/>
              </a:spcBef>
              <a:buFont typeface="Calibri"/>
              <a:buNone/>
              <a:defRPr sz="7700" b="1"/>
            </a:lvl7pPr>
            <a:lvl8pPr marL="15359462" lvl="7" indent="-5162" rtl="0">
              <a:spcBef>
                <a:spcPts val="0"/>
              </a:spcBef>
              <a:buFont typeface="Calibri"/>
              <a:buNone/>
              <a:defRPr sz="7700" b="1"/>
            </a:lvl8pPr>
            <a:lvl9pPr marL="17553672" lvl="8" indent="-2272" rtl="0">
              <a:spcBef>
                <a:spcPts val="0"/>
              </a:spcBef>
              <a:buFont typeface="Calibri"/>
              <a:buNone/>
              <a:defRPr sz="7700" b="1"/>
            </a:lvl9pPr>
          </a:lstStyle>
          <a:p>
            <a:endParaRPr/>
          </a:p>
        </p:txBody>
      </p:sp>
      <p:sp>
        <p:nvSpPr>
          <p:cNvPr id="41" name="Shape 41"/>
          <p:cNvSpPr txBox="1">
            <a:spLocks noGrp="1"/>
          </p:cNvSpPr>
          <p:nvPr>
            <p:ph type="body" idx="4"/>
          </p:nvPr>
        </p:nvSpPr>
        <p:spPr>
          <a:xfrm>
            <a:off x="20438112" y="11599332"/>
            <a:ext cx="17783809" cy="21073535"/>
          </a:xfrm>
          <a:prstGeom prst="rect">
            <a:avLst/>
          </a:prstGeom>
          <a:noFill/>
          <a:ln>
            <a:noFill/>
          </a:ln>
        </p:spPr>
        <p:txBody>
          <a:bodyPr lIns="91425" tIns="91425" rIns="91425" bIns="91425" anchor="t" anchorCtr="0"/>
          <a:lstStyle>
            <a:lvl1pPr lvl="0" rtl="0">
              <a:spcBef>
                <a:spcPts val="0"/>
              </a:spcBef>
              <a:defRPr sz="11500"/>
            </a:lvl1pPr>
            <a:lvl2pPr lvl="1" rtl="0">
              <a:spcBef>
                <a:spcPts val="0"/>
              </a:spcBef>
              <a:defRPr sz="9600"/>
            </a:lvl2pPr>
            <a:lvl3pPr lvl="2" rtl="0">
              <a:spcBef>
                <a:spcPts val="0"/>
              </a:spcBef>
              <a:defRPr sz="8600"/>
            </a:lvl3pPr>
            <a:lvl4pPr lvl="3" rtl="0">
              <a:spcBef>
                <a:spcPts val="0"/>
              </a:spcBef>
              <a:defRPr sz="7700"/>
            </a:lvl4pPr>
            <a:lvl5pPr lvl="4" rtl="0">
              <a:spcBef>
                <a:spcPts val="0"/>
              </a:spcBef>
              <a:defRPr sz="7700"/>
            </a:lvl5pPr>
            <a:lvl6pPr lvl="5" rtl="0">
              <a:spcBef>
                <a:spcPts val="0"/>
              </a:spcBef>
              <a:defRPr sz="7700"/>
            </a:lvl6pPr>
            <a:lvl7pPr lvl="6" rtl="0">
              <a:spcBef>
                <a:spcPts val="0"/>
              </a:spcBef>
              <a:defRPr sz="7700"/>
            </a:lvl7pPr>
            <a:lvl8pPr lvl="7" rtl="0">
              <a:spcBef>
                <a:spcPts val="0"/>
              </a:spcBef>
              <a:defRPr sz="7700"/>
            </a:lvl8pPr>
            <a:lvl9pPr lvl="8" rtl="0">
              <a:spcBef>
                <a:spcPts val="0"/>
              </a:spcBef>
              <a:defRPr sz="7700"/>
            </a:lvl9pPr>
          </a:lstStyle>
          <a:p>
            <a:endParaRPr/>
          </a:p>
        </p:txBody>
      </p:sp>
      <p:sp>
        <p:nvSpPr>
          <p:cNvPr id="42" name="Shape 42"/>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211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011686" y="1456266"/>
            <a:ext cx="13236577" cy="6197600"/>
          </a:xfrm>
          <a:prstGeom prst="rect">
            <a:avLst/>
          </a:prstGeom>
          <a:noFill/>
          <a:ln>
            <a:noFill/>
          </a:ln>
        </p:spPr>
        <p:txBody>
          <a:bodyPr lIns="91425" tIns="91425" rIns="91425" bIns="91425" anchor="b" anchorCtr="0"/>
          <a:lstStyle>
            <a:lvl1pPr lvl="0" algn="l" rtl="0">
              <a:spcBef>
                <a:spcPts val="0"/>
              </a:spcBef>
              <a:defRPr sz="96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body" idx="1"/>
          </p:nvPr>
        </p:nvSpPr>
        <p:spPr>
          <a:xfrm>
            <a:off x="15730220" y="1456275"/>
            <a:ext cx="22491700" cy="31216604"/>
          </a:xfrm>
          <a:prstGeom prst="rect">
            <a:avLst/>
          </a:prstGeom>
          <a:noFill/>
          <a:ln>
            <a:noFill/>
          </a:ln>
        </p:spPr>
        <p:txBody>
          <a:bodyPr lIns="91425" tIns="91425" rIns="91425" bIns="91425" anchor="t" anchorCtr="0"/>
          <a:lstStyle>
            <a:lvl1pPr lvl="0" rtl="0">
              <a:spcBef>
                <a:spcPts val="0"/>
              </a:spcBef>
              <a:defRPr sz="15400"/>
            </a:lvl1pPr>
            <a:lvl2pPr lvl="1" rtl="0">
              <a:spcBef>
                <a:spcPts val="0"/>
              </a:spcBef>
              <a:defRPr sz="13400"/>
            </a:lvl2pPr>
            <a:lvl3pPr lvl="2" rtl="0">
              <a:spcBef>
                <a:spcPts val="0"/>
              </a:spcBef>
              <a:defRPr sz="11500"/>
            </a:lvl3pPr>
            <a:lvl4pPr lvl="3" rtl="0">
              <a:spcBef>
                <a:spcPts val="0"/>
              </a:spcBef>
              <a:defRPr sz="9600"/>
            </a:lvl4pPr>
            <a:lvl5pPr lvl="4" rtl="0">
              <a:spcBef>
                <a:spcPts val="0"/>
              </a:spcBef>
              <a:defRPr sz="9600"/>
            </a:lvl5pPr>
            <a:lvl6pPr lvl="5" rtl="0">
              <a:spcBef>
                <a:spcPts val="0"/>
              </a:spcBef>
              <a:defRPr sz="9600"/>
            </a:lvl6pPr>
            <a:lvl7pPr lvl="6" rtl="0">
              <a:spcBef>
                <a:spcPts val="0"/>
              </a:spcBef>
              <a:defRPr sz="9600"/>
            </a:lvl7pPr>
            <a:lvl8pPr lvl="7" rtl="0">
              <a:spcBef>
                <a:spcPts val="0"/>
              </a:spcBef>
              <a:defRPr sz="9600"/>
            </a:lvl8pPr>
            <a:lvl9pPr lvl="8" rtl="0">
              <a:spcBef>
                <a:spcPts val="0"/>
              </a:spcBef>
              <a:defRPr sz="9600"/>
            </a:lvl9pPr>
          </a:lstStyle>
          <a:p>
            <a:endParaRPr/>
          </a:p>
        </p:txBody>
      </p:sp>
      <p:sp>
        <p:nvSpPr>
          <p:cNvPr id="57" name="Shape 57"/>
          <p:cNvSpPr txBox="1">
            <a:spLocks noGrp="1"/>
          </p:cNvSpPr>
          <p:nvPr>
            <p:ph type="body" idx="2"/>
          </p:nvPr>
        </p:nvSpPr>
        <p:spPr>
          <a:xfrm>
            <a:off x="2011686" y="7653875"/>
            <a:ext cx="13236577" cy="25019001"/>
          </a:xfrm>
          <a:prstGeom prst="rect">
            <a:avLst/>
          </a:prstGeom>
          <a:noFill/>
          <a:ln>
            <a:noFill/>
          </a:ln>
        </p:spPr>
        <p:txBody>
          <a:bodyPr lIns="91425" tIns="91425" rIns="91425" bIns="91425" anchor="t" anchorCtr="0"/>
          <a:lstStyle>
            <a:lvl1pPr marL="0" lvl="0" indent="0" rtl="0">
              <a:spcBef>
                <a:spcPts val="0"/>
              </a:spcBef>
              <a:buFont typeface="Calibri"/>
              <a:buNone/>
              <a:defRPr sz="6700"/>
            </a:lvl1pPr>
            <a:lvl2pPr marL="2194210" lvl="1" indent="-9810" rtl="0">
              <a:spcBef>
                <a:spcPts val="0"/>
              </a:spcBef>
              <a:buFont typeface="Calibri"/>
              <a:buNone/>
              <a:defRPr sz="5800"/>
            </a:lvl2pPr>
            <a:lvl3pPr marL="4388419" lvl="2" indent="-6918" rtl="0">
              <a:spcBef>
                <a:spcPts val="0"/>
              </a:spcBef>
              <a:buFont typeface="Calibri"/>
              <a:buNone/>
              <a:defRPr sz="4800"/>
            </a:lvl3pPr>
            <a:lvl4pPr marL="6582629" lvl="3" indent="-4029" rtl="0">
              <a:spcBef>
                <a:spcPts val="0"/>
              </a:spcBef>
              <a:buFont typeface="Calibri"/>
              <a:buNone/>
              <a:defRPr sz="4300"/>
            </a:lvl4pPr>
            <a:lvl5pPr marL="8776834" lvl="4" indent="-1134" rtl="0">
              <a:spcBef>
                <a:spcPts val="0"/>
              </a:spcBef>
              <a:buFont typeface="Calibri"/>
              <a:buNone/>
              <a:defRPr sz="4300"/>
            </a:lvl5pPr>
            <a:lvl6pPr marL="10971043" lvl="5" indent="-10942" rtl="0">
              <a:spcBef>
                <a:spcPts val="0"/>
              </a:spcBef>
              <a:buFont typeface="Calibri"/>
              <a:buNone/>
              <a:defRPr sz="4300"/>
            </a:lvl6pPr>
            <a:lvl7pPr marL="13165254" lvl="6" indent="-8053" rtl="0">
              <a:spcBef>
                <a:spcPts val="0"/>
              </a:spcBef>
              <a:buFont typeface="Calibri"/>
              <a:buNone/>
              <a:defRPr sz="4300"/>
            </a:lvl7pPr>
            <a:lvl8pPr marL="15359462" lvl="7" indent="-5162" rtl="0">
              <a:spcBef>
                <a:spcPts val="0"/>
              </a:spcBef>
              <a:buFont typeface="Calibri"/>
              <a:buNone/>
              <a:defRPr sz="4300"/>
            </a:lvl8pPr>
            <a:lvl9pPr marL="17553672" lvl="8" indent="-2272" rtl="0">
              <a:spcBef>
                <a:spcPts val="0"/>
              </a:spcBef>
              <a:buFont typeface="Calibri"/>
              <a:buNone/>
              <a:defRPr sz="4300"/>
            </a:lvl9pPr>
          </a:lstStyle>
          <a:p>
            <a:endParaRPr/>
          </a:p>
        </p:txBody>
      </p:sp>
      <p:sp>
        <p:nvSpPr>
          <p:cNvPr id="58" name="Shape 58"/>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7886067" y="25603200"/>
            <a:ext cx="24140158" cy="3022603"/>
          </a:xfrm>
          <a:prstGeom prst="rect">
            <a:avLst/>
          </a:prstGeom>
          <a:noFill/>
          <a:ln>
            <a:noFill/>
          </a:ln>
        </p:spPr>
        <p:txBody>
          <a:bodyPr lIns="91425" tIns="91425" rIns="91425" bIns="91425" anchor="b" anchorCtr="0"/>
          <a:lstStyle>
            <a:lvl1pPr lvl="0" algn="l" rtl="0">
              <a:spcBef>
                <a:spcPts val="0"/>
              </a:spcBef>
              <a:defRPr sz="96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a:spLocks noGrp="1"/>
          </p:cNvSpPr>
          <p:nvPr>
            <p:ph type="pic" idx="2"/>
          </p:nvPr>
        </p:nvSpPr>
        <p:spPr>
          <a:xfrm>
            <a:off x="7886067" y="3268133"/>
            <a:ext cx="24140158" cy="21945599"/>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15400" b="0" i="0" u="none" strike="noStrike" cap="none">
                <a:solidFill>
                  <a:srgbClr val="888888"/>
                </a:solidFill>
                <a:latin typeface="Calibri"/>
                <a:ea typeface="Calibri"/>
                <a:cs typeface="Calibri"/>
                <a:sym typeface="Calibri"/>
              </a:defRPr>
            </a:lvl1pPr>
            <a:lvl2pPr marL="2194210" marR="0" lvl="1" indent="-9810" algn="l" rtl="0">
              <a:spcBef>
                <a:spcPts val="0"/>
              </a:spcBef>
              <a:buClr>
                <a:schemeClr val="dk1"/>
              </a:buClr>
              <a:buFont typeface="Calibri"/>
              <a:buNone/>
              <a:defRPr sz="13400" b="0" i="0" u="none" strike="noStrike" cap="none">
                <a:solidFill>
                  <a:schemeClr val="dk1"/>
                </a:solidFill>
                <a:latin typeface="Calibri"/>
                <a:ea typeface="Calibri"/>
                <a:cs typeface="Calibri"/>
                <a:sym typeface="Calibri"/>
              </a:defRPr>
            </a:lvl2pPr>
            <a:lvl3pPr marL="4388419" marR="0" lvl="2" indent="-6918" algn="l" rtl="0">
              <a:spcBef>
                <a:spcPts val="0"/>
              </a:spcBef>
              <a:buClr>
                <a:schemeClr val="dk1"/>
              </a:buClr>
              <a:buFont typeface="Calibri"/>
              <a:buNone/>
              <a:defRPr sz="11500" b="0" i="0" u="none" strike="noStrike" cap="none">
                <a:solidFill>
                  <a:schemeClr val="dk1"/>
                </a:solidFill>
                <a:latin typeface="Calibri"/>
                <a:ea typeface="Calibri"/>
                <a:cs typeface="Calibri"/>
                <a:sym typeface="Calibri"/>
              </a:defRPr>
            </a:lvl3pPr>
            <a:lvl4pPr marL="6582629" marR="0" lvl="3" indent="-4029" algn="l" rtl="0">
              <a:spcBef>
                <a:spcPts val="0"/>
              </a:spcBef>
              <a:buClr>
                <a:schemeClr val="dk1"/>
              </a:buClr>
              <a:buFont typeface="Calibri"/>
              <a:buNone/>
              <a:defRPr sz="9600" b="0" i="0" u="none" strike="noStrike" cap="none">
                <a:solidFill>
                  <a:schemeClr val="dk1"/>
                </a:solidFill>
                <a:latin typeface="Calibri"/>
                <a:ea typeface="Calibri"/>
                <a:cs typeface="Calibri"/>
                <a:sym typeface="Calibri"/>
              </a:defRPr>
            </a:lvl4pPr>
            <a:lvl5pPr marL="8776834" marR="0" lvl="4" indent="-1134" algn="l" rtl="0">
              <a:spcBef>
                <a:spcPts val="0"/>
              </a:spcBef>
              <a:buClr>
                <a:schemeClr val="dk1"/>
              </a:buClr>
              <a:buFont typeface="Calibri"/>
              <a:buNone/>
              <a:defRPr sz="9600" b="0" i="0" u="none" strike="noStrike" cap="none">
                <a:solidFill>
                  <a:schemeClr val="dk1"/>
                </a:solidFill>
                <a:latin typeface="Calibri"/>
                <a:ea typeface="Calibri"/>
                <a:cs typeface="Calibri"/>
                <a:sym typeface="Calibri"/>
              </a:defRPr>
            </a:lvl5pPr>
            <a:lvl6pPr marL="10971043" marR="0" lvl="5" indent="-10942" algn="l" rtl="0">
              <a:spcBef>
                <a:spcPts val="0"/>
              </a:spcBef>
              <a:buClr>
                <a:schemeClr val="dk1"/>
              </a:buClr>
              <a:buFont typeface="Calibri"/>
              <a:buNone/>
              <a:defRPr sz="9600" b="0" i="0" u="none" strike="noStrike" cap="none">
                <a:solidFill>
                  <a:schemeClr val="dk1"/>
                </a:solidFill>
                <a:latin typeface="Calibri"/>
                <a:ea typeface="Calibri"/>
                <a:cs typeface="Calibri"/>
                <a:sym typeface="Calibri"/>
              </a:defRPr>
            </a:lvl6pPr>
            <a:lvl7pPr marL="13165254" marR="0" lvl="6" indent="-8053" algn="l" rtl="0">
              <a:spcBef>
                <a:spcPts val="0"/>
              </a:spcBef>
              <a:buClr>
                <a:schemeClr val="dk1"/>
              </a:buClr>
              <a:buFont typeface="Calibri"/>
              <a:buNone/>
              <a:defRPr sz="9600" b="0" i="0" u="none" strike="noStrike" cap="none">
                <a:solidFill>
                  <a:schemeClr val="dk1"/>
                </a:solidFill>
                <a:latin typeface="Calibri"/>
                <a:ea typeface="Calibri"/>
                <a:cs typeface="Calibri"/>
                <a:sym typeface="Calibri"/>
              </a:defRPr>
            </a:lvl7pPr>
            <a:lvl8pPr marL="15359462" marR="0" lvl="7" indent="-5162" algn="l" rtl="0">
              <a:spcBef>
                <a:spcPts val="0"/>
              </a:spcBef>
              <a:buClr>
                <a:schemeClr val="dk1"/>
              </a:buClr>
              <a:buFont typeface="Calibri"/>
              <a:buNone/>
              <a:defRPr sz="9600" b="0" i="0" u="none" strike="noStrike" cap="none">
                <a:solidFill>
                  <a:schemeClr val="dk1"/>
                </a:solidFill>
                <a:latin typeface="Calibri"/>
                <a:ea typeface="Calibri"/>
                <a:cs typeface="Calibri"/>
                <a:sym typeface="Calibri"/>
              </a:defRPr>
            </a:lvl8pPr>
            <a:lvl9pPr marL="17553672" marR="0" lvl="8" indent="-2272" algn="l" rtl="0">
              <a:spcBef>
                <a:spcPts val="0"/>
              </a:spcBef>
              <a:buClr>
                <a:schemeClr val="dk1"/>
              </a:buClr>
              <a:buFont typeface="Calibri"/>
              <a:buNone/>
              <a:defRPr sz="9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7886067" y="28625803"/>
            <a:ext cx="24140158" cy="4292596"/>
          </a:xfrm>
          <a:prstGeom prst="rect">
            <a:avLst/>
          </a:prstGeom>
          <a:noFill/>
          <a:ln>
            <a:noFill/>
          </a:ln>
        </p:spPr>
        <p:txBody>
          <a:bodyPr lIns="91425" tIns="91425" rIns="91425" bIns="91425" anchor="t" anchorCtr="0"/>
          <a:lstStyle>
            <a:lvl1pPr marL="0" lvl="0" indent="0" rtl="0">
              <a:spcBef>
                <a:spcPts val="0"/>
              </a:spcBef>
              <a:buFont typeface="Calibri"/>
              <a:buNone/>
              <a:defRPr sz="6700"/>
            </a:lvl1pPr>
            <a:lvl2pPr marL="2194210" lvl="1" indent="-9810" rtl="0">
              <a:spcBef>
                <a:spcPts val="0"/>
              </a:spcBef>
              <a:buFont typeface="Calibri"/>
              <a:buNone/>
              <a:defRPr sz="5800"/>
            </a:lvl2pPr>
            <a:lvl3pPr marL="4388419" lvl="2" indent="-6918" rtl="0">
              <a:spcBef>
                <a:spcPts val="0"/>
              </a:spcBef>
              <a:buFont typeface="Calibri"/>
              <a:buNone/>
              <a:defRPr sz="4800"/>
            </a:lvl3pPr>
            <a:lvl4pPr marL="6582629" lvl="3" indent="-4029" rtl="0">
              <a:spcBef>
                <a:spcPts val="0"/>
              </a:spcBef>
              <a:buFont typeface="Calibri"/>
              <a:buNone/>
              <a:defRPr sz="4300"/>
            </a:lvl4pPr>
            <a:lvl5pPr marL="8776834" lvl="4" indent="-1134" rtl="0">
              <a:spcBef>
                <a:spcPts val="0"/>
              </a:spcBef>
              <a:buFont typeface="Calibri"/>
              <a:buNone/>
              <a:defRPr sz="4300"/>
            </a:lvl5pPr>
            <a:lvl6pPr marL="10971043" lvl="5" indent="-10942" rtl="0">
              <a:spcBef>
                <a:spcPts val="0"/>
              </a:spcBef>
              <a:buFont typeface="Calibri"/>
              <a:buNone/>
              <a:defRPr sz="4300"/>
            </a:lvl6pPr>
            <a:lvl7pPr marL="13165254" lvl="6" indent="-8053" rtl="0">
              <a:spcBef>
                <a:spcPts val="0"/>
              </a:spcBef>
              <a:buFont typeface="Calibri"/>
              <a:buNone/>
              <a:defRPr sz="4300"/>
            </a:lvl7pPr>
            <a:lvl8pPr marL="15359462" lvl="7" indent="-5162" rtl="0">
              <a:spcBef>
                <a:spcPts val="0"/>
              </a:spcBef>
              <a:buFont typeface="Calibri"/>
              <a:buNone/>
              <a:defRPr sz="4300"/>
            </a:lvl8pPr>
            <a:lvl9pPr marL="17553672" lvl="8" indent="-2272" rtl="0">
              <a:spcBef>
                <a:spcPts val="0"/>
              </a:spcBef>
              <a:buFont typeface="Calibri"/>
              <a:buNone/>
              <a:defRPr sz="4300"/>
            </a:lvl9pPr>
          </a:lstStyle>
          <a:p>
            <a:endParaRPr/>
          </a:p>
        </p:txBody>
      </p:sp>
      <p:sp>
        <p:nvSpPr>
          <p:cNvPr id="65" name="Shape 65"/>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7" name="Shape 7"/>
          <p:cNvSpPr txBox="1">
            <a:spLocks noGrp="1"/>
          </p:cNvSpPr>
          <p:nvPr>
            <p:ph type="body" idx="1"/>
          </p:nvPr>
        </p:nvSpPr>
        <p:spPr>
          <a:xfrm>
            <a:off x="2011680" y="8534407"/>
            <a:ext cx="36210239" cy="24138467"/>
          </a:xfrm>
          <a:prstGeom prst="rect">
            <a:avLst/>
          </a:prstGeom>
          <a:noFill/>
          <a:ln>
            <a:noFill/>
          </a:ln>
        </p:spPr>
        <p:txBody>
          <a:bodyPr lIns="91425" tIns="91425" rIns="91425" bIns="91425" anchor="t" anchorCtr="0"/>
          <a:lstStyle>
            <a:lvl1pPr marL="1645656" marR="0" lvl="0" indent="-667755" algn="l" rtl="0">
              <a:spcBef>
                <a:spcPts val="3080"/>
              </a:spcBef>
              <a:buClr>
                <a:schemeClr val="dk1"/>
              </a:buClr>
              <a:buFont typeface="Arial"/>
              <a:buChar char="•"/>
              <a:defRPr sz="15400" b="0" i="0" u="none" strike="noStrike" cap="none">
                <a:solidFill>
                  <a:schemeClr val="dk1"/>
                </a:solidFill>
                <a:latin typeface="Calibri"/>
                <a:ea typeface="Calibri"/>
                <a:cs typeface="Calibri"/>
                <a:sym typeface="Calibri"/>
              </a:defRPr>
            </a:lvl1pPr>
            <a:lvl2pPr marL="3565589" marR="0" lvl="1" indent="-530288" algn="l" rtl="0">
              <a:spcBef>
                <a:spcPts val="2680"/>
              </a:spcBef>
              <a:buClr>
                <a:schemeClr val="dk1"/>
              </a:buClr>
              <a:buFont typeface="Arial"/>
              <a:buChar char="–"/>
              <a:defRPr sz="13400" b="0" i="0" u="none" strike="noStrike" cap="none">
                <a:solidFill>
                  <a:schemeClr val="dk1"/>
                </a:solidFill>
                <a:latin typeface="Calibri"/>
                <a:ea typeface="Calibri"/>
                <a:cs typeface="Calibri"/>
                <a:sym typeface="Calibri"/>
              </a:defRPr>
            </a:lvl2pPr>
            <a:lvl3pPr marL="5485522" marR="0" lvl="2" indent="-373772" algn="l" rtl="0">
              <a:spcBef>
                <a:spcPts val="2300"/>
              </a:spcBef>
              <a:buClr>
                <a:schemeClr val="dk1"/>
              </a:buClr>
              <a:buFont typeface="Arial"/>
              <a:buChar char="•"/>
              <a:defRPr sz="11500" b="0" i="0" u="none" strike="noStrike" cap="none">
                <a:solidFill>
                  <a:schemeClr val="dk1"/>
                </a:solidFill>
                <a:latin typeface="Calibri"/>
                <a:ea typeface="Calibri"/>
                <a:cs typeface="Calibri"/>
                <a:sym typeface="Calibri"/>
              </a:defRPr>
            </a:lvl3pPr>
            <a:lvl4pPr marL="7679731" marR="0" lvl="3" indent="-491531" algn="l" rtl="0">
              <a:spcBef>
                <a:spcPts val="1920"/>
              </a:spcBef>
              <a:buClr>
                <a:schemeClr val="dk1"/>
              </a:buClr>
              <a:buFont typeface="Arial"/>
              <a:buChar char="–"/>
              <a:defRPr sz="9600" b="0" i="0" u="none" strike="noStrike" cap="none">
                <a:solidFill>
                  <a:schemeClr val="dk1"/>
                </a:solidFill>
                <a:latin typeface="Calibri"/>
                <a:ea typeface="Calibri"/>
                <a:cs typeface="Calibri"/>
                <a:sym typeface="Calibri"/>
              </a:defRPr>
            </a:lvl4pPr>
            <a:lvl5pPr marL="9873941" marR="0" lvl="4" indent="-488640" algn="l" rtl="0">
              <a:spcBef>
                <a:spcPts val="1920"/>
              </a:spcBef>
              <a:buClr>
                <a:schemeClr val="dk1"/>
              </a:buClr>
              <a:buFont typeface="Arial"/>
              <a:buChar char="»"/>
              <a:defRPr sz="9600" b="0" i="0" u="none" strike="noStrike" cap="none">
                <a:solidFill>
                  <a:schemeClr val="dk1"/>
                </a:solidFill>
                <a:latin typeface="Calibri"/>
                <a:ea typeface="Calibri"/>
                <a:cs typeface="Calibri"/>
                <a:sym typeface="Calibri"/>
              </a:defRPr>
            </a:lvl5pPr>
            <a:lvl6pPr marL="12068150" marR="0" lvl="5" indent="-498450" algn="l" rtl="0">
              <a:spcBef>
                <a:spcPts val="1920"/>
              </a:spcBef>
              <a:buClr>
                <a:schemeClr val="dk1"/>
              </a:buClr>
              <a:buFont typeface="Arial"/>
              <a:buChar char="•"/>
              <a:defRPr sz="9600" b="0" i="0" u="none" strike="noStrike" cap="none">
                <a:solidFill>
                  <a:schemeClr val="dk1"/>
                </a:solidFill>
                <a:latin typeface="Calibri"/>
                <a:ea typeface="Calibri"/>
                <a:cs typeface="Calibri"/>
                <a:sym typeface="Calibri"/>
              </a:defRPr>
            </a:lvl6pPr>
            <a:lvl7pPr marL="14262360" marR="0" lvl="6" indent="-495560" algn="l" rtl="0">
              <a:spcBef>
                <a:spcPts val="1920"/>
              </a:spcBef>
              <a:buClr>
                <a:schemeClr val="dk1"/>
              </a:buClr>
              <a:buFont typeface="Arial"/>
              <a:buChar char="•"/>
              <a:defRPr sz="9600" b="0" i="0" u="none" strike="noStrike" cap="none">
                <a:solidFill>
                  <a:schemeClr val="dk1"/>
                </a:solidFill>
                <a:latin typeface="Calibri"/>
                <a:ea typeface="Calibri"/>
                <a:cs typeface="Calibri"/>
                <a:sym typeface="Calibri"/>
              </a:defRPr>
            </a:lvl7pPr>
            <a:lvl8pPr marL="16456565" marR="0" lvl="7" indent="-492664" algn="l" rtl="0">
              <a:spcBef>
                <a:spcPts val="1920"/>
              </a:spcBef>
              <a:buClr>
                <a:schemeClr val="dk1"/>
              </a:buClr>
              <a:buFont typeface="Arial"/>
              <a:buChar char="•"/>
              <a:defRPr sz="9600" b="0" i="0" u="none" strike="noStrike" cap="none">
                <a:solidFill>
                  <a:schemeClr val="dk1"/>
                </a:solidFill>
                <a:latin typeface="Calibri"/>
                <a:ea typeface="Calibri"/>
                <a:cs typeface="Calibri"/>
                <a:sym typeface="Calibri"/>
              </a:defRPr>
            </a:lvl8pPr>
            <a:lvl9pPr marL="18650774" marR="0" lvl="8" indent="-489774" algn="l" rtl="0">
              <a:spcBef>
                <a:spcPts val="1920"/>
              </a:spcBef>
              <a:buClr>
                <a:schemeClr val="dk1"/>
              </a:buClr>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spcBef>
                <a:spcPts val="0"/>
              </a:spcBef>
              <a:defRPr sz="5800" b="0" i="0" u="none" strike="noStrike" cap="none">
                <a:solidFill>
                  <a:srgbClr val="888888"/>
                </a:solidFill>
                <a:latin typeface="Calibri"/>
                <a:ea typeface="Calibri"/>
                <a:cs typeface="Calibri"/>
                <a:sym typeface="Calibri"/>
              </a:defRPr>
            </a:lvl1pPr>
            <a:lvl2pPr marL="2194210" marR="0" lvl="1" indent="-9810" algn="l" rtl="0">
              <a:spcBef>
                <a:spcPts val="0"/>
              </a:spcBef>
              <a:defRPr sz="8600" b="0" i="0" u="none" strike="noStrike" cap="none">
                <a:solidFill>
                  <a:schemeClr val="dk1"/>
                </a:solidFill>
                <a:latin typeface="Calibri"/>
                <a:ea typeface="Calibri"/>
                <a:cs typeface="Calibri"/>
                <a:sym typeface="Calibri"/>
              </a:defRPr>
            </a:lvl2pPr>
            <a:lvl3pPr marL="4388419" marR="0" lvl="2" indent="-6918" algn="l" rtl="0">
              <a:spcBef>
                <a:spcPts val="0"/>
              </a:spcBef>
              <a:defRPr sz="8600" b="0" i="0" u="none" strike="noStrike" cap="none">
                <a:solidFill>
                  <a:schemeClr val="dk1"/>
                </a:solidFill>
                <a:latin typeface="Calibri"/>
                <a:ea typeface="Calibri"/>
                <a:cs typeface="Calibri"/>
                <a:sym typeface="Calibri"/>
              </a:defRPr>
            </a:lvl3pPr>
            <a:lvl4pPr marL="6582629" marR="0" lvl="3" indent="-4029" algn="l" rtl="0">
              <a:spcBef>
                <a:spcPts val="0"/>
              </a:spcBef>
              <a:defRPr sz="8600" b="0" i="0" u="none" strike="noStrike" cap="none">
                <a:solidFill>
                  <a:schemeClr val="dk1"/>
                </a:solidFill>
                <a:latin typeface="Calibri"/>
                <a:ea typeface="Calibri"/>
                <a:cs typeface="Calibri"/>
                <a:sym typeface="Calibri"/>
              </a:defRPr>
            </a:lvl4pPr>
            <a:lvl5pPr marL="8776834" marR="0" lvl="4" indent="-1134" algn="l" rtl="0">
              <a:spcBef>
                <a:spcPts val="0"/>
              </a:spcBef>
              <a:defRPr sz="8600" b="0" i="0" u="none" strike="noStrike" cap="none">
                <a:solidFill>
                  <a:schemeClr val="dk1"/>
                </a:solidFill>
                <a:latin typeface="Calibri"/>
                <a:ea typeface="Calibri"/>
                <a:cs typeface="Calibri"/>
                <a:sym typeface="Calibri"/>
              </a:defRPr>
            </a:lvl5pPr>
            <a:lvl6pPr marL="10971043" marR="0" lvl="5" indent="-10942" algn="l" rtl="0">
              <a:spcBef>
                <a:spcPts val="0"/>
              </a:spcBef>
              <a:defRPr sz="8600" b="0" i="0" u="none" strike="noStrike" cap="none">
                <a:solidFill>
                  <a:schemeClr val="dk1"/>
                </a:solidFill>
                <a:latin typeface="Calibri"/>
                <a:ea typeface="Calibri"/>
                <a:cs typeface="Calibri"/>
                <a:sym typeface="Calibri"/>
              </a:defRPr>
            </a:lvl6pPr>
            <a:lvl7pPr marL="13165254" marR="0" lvl="6" indent="-8053" algn="l" rtl="0">
              <a:spcBef>
                <a:spcPts val="0"/>
              </a:spcBef>
              <a:defRPr sz="8600" b="0" i="0" u="none" strike="noStrike" cap="none">
                <a:solidFill>
                  <a:schemeClr val="dk1"/>
                </a:solidFill>
                <a:latin typeface="Calibri"/>
                <a:ea typeface="Calibri"/>
                <a:cs typeface="Calibri"/>
                <a:sym typeface="Calibri"/>
              </a:defRPr>
            </a:lvl7pPr>
            <a:lvl8pPr marL="15359462" marR="0" lvl="7" indent="-5162" algn="l" rtl="0">
              <a:spcBef>
                <a:spcPts val="0"/>
              </a:spcBef>
              <a:defRPr sz="8600" b="0" i="0" u="none" strike="noStrike" cap="none">
                <a:solidFill>
                  <a:schemeClr val="dk1"/>
                </a:solidFill>
                <a:latin typeface="Calibri"/>
                <a:ea typeface="Calibri"/>
                <a:cs typeface="Calibri"/>
                <a:sym typeface="Calibri"/>
              </a:defRPr>
            </a:lvl8pPr>
            <a:lvl9pPr marL="17553672" marR="0" lvl="8" indent="-2272" algn="l" rtl="0">
              <a:spcBef>
                <a:spcPts val="0"/>
              </a:spcBef>
              <a:defRPr sz="86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1100" b="0" i="0" u="none" strike="noStrike" cap="none">
                <a:solidFill>
                  <a:schemeClr val="dk1"/>
                </a:solidFill>
                <a:latin typeface="Calibri"/>
                <a:ea typeface="Calibri"/>
                <a:cs typeface="Calibri"/>
                <a:sym typeface="Calibri"/>
              </a:defRPr>
            </a:lvl1pPr>
            <a:lvl2pPr marL="0" marR="0" lvl="1" indent="0" algn="l" rtl="0">
              <a:spcBef>
                <a:spcPts val="0"/>
              </a:spcBef>
              <a:defRPr sz="1800" b="0" i="0" u="none" strike="noStrike" cap="none"/>
            </a:lvl2pPr>
            <a:lvl3pPr marL="0" marR="0" lvl="2" indent="0" algn="l" rtl="0">
              <a:spcBef>
                <a:spcPts val="0"/>
              </a:spcBef>
              <a:defRPr sz="1800" b="0" i="0" u="none" strike="noStrike" cap="none"/>
            </a:lvl3pPr>
            <a:lvl4pPr marL="0" marR="0" lvl="3" indent="0" algn="l" rtl="0">
              <a:spcBef>
                <a:spcPts val="0"/>
              </a:spcBef>
              <a:defRPr sz="1800" b="0" i="0" u="none" strike="noStrike" cap="none"/>
            </a:lvl4pPr>
            <a:lvl5pPr marL="0" marR="0" lvl="4" indent="0" algn="l" rtl="0">
              <a:spcBef>
                <a:spcPts val="0"/>
              </a:spcBef>
              <a:defRPr sz="1800" b="0" i="0" u="none" strike="noStrike" cap="none"/>
            </a:lvl5pPr>
            <a:lvl6pPr marL="0" marR="0" lvl="5" indent="0" algn="l" rtl="0">
              <a:spcBef>
                <a:spcPts val="0"/>
              </a:spcBef>
              <a:defRPr sz="1800" b="0" i="0" u="none" strike="noStrike" cap="none"/>
            </a:lvl6pPr>
            <a:lvl7pPr marL="0" marR="0" lvl="6" indent="0" algn="l" rtl="0">
              <a:spcBef>
                <a:spcPts val="0"/>
              </a:spcBef>
              <a:defRPr sz="1800" b="0" i="0" u="none" strike="noStrike" cap="none"/>
            </a:lvl7pPr>
            <a:lvl8pPr marL="0" marR="0" lvl="7" indent="0" algn="l" rtl="0">
              <a:spcBef>
                <a:spcPts val="0"/>
              </a:spcBef>
              <a:defRPr sz="1800" b="0" i="0" u="none" strike="noStrike" cap="none"/>
            </a:lvl8pPr>
            <a:lvl9pPr marL="0" marR="0" lvl="8" indent="0" algn="l" rtl="0">
              <a:spcBef>
                <a:spcPts val="0"/>
              </a:spcBef>
              <a:defRPr sz="1800" b="0" i="0" u="none" strike="noStrike" cap="none"/>
            </a:lvl9pPr>
          </a:lstStyle>
          <a:p>
            <a:endParaRPr/>
          </a:p>
        </p:txBody>
      </p:sp>
      <p:sp>
        <p:nvSpPr>
          <p:cNvPr id="82" name="Shape 82"/>
          <p:cNvSpPr txBox="1">
            <a:spLocks noGrp="1"/>
          </p:cNvSpPr>
          <p:nvPr>
            <p:ph type="body" idx="1"/>
          </p:nvPr>
        </p:nvSpPr>
        <p:spPr>
          <a:xfrm>
            <a:off x="2011680" y="8534407"/>
            <a:ext cx="36210239" cy="24138467"/>
          </a:xfrm>
          <a:prstGeom prst="rect">
            <a:avLst/>
          </a:prstGeom>
          <a:noFill/>
          <a:ln>
            <a:noFill/>
          </a:ln>
        </p:spPr>
        <p:txBody>
          <a:bodyPr lIns="91425" tIns="91425" rIns="91425" bIns="91425" anchor="t" anchorCtr="0"/>
          <a:lstStyle>
            <a:lvl1pPr marL="1645656" marR="0" lvl="0" indent="310144" algn="l" rtl="0">
              <a:lnSpc>
                <a:spcPct val="100000"/>
              </a:lnSpc>
              <a:spcBef>
                <a:spcPts val="3080"/>
              </a:spcBef>
              <a:spcAft>
                <a:spcPts val="0"/>
              </a:spcAft>
              <a:buClr>
                <a:schemeClr val="dk1"/>
              </a:buClr>
              <a:buFont typeface="Arial"/>
              <a:buChar char="•"/>
              <a:defRPr sz="15400" b="0" i="0" u="none" strike="noStrike" cap="none">
                <a:solidFill>
                  <a:schemeClr val="dk1"/>
                </a:solidFill>
                <a:latin typeface="Calibri"/>
                <a:ea typeface="Calibri"/>
                <a:cs typeface="Calibri"/>
                <a:sym typeface="Calibri"/>
              </a:defRPr>
            </a:lvl1pPr>
            <a:lvl2pPr marL="3565589" marR="0" lvl="1" indent="320611" algn="l" rtl="0">
              <a:lnSpc>
                <a:spcPct val="100000"/>
              </a:lnSpc>
              <a:spcBef>
                <a:spcPts val="2680"/>
              </a:spcBef>
              <a:spcAft>
                <a:spcPts val="0"/>
              </a:spcAft>
              <a:buClr>
                <a:schemeClr val="dk1"/>
              </a:buClr>
              <a:buFont typeface="Arial"/>
              <a:buChar char="–"/>
              <a:defRPr sz="13400" b="0" i="0" u="none" strike="noStrike" cap="none">
                <a:solidFill>
                  <a:schemeClr val="dk1"/>
                </a:solidFill>
                <a:latin typeface="Calibri"/>
                <a:ea typeface="Calibri"/>
                <a:cs typeface="Calibri"/>
                <a:sym typeface="Calibri"/>
              </a:defRPr>
            </a:lvl2pPr>
            <a:lvl3pPr marL="5485522" marR="0" lvl="2" indent="350127" algn="l" rtl="0">
              <a:lnSpc>
                <a:spcPct val="100000"/>
              </a:lnSpc>
              <a:spcBef>
                <a:spcPts val="2300"/>
              </a:spcBef>
              <a:spcAft>
                <a:spcPts val="0"/>
              </a:spcAft>
              <a:buClr>
                <a:schemeClr val="dk1"/>
              </a:buClr>
              <a:buFont typeface="Arial"/>
              <a:buChar char="•"/>
              <a:defRPr sz="11500" b="0" i="0" u="none" strike="noStrike" cap="none">
                <a:solidFill>
                  <a:schemeClr val="dk1"/>
                </a:solidFill>
                <a:latin typeface="Calibri"/>
                <a:ea typeface="Calibri"/>
                <a:cs typeface="Calibri"/>
                <a:sym typeface="Calibri"/>
              </a:defRPr>
            </a:lvl3pPr>
            <a:lvl4pPr marL="7679731" marR="0" lvl="3" indent="118068" algn="l" rtl="0">
              <a:lnSpc>
                <a:spcPct val="100000"/>
              </a:lnSpc>
              <a:spcBef>
                <a:spcPts val="1920"/>
              </a:spcBef>
              <a:spcAft>
                <a:spcPts val="0"/>
              </a:spcAft>
              <a:buClr>
                <a:schemeClr val="dk1"/>
              </a:buClr>
              <a:buFont typeface="Arial"/>
              <a:buChar char="–"/>
              <a:defRPr sz="9600" b="0" i="0" u="none" strike="noStrike" cap="none">
                <a:solidFill>
                  <a:schemeClr val="dk1"/>
                </a:solidFill>
                <a:latin typeface="Calibri"/>
                <a:ea typeface="Calibri"/>
                <a:cs typeface="Calibri"/>
                <a:sym typeface="Calibri"/>
              </a:defRPr>
            </a:lvl4pPr>
            <a:lvl5pPr marL="9873941" marR="0" lvl="4" indent="120959" algn="l" rtl="0">
              <a:lnSpc>
                <a:spcPct val="100000"/>
              </a:lnSpc>
              <a:spcBef>
                <a:spcPts val="1920"/>
              </a:spcBef>
              <a:spcAft>
                <a:spcPts val="0"/>
              </a:spcAft>
              <a:buClr>
                <a:schemeClr val="dk1"/>
              </a:buClr>
              <a:buFont typeface="Arial"/>
              <a:buChar char="»"/>
              <a:defRPr sz="9600" b="0" i="0" u="none" strike="noStrike" cap="none">
                <a:solidFill>
                  <a:schemeClr val="dk1"/>
                </a:solidFill>
                <a:latin typeface="Calibri"/>
                <a:ea typeface="Calibri"/>
                <a:cs typeface="Calibri"/>
                <a:sym typeface="Calibri"/>
              </a:defRPr>
            </a:lvl5pPr>
            <a:lvl6pPr marL="12068150" marR="0" lvl="5" indent="111149" algn="l" rtl="0">
              <a:lnSpc>
                <a:spcPct val="100000"/>
              </a:lnSpc>
              <a:spcBef>
                <a:spcPts val="1920"/>
              </a:spcBef>
              <a:spcAft>
                <a:spcPts val="0"/>
              </a:spcAft>
              <a:buClr>
                <a:schemeClr val="dk1"/>
              </a:buClr>
              <a:buFont typeface="Arial"/>
              <a:buChar char="•"/>
              <a:defRPr sz="9600" b="0" i="0" u="none" strike="noStrike" cap="none">
                <a:solidFill>
                  <a:schemeClr val="dk1"/>
                </a:solidFill>
                <a:latin typeface="Calibri"/>
                <a:ea typeface="Calibri"/>
                <a:cs typeface="Calibri"/>
                <a:sym typeface="Calibri"/>
              </a:defRPr>
            </a:lvl6pPr>
            <a:lvl7pPr marL="14262360" marR="0" lvl="6" indent="114039" algn="l" rtl="0">
              <a:lnSpc>
                <a:spcPct val="100000"/>
              </a:lnSpc>
              <a:spcBef>
                <a:spcPts val="1920"/>
              </a:spcBef>
              <a:spcAft>
                <a:spcPts val="0"/>
              </a:spcAft>
              <a:buClr>
                <a:schemeClr val="dk1"/>
              </a:buClr>
              <a:buFont typeface="Arial"/>
              <a:buChar char="•"/>
              <a:defRPr sz="9600" b="0" i="0" u="none" strike="noStrike" cap="none">
                <a:solidFill>
                  <a:schemeClr val="dk1"/>
                </a:solidFill>
                <a:latin typeface="Calibri"/>
                <a:ea typeface="Calibri"/>
                <a:cs typeface="Calibri"/>
                <a:sym typeface="Calibri"/>
              </a:defRPr>
            </a:lvl7pPr>
            <a:lvl8pPr marL="16456565" marR="0" lvl="7" indent="116935" algn="l" rtl="0">
              <a:lnSpc>
                <a:spcPct val="100000"/>
              </a:lnSpc>
              <a:spcBef>
                <a:spcPts val="1920"/>
              </a:spcBef>
              <a:spcAft>
                <a:spcPts val="0"/>
              </a:spcAft>
              <a:buClr>
                <a:schemeClr val="dk1"/>
              </a:buClr>
              <a:buFont typeface="Arial"/>
              <a:buChar char="•"/>
              <a:defRPr sz="9600" b="0" i="0" u="none" strike="noStrike" cap="none">
                <a:solidFill>
                  <a:schemeClr val="dk1"/>
                </a:solidFill>
                <a:latin typeface="Calibri"/>
                <a:ea typeface="Calibri"/>
                <a:cs typeface="Calibri"/>
                <a:sym typeface="Calibri"/>
              </a:defRPr>
            </a:lvl8pPr>
            <a:lvl9pPr marL="18650774" marR="0" lvl="8" indent="119825" algn="l" rtl="0">
              <a:lnSpc>
                <a:spcPct val="100000"/>
              </a:lnSpc>
              <a:spcBef>
                <a:spcPts val="1920"/>
              </a:spcBef>
              <a:spcAft>
                <a:spcPts val="0"/>
              </a:spcAft>
              <a:buClr>
                <a:schemeClr val="dk1"/>
              </a:buClr>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800" b="0" i="0" u="none" strike="noStrike" cap="none">
                <a:solidFill>
                  <a:srgbClr val="888888"/>
                </a:solidFill>
                <a:latin typeface="Calibri"/>
                <a:ea typeface="Calibri"/>
                <a:cs typeface="Calibri"/>
                <a:sym typeface="Calibri"/>
              </a:defRPr>
            </a:lvl1pPr>
            <a:lvl2pPr marL="2194210" marR="0" lvl="1" indent="-981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419" marR="0" lvl="2" indent="-6918"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2629" marR="0" lvl="3" indent="-402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6834" marR="0" lvl="4" indent="-113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1043" marR="0" lvl="5" indent="-1094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5254" marR="0" lvl="6" indent="-805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59462" marR="0" lvl="7" indent="-516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3672" marR="0" lvl="8" indent="-227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g"/><Relationship Id="rId12" Type="http://schemas.openxmlformats.org/officeDocument/2006/relationships/image" Target="../media/image10.jp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4678"/>
        </a:solidFill>
        <a:effectLst/>
      </p:bgPr>
    </p:bg>
    <p:spTree>
      <p:nvGrpSpPr>
        <p:cNvPr id="1" name="Shape 158"/>
        <p:cNvGrpSpPr/>
        <p:nvPr/>
      </p:nvGrpSpPr>
      <p:grpSpPr>
        <a:xfrm>
          <a:off x="0" y="0"/>
          <a:ext cx="0" cy="0"/>
          <a:chOff x="0" y="0"/>
          <a:chExt cx="0" cy="0"/>
        </a:xfrm>
      </p:grpSpPr>
      <p:graphicFrame>
        <p:nvGraphicFramePr>
          <p:cNvPr id="159" name="Shape 159"/>
          <p:cNvGraphicFramePr/>
          <p:nvPr/>
        </p:nvGraphicFramePr>
        <p:xfrm>
          <a:off x="605324" y="6482551"/>
          <a:ext cx="11164650" cy="746770"/>
        </p:xfrm>
        <a:graphic>
          <a:graphicData uri="http://schemas.openxmlformats.org/drawingml/2006/table">
            <a:tbl>
              <a:tblPr firstRow="1" bandRow="1">
                <a:noFill/>
                <a:tableStyleId>{2481AB20-9144-4B63-AAC8-443DA52C2524}</a:tableStyleId>
              </a:tblPr>
              <a:tblGrid>
                <a:gridCol w="11164650"/>
              </a:tblGrid>
              <a:tr h="741675">
                <a:tc>
                  <a:txBody>
                    <a:bodyPr/>
                    <a:lstStyle/>
                    <a:p>
                      <a:pPr marL="0" marR="0" lvl="0" indent="0" algn="ctr" rtl="0">
                        <a:lnSpc>
                          <a:spcPct val="100000"/>
                        </a:lnSpc>
                        <a:spcBef>
                          <a:spcPts val="0"/>
                        </a:spcBef>
                        <a:spcAft>
                          <a:spcPts val="0"/>
                        </a:spcAft>
                        <a:buClr>
                          <a:srgbClr val="000000"/>
                        </a:buClr>
                        <a:buSzPct val="25000"/>
                        <a:buFont typeface="Arial"/>
                        <a:buNone/>
                      </a:pPr>
                      <a:r>
                        <a:rPr lang="en-US" sz="4300" u="none" strike="noStrike" cap="none">
                          <a:latin typeface="Cambria"/>
                          <a:ea typeface="Cambria"/>
                          <a:cs typeface="Cambria"/>
                          <a:sym typeface="Cambria"/>
                        </a:rPr>
                        <a:t>Abstract</a:t>
                      </a:r>
                    </a:p>
                  </a:txBody>
                  <a:tcPr marL="91450" marR="91450" marT="45725" marB="457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r>
            </a:tbl>
          </a:graphicData>
        </a:graphic>
      </p:graphicFrame>
      <p:graphicFrame>
        <p:nvGraphicFramePr>
          <p:cNvPr id="160" name="Shape 160"/>
          <p:cNvGraphicFramePr/>
          <p:nvPr/>
        </p:nvGraphicFramePr>
        <p:xfrm>
          <a:off x="12248712" y="6482539"/>
          <a:ext cx="15804425" cy="746770"/>
        </p:xfrm>
        <a:graphic>
          <a:graphicData uri="http://schemas.openxmlformats.org/drawingml/2006/table">
            <a:tbl>
              <a:tblPr firstRow="1" bandRow="1">
                <a:noFill/>
                <a:tableStyleId>{2481AB20-9144-4B63-AAC8-443DA52C2524}</a:tableStyleId>
              </a:tblPr>
              <a:tblGrid>
                <a:gridCol w="15804425"/>
              </a:tblGrid>
              <a:tr h="741675">
                <a:tc>
                  <a:txBody>
                    <a:bodyPr/>
                    <a:lstStyle/>
                    <a:p>
                      <a:pPr marL="0" marR="0" lvl="0" indent="0" algn="ctr" rtl="0">
                        <a:lnSpc>
                          <a:spcPct val="100000"/>
                        </a:lnSpc>
                        <a:spcBef>
                          <a:spcPts val="0"/>
                        </a:spcBef>
                        <a:spcAft>
                          <a:spcPts val="0"/>
                        </a:spcAft>
                        <a:buClr>
                          <a:srgbClr val="000000"/>
                        </a:buClr>
                        <a:buSzPct val="25000"/>
                        <a:buFont typeface="Arial"/>
                        <a:buNone/>
                      </a:pPr>
                      <a:r>
                        <a:rPr lang="en-US" sz="4300" u="none" strike="noStrike" cap="none">
                          <a:latin typeface="Cambria"/>
                          <a:ea typeface="Cambria"/>
                          <a:cs typeface="Cambria"/>
                          <a:sym typeface="Cambria"/>
                        </a:rPr>
                        <a:t>Results</a:t>
                      </a:r>
                    </a:p>
                  </a:txBody>
                  <a:tcPr marL="91450" marR="91450" marT="45725" marB="457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r>
            </a:tbl>
          </a:graphicData>
        </a:graphic>
      </p:graphicFrame>
      <p:sp>
        <p:nvSpPr>
          <p:cNvPr id="161" name="Shape 161"/>
          <p:cNvSpPr txBox="1"/>
          <p:nvPr/>
        </p:nvSpPr>
        <p:spPr>
          <a:xfrm rot="10800000" flipH="1">
            <a:off x="12292775" y="7423300"/>
            <a:ext cx="15804300" cy="21786300"/>
          </a:xfrm>
          <a:prstGeom prst="rect">
            <a:avLst/>
          </a:prstGeom>
          <a:solidFill>
            <a:srgbClr val="F9CB9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endParaRPr/>
          </a:p>
        </p:txBody>
      </p:sp>
      <p:sp>
        <p:nvSpPr>
          <p:cNvPr id="162" name="Shape 162"/>
          <p:cNvSpPr txBox="1"/>
          <p:nvPr/>
        </p:nvSpPr>
        <p:spPr>
          <a:xfrm>
            <a:off x="18120550" y="17274562"/>
            <a:ext cx="8743200" cy="371880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graphicFrame>
        <p:nvGraphicFramePr>
          <p:cNvPr id="163" name="Shape 163"/>
          <p:cNvGraphicFramePr/>
          <p:nvPr/>
        </p:nvGraphicFramePr>
        <p:xfrm>
          <a:off x="28531893" y="6482539"/>
          <a:ext cx="11064075" cy="746770"/>
        </p:xfrm>
        <a:graphic>
          <a:graphicData uri="http://schemas.openxmlformats.org/drawingml/2006/table">
            <a:tbl>
              <a:tblPr firstRow="1" bandRow="1">
                <a:noFill/>
                <a:tableStyleId>{2481AB20-9144-4B63-AAC8-443DA52C2524}</a:tableStyleId>
              </a:tblPr>
              <a:tblGrid>
                <a:gridCol w="11064075"/>
              </a:tblGrid>
              <a:tr h="638925">
                <a:tc>
                  <a:txBody>
                    <a:bodyPr/>
                    <a:lstStyle/>
                    <a:p>
                      <a:pPr marL="0" marR="0" lvl="0" indent="0" algn="ctr" rtl="0">
                        <a:lnSpc>
                          <a:spcPct val="100000"/>
                        </a:lnSpc>
                        <a:spcBef>
                          <a:spcPts val="0"/>
                        </a:spcBef>
                        <a:spcAft>
                          <a:spcPts val="0"/>
                        </a:spcAft>
                        <a:buClr>
                          <a:srgbClr val="000000"/>
                        </a:buClr>
                        <a:buSzPct val="25000"/>
                        <a:buFont typeface="Arial"/>
                        <a:buNone/>
                      </a:pPr>
                      <a:r>
                        <a:rPr lang="en-US" sz="4300">
                          <a:latin typeface="Cambria"/>
                          <a:ea typeface="Cambria"/>
                          <a:cs typeface="Cambria"/>
                          <a:sym typeface="Cambria"/>
                        </a:rPr>
                        <a:t>Discussion</a:t>
                      </a:r>
                    </a:p>
                  </a:txBody>
                  <a:tcPr marL="91450" marR="91450" marT="45725" marB="457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r>
            </a:tbl>
          </a:graphicData>
        </a:graphic>
      </p:graphicFrame>
      <p:graphicFrame>
        <p:nvGraphicFramePr>
          <p:cNvPr id="164" name="Shape 164"/>
          <p:cNvGraphicFramePr/>
          <p:nvPr/>
        </p:nvGraphicFramePr>
        <p:xfrm>
          <a:off x="28544465" y="26848471"/>
          <a:ext cx="11008075" cy="835400"/>
        </p:xfrm>
        <a:graphic>
          <a:graphicData uri="http://schemas.openxmlformats.org/drawingml/2006/table">
            <a:tbl>
              <a:tblPr firstRow="1" bandRow="1">
                <a:noFill/>
                <a:tableStyleId>{2481AB20-9144-4B63-AAC8-443DA52C2524}</a:tableStyleId>
              </a:tblPr>
              <a:tblGrid>
                <a:gridCol w="11008075"/>
              </a:tblGrid>
              <a:tr h="835400">
                <a:tc>
                  <a:txBody>
                    <a:bodyPr/>
                    <a:lstStyle/>
                    <a:p>
                      <a:pPr marL="0" marR="0" lvl="0" indent="0" algn="ctr" rtl="0">
                        <a:lnSpc>
                          <a:spcPct val="100000"/>
                        </a:lnSpc>
                        <a:spcBef>
                          <a:spcPts val="0"/>
                        </a:spcBef>
                        <a:spcAft>
                          <a:spcPts val="0"/>
                        </a:spcAft>
                        <a:buClr>
                          <a:srgbClr val="000000"/>
                        </a:buClr>
                        <a:buSzPct val="25000"/>
                        <a:buFont typeface="Arial"/>
                        <a:buNone/>
                      </a:pPr>
                      <a:r>
                        <a:rPr lang="en-US" sz="4300" u="none" strike="noStrike" cap="none">
                          <a:latin typeface="Cambria"/>
                          <a:ea typeface="Cambria"/>
                          <a:cs typeface="Cambria"/>
                          <a:sym typeface="Cambria"/>
                        </a:rPr>
                        <a:t>Works Cited</a:t>
                      </a:r>
                    </a:p>
                  </a:txBody>
                  <a:tcPr marL="91450" marR="91450" marT="45725" marB="457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r>
            </a:tbl>
          </a:graphicData>
        </a:graphic>
      </p:graphicFrame>
      <p:sp>
        <p:nvSpPr>
          <p:cNvPr id="165" name="Shape 165"/>
          <p:cNvSpPr/>
          <p:nvPr/>
        </p:nvSpPr>
        <p:spPr>
          <a:xfrm>
            <a:off x="602750" y="15988162"/>
            <a:ext cx="11135100" cy="5037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indent="387350" algn="just" rtl="0">
              <a:lnSpc>
                <a:spcPct val="115000"/>
              </a:lnSpc>
              <a:spcBef>
                <a:spcPts val="0"/>
              </a:spcBef>
              <a:buClr>
                <a:schemeClr val="dk1"/>
              </a:buClr>
              <a:buSzPct val="55000"/>
              <a:buFont typeface="Arial"/>
              <a:buNone/>
            </a:pPr>
            <a:r>
              <a:rPr lang="en-US" sz="2000" i="1">
                <a:solidFill>
                  <a:schemeClr val="dk1"/>
                </a:solidFill>
              </a:rPr>
              <a:t>Adenostoma fasciculatum</a:t>
            </a:r>
            <a:r>
              <a:rPr lang="en-US" sz="2000">
                <a:solidFill>
                  <a:schemeClr val="dk1"/>
                </a:solidFill>
              </a:rPr>
              <a:t> is a chaparral indicator species found on coastal ridgelines of the Santa Monica Mountain range. This particular plant is commonly referred to as ‘Chamise’ or ‘Greasewood’, and it has been known to possess allelopathic and antimicrobial properties. For example, Native Americans have traditionally used </a:t>
            </a:r>
            <a:r>
              <a:rPr lang="en-US" sz="2000" i="1">
                <a:solidFill>
                  <a:schemeClr val="dk1"/>
                </a:solidFill>
              </a:rPr>
              <a:t>A. fasciculatum</a:t>
            </a:r>
            <a:r>
              <a:rPr lang="en-US" sz="2000">
                <a:solidFill>
                  <a:schemeClr val="dk1"/>
                </a:solidFill>
              </a:rPr>
              <a:t> to treat syphilis (1990, McMurray, Nancy E.) We presumed that there would be larger kill zones from plants under drought conditions because it was believed that the increase in stress would signal the plant to produce more antimicrobial compounds as a survival technique. Therefore, we hypothesized that the allelopathic and antimicrobial compounds produced by a chaparral indicator species, </a:t>
            </a:r>
            <a:r>
              <a:rPr lang="en-US" sz="2000" i="1">
                <a:solidFill>
                  <a:schemeClr val="dk1"/>
                </a:solidFill>
              </a:rPr>
              <a:t>Adenostoma fasciculatum</a:t>
            </a:r>
            <a:r>
              <a:rPr lang="en-US" sz="2000">
                <a:solidFill>
                  <a:schemeClr val="dk1"/>
                </a:solidFill>
              </a:rPr>
              <a:t>, would be present in greater quantities in response to chronic drought stress. In this study we cultured bacteria from wet and dry soils as well as </a:t>
            </a:r>
            <a:r>
              <a:rPr lang="en-US" sz="2000" i="1">
                <a:solidFill>
                  <a:schemeClr val="dk1"/>
                </a:solidFill>
              </a:rPr>
              <a:t>Staphylococcus epidermidis. </a:t>
            </a:r>
            <a:r>
              <a:rPr lang="en-US" sz="2000">
                <a:solidFill>
                  <a:schemeClr val="dk1"/>
                </a:solidFill>
              </a:rPr>
              <a:t>Then, we utilized the Kirby-Bauer method to spot extracts from hydrated and drought stressed plants onto bacterial lawns. We then measured the size of the kill zones using an electronic caliper. Finally, we analyzed the difference between hydrated and drought-stressed extracts in their ability to produce a kill zone on the bacterial lawns.</a:t>
            </a:r>
          </a:p>
        </p:txBody>
      </p:sp>
      <p:sp>
        <p:nvSpPr>
          <p:cNvPr id="166" name="Shape 166"/>
          <p:cNvSpPr txBox="1"/>
          <p:nvPr/>
        </p:nvSpPr>
        <p:spPr>
          <a:xfrm>
            <a:off x="28542000" y="27902750"/>
            <a:ext cx="11013000" cy="7788600"/>
          </a:xfrm>
          <a:prstGeom prst="rect">
            <a:avLst/>
          </a:prstGeom>
          <a:solidFill>
            <a:srgbClr val="FFFFFF"/>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rtl="0">
              <a:lnSpc>
                <a:spcPct val="115000"/>
              </a:lnSpc>
              <a:spcBef>
                <a:spcPts val="0"/>
              </a:spcBef>
              <a:buClr>
                <a:schemeClr val="dk1"/>
              </a:buClr>
              <a:buFont typeface="Arial"/>
              <a:buNone/>
            </a:pPr>
            <a:endParaRPr sz="2000">
              <a:solidFill>
                <a:srgbClr val="222222"/>
              </a:solidFill>
              <a:highlight>
                <a:srgbClr val="FFFFFF"/>
              </a:highlight>
            </a:endParaRPr>
          </a:p>
          <a:p>
            <a:pPr lvl="0" rtl="0">
              <a:lnSpc>
                <a:spcPct val="115000"/>
              </a:lnSpc>
              <a:spcBef>
                <a:spcPts val="0"/>
              </a:spcBef>
              <a:buClr>
                <a:schemeClr val="dk1"/>
              </a:buClr>
              <a:buSzPct val="55000"/>
              <a:buFont typeface="Arial"/>
              <a:buNone/>
            </a:pPr>
            <a:r>
              <a:rPr lang="en-US" sz="2000">
                <a:solidFill>
                  <a:srgbClr val="222222"/>
                </a:solidFill>
                <a:highlight>
                  <a:srgbClr val="FFFFFF"/>
                </a:highlight>
              </a:rPr>
              <a:t>Barazani, O.; Friedman, J. (1999) “Allelopathic Bacteria” </a:t>
            </a:r>
            <a:r>
              <a:rPr lang="en-US" sz="2000" i="1">
                <a:solidFill>
                  <a:srgbClr val="222222"/>
                </a:solidFill>
                <a:highlight>
                  <a:srgbClr val="FFFFFF"/>
                </a:highlight>
              </a:rPr>
              <a:t>Principles and Practices in Plant Ecology, Allelochemical Interactions.</a:t>
            </a:r>
            <a:r>
              <a:rPr lang="en-US" sz="2000">
                <a:solidFill>
                  <a:srgbClr val="222222"/>
                </a:solidFill>
                <a:highlight>
                  <a:srgbClr val="FFFFFF"/>
                </a:highlight>
              </a:rPr>
              <a:t> Vol. 1, Issue no. 10, pp: 149 - 163.</a:t>
            </a:r>
          </a:p>
          <a:p>
            <a:pPr lvl="0" rtl="0">
              <a:lnSpc>
                <a:spcPct val="115000"/>
              </a:lnSpc>
              <a:spcBef>
                <a:spcPts val="0"/>
              </a:spcBef>
              <a:buClr>
                <a:schemeClr val="dk1"/>
              </a:buClr>
              <a:buFont typeface="Arial"/>
              <a:buNone/>
            </a:pPr>
            <a:endParaRPr sz="2000">
              <a:solidFill>
                <a:srgbClr val="222222"/>
              </a:solidFill>
              <a:highlight>
                <a:srgbClr val="FFFFFF"/>
              </a:highlight>
            </a:endParaRPr>
          </a:p>
          <a:p>
            <a:pPr lvl="0" rtl="0">
              <a:lnSpc>
                <a:spcPct val="115000"/>
              </a:lnSpc>
              <a:spcBef>
                <a:spcPts val="0"/>
              </a:spcBef>
              <a:buClr>
                <a:schemeClr val="dk1"/>
              </a:buClr>
              <a:buSzPct val="55000"/>
              <a:buFont typeface="Arial"/>
              <a:buNone/>
            </a:pPr>
            <a:r>
              <a:rPr lang="en-US" sz="2000">
                <a:solidFill>
                  <a:srgbClr val="222222"/>
                </a:solidFill>
                <a:highlight>
                  <a:srgbClr val="FFFFFF"/>
                </a:highlight>
              </a:rPr>
              <a:t>Haines, B.L.; Muller, C.H.; Muller, W.H. </a:t>
            </a:r>
            <a:r>
              <a:rPr lang="en-US" sz="2000">
                <a:solidFill>
                  <a:srgbClr val="222222"/>
                </a:solidFill>
              </a:rPr>
              <a:t>Department of Biological Sciences, University of California, Santa Barbara.</a:t>
            </a:r>
            <a:r>
              <a:rPr lang="en-US" sz="2000">
                <a:solidFill>
                  <a:srgbClr val="222222"/>
                </a:solidFill>
                <a:highlight>
                  <a:srgbClr val="FFFFFF"/>
                </a:highlight>
              </a:rPr>
              <a:t>(1964 Jan 31) “Volatile Growth Inhibitors Produced by Aromatic Shrubs” </a:t>
            </a:r>
            <a:r>
              <a:rPr lang="en-US" sz="2000" i="1">
                <a:solidFill>
                  <a:srgbClr val="222222"/>
                </a:solidFill>
                <a:highlight>
                  <a:srgbClr val="FFFFFF"/>
                </a:highlight>
              </a:rPr>
              <a:t>American Association from the Advancement of Science, Chemical Plant Competition.  </a:t>
            </a:r>
            <a:r>
              <a:rPr lang="en-US" sz="2000">
                <a:solidFill>
                  <a:srgbClr val="222222"/>
                </a:solidFill>
                <a:highlight>
                  <a:srgbClr val="FFFFFF"/>
                </a:highlight>
              </a:rPr>
              <a:t>Vol. 143, Issue no. 3605, pp: 471 - 473.</a:t>
            </a:r>
          </a:p>
          <a:p>
            <a:pPr lvl="0" rtl="0">
              <a:lnSpc>
                <a:spcPct val="115000"/>
              </a:lnSpc>
              <a:spcBef>
                <a:spcPts val="0"/>
              </a:spcBef>
              <a:buClr>
                <a:schemeClr val="dk1"/>
              </a:buClr>
              <a:buFont typeface="Arial"/>
              <a:buNone/>
            </a:pPr>
            <a:endParaRPr sz="2000">
              <a:solidFill>
                <a:srgbClr val="222222"/>
              </a:solidFill>
              <a:highlight>
                <a:srgbClr val="FFFFFF"/>
              </a:highlight>
            </a:endParaRPr>
          </a:p>
          <a:p>
            <a:pPr lvl="0" rtl="0">
              <a:lnSpc>
                <a:spcPct val="115000"/>
              </a:lnSpc>
              <a:spcBef>
                <a:spcPts val="0"/>
              </a:spcBef>
              <a:buClr>
                <a:schemeClr val="dk1"/>
              </a:buClr>
              <a:buSzPct val="55000"/>
              <a:buFont typeface="Arial"/>
              <a:buNone/>
            </a:pPr>
            <a:r>
              <a:rPr lang="en-US" sz="2000">
                <a:solidFill>
                  <a:srgbClr val="222222"/>
                </a:solidFill>
                <a:highlight>
                  <a:srgbClr val="FFFFFF"/>
                </a:highlight>
              </a:rPr>
              <a:t>Kaminsky, R.; The Ecological Society of America, (1981) “The Microbial Origin of the 	Allelopathic potential of </a:t>
            </a:r>
            <a:r>
              <a:rPr lang="en-US" sz="2000" i="1">
                <a:solidFill>
                  <a:srgbClr val="222222"/>
                </a:solidFill>
                <a:highlight>
                  <a:srgbClr val="FFFFFF"/>
                </a:highlight>
              </a:rPr>
              <a:t>Adenostoma fasciculatum</a:t>
            </a:r>
            <a:r>
              <a:rPr lang="en-US" sz="2000">
                <a:solidFill>
                  <a:srgbClr val="222222"/>
                </a:solidFill>
                <a:highlight>
                  <a:srgbClr val="FFFFFF"/>
                </a:highlight>
              </a:rPr>
              <a:t> H &amp; A” </a:t>
            </a:r>
            <a:r>
              <a:rPr lang="en-US" sz="2000" i="1">
                <a:solidFill>
                  <a:srgbClr val="222222"/>
                </a:solidFill>
                <a:highlight>
                  <a:srgbClr val="FFFFFF"/>
                </a:highlight>
              </a:rPr>
              <a:t>Ecological Monographs.</a:t>
            </a:r>
            <a:r>
              <a:rPr lang="en-US" sz="2000">
                <a:solidFill>
                  <a:srgbClr val="222222"/>
                </a:solidFill>
                <a:highlight>
                  <a:srgbClr val="FFFFFF"/>
                </a:highlight>
              </a:rPr>
              <a:t> Department of Biological Sciences, University of California, Santa Barbara. Vol. 51, Issue no. 3, pp: 365 - 382.</a:t>
            </a:r>
          </a:p>
          <a:p>
            <a:pPr lvl="0" rtl="0">
              <a:lnSpc>
                <a:spcPct val="115000"/>
              </a:lnSpc>
              <a:spcBef>
                <a:spcPts val="0"/>
              </a:spcBef>
              <a:buClr>
                <a:schemeClr val="dk1"/>
              </a:buClr>
              <a:buFont typeface="Arial"/>
              <a:buNone/>
            </a:pPr>
            <a:endParaRPr sz="2000">
              <a:solidFill>
                <a:srgbClr val="222222"/>
              </a:solidFill>
              <a:highlight>
                <a:srgbClr val="FFFFFF"/>
              </a:highlight>
            </a:endParaRPr>
          </a:p>
          <a:p>
            <a:pPr lvl="0" rtl="0">
              <a:lnSpc>
                <a:spcPct val="115000"/>
              </a:lnSpc>
              <a:spcBef>
                <a:spcPts val="0"/>
              </a:spcBef>
              <a:buClr>
                <a:schemeClr val="dk1"/>
              </a:buClr>
              <a:buSzPct val="55000"/>
              <a:buFont typeface="Arial"/>
              <a:buNone/>
            </a:pPr>
            <a:r>
              <a:rPr lang="en-US" sz="2000">
                <a:solidFill>
                  <a:srgbClr val="222222"/>
                </a:solidFill>
                <a:highlight>
                  <a:srgbClr val="FFFFFF"/>
                </a:highlight>
              </a:rPr>
              <a:t>McPherson, J.K. Department of Botany and Plant Pathology, Oklahoma State University. (1971) “Allelopathic Constituents of the Chaparral Shrub </a:t>
            </a:r>
            <a:r>
              <a:rPr lang="en-US" sz="2000" i="1">
                <a:solidFill>
                  <a:srgbClr val="222222"/>
                </a:solidFill>
                <a:highlight>
                  <a:srgbClr val="FFFFFF"/>
                </a:highlight>
              </a:rPr>
              <a:t>Adenostoma fasciculatum</a:t>
            </a:r>
            <a:r>
              <a:rPr lang="en-US" sz="2000">
                <a:solidFill>
                  <a:srgbClr val="222222"/>
                </a:solidFill>
                <a:highlight>
                  <a:srgbClr val="FFFFFF"/>
                </a:highlight>
              </a:rPr>
              <a:t>” </a:t>
            </a:r>
            <a:r>
              <a:rPr lang="en-US" sz="2000" i="1">
                <a:solidFill>
                  <a:srgbClr val="222222"/>
                </a:solidFill>
                <a:highlight>
                  <a:srgbClr val="FFFFFF"/>
                </a:highlight>
              </a:rPr>
              <a:t>Phytochemistry. </a:t>
            </a:r>
            <a:r>
              <a:rPr lang="en-US" sz="2000">
                <a:solidFill>
                  <a:srgbClr val="222222"/>
                </a:solidFill>
                <a:highlight>
                  <a:srgbClr val="FFFFFF"/>
                </a:highlight>
              </a:rPr>
              <a:t>Vol. 10, Issue no. 12, pp: 2925 - 2933.</a:t>
            </a:r>
          </a:p>
          <a:p>
            <a:pPr lvl="0" rtl="0">
              <a:lnSpc>
                <a:spcPct val="115000"/>
              </a:lnSpc>
              <a:spcBef>
                <a:spcPts val="0"/>
              </a:spcBef>
              <a:buClr>
                <a:schemeClr val="dk1"/>
              </a:buClr>
              <a:buFont typeface="Arial"/>
              <a:buNone/>
            </a:pPr>
            <a:endParaRPr sz="2000">
              <a:solidFill>
                <a:schemeClr val="dk1"/>
              </a:solidFill>
              <a:highlight>
                <a:srgbClr val="FFFFFF"/>
              </a:highlight>
            </a:endParaRPr>
          </a:p>
          <a:p>
            <a:pPr lvl="0" rtl="0">
              <a:lnSpc>
                <a:spcPct val="115000"/>
              </a:lnSpc>
              <a:spcBef>
                <a:spcPts val="0"/>
              </a:spcBef>
              <a:buClr>
                <a:schemeClr val="dk1"/>
              </a:buClr>
              <a:buSzPct val="55000"/>
              <a:buFont typeface="Arial"/>
              <a:buNone/>
            </a:pPr>
            <a:r>
              <a:rPr lang="en-US" sz="2000">
                <a:solidFill>
                  <a:schemeClr val="dk1"/>
                </a:solidFill>
                <a:highlight>
                  <a:srgbClr val="FFFFFF"/>
                </a:highlight>
              </a:rPr>
              <a:t>McMurray, N. E. (1990) “</a:t>
            </a:r>
            <a:r>
              <a:rPr lang="en-US" sz="2000" i="1">
                <a:solidFill>
                  <a:schemeClr val="dk1"/>
                </a:solidFill>
                <a:highlight>
                  <a:srgbClr val="FFFFFF"/>
                </a:highlight>
              </a:rPr>
              <a:t>Adenostoma fasciculatum</a:t>
            </a:r>
            <a:r>
              <a:rPr lang="en-US" sz="2000">
                <a:solidFill>
                  <a:schemeClr val="dk1"/>
                </a:solidFill>
                <a:highlight>
                  <a:srgbClr val="FFFFFF"/>
                </a:highlight>
              </a:rPr>
              <a:t>”. </a:t>
            </a:r>
            <a:r>
              <a:rPr lang="en-US" sz="2000" i="1">
                <a:solidFill>
                  <a:schemeClr val="dk1"/>
                </a:solidFill>
                <a:highlight>
                  <a:srgbClr val="FFFFFF"/>
                </a:highlight>
              </a:rPr>
              <a:t>In: Fire Effects Information System.</a:t>
            </a:r>
            <a:r>
              <a:rPr lang="en-US" sz="2000">
                <a:solidFill>
                  <a:schemeClr val="dk1"/>
                </a:solidFill>
                <a:highlight>
                  <a:srgbClr val="FFFFFF"/>
                </a:highlight>
              </a:rPr>
              <a:t> U.S. Department of Agriculture, Forest Service, Rocky Mountain Research Station, Fire Sciences Laboratory. Web Accessed: April 6, 2016.</a:t>
            </a:r>
          </a:p>
        </p:txBody>
      </p:sp>
      <p:sp>
        <p:nvSpPr>
          <p:cNvPr id="167" name="Shape 167"/>
          <p:cNvSpPr txBox="1"/>
          <p:nvPr/>
        </p:nvSpPr>
        <p:spPr>
          <a:xfrm>
            <a:off x="670450" y="22768925"/>
            <a:ext cx="11064000" cy="129222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lvl="0" indent="457200" algn="just" rtl="0">
              <a:lnSpc>
                <a:spcPct val="115000"/>
              </a:lnSpc>
              <a:spcBef>
                <a:spcPts val="0"/>
              </a:spcBef>
              <a:buNone/>
            </a:pPr>
            <a:r>
              <a:rPr lang="en-US" sz="2000">
                <a:solidFill>
                  <a:schemeClr val="dk1"/>
                </a:solidFill>
              </a:rPr>
              <a:t>To begin this study our research team identified two growth sites of </a:t>
            </a:r>
            <a:r>
              <a:rPr lang="en-US" sz="2000" i="1">
                <a:solidFill>
                  <a:schemeClr val="dk1"/>
                </a:solidFill>
              </a:rPr>
              <a:t>Adenostoma fasciculatum</a:t>
            </a:r>
            <a:r>
              <a:rPr lang="en-US" sz="2000">
                <a:solidFill>
                  <a:schemeClr val="dk1"/>
                </a:solidFill>
              </a:rPr>
              <a:t> on Pepperdine University’s campus</a:t>
            </a:r>
            <a:r>
              <a:rPr lang="en-US" sz="2000" i="1">
                <a:solidFill>
                  <a:schemeClr val="dk1"/>
                </a:solidFill>
              </a:rPr>
              <a:t>. </a:t>
            </a:r>
            <a:r>
              <a:rPr lang="en-US" sz="2000">
                <a:solidFill>
                  <a:schemeClr val="dk1"/>
                </a:solidFill>
              </a:rPr>
              <a:t>The first growth site of </a:t>
            </a:r>
            <a:r>
              <a:rPr lang="en-US" sz="2000" i="1">
                <a:solidFill>
                  <a:schemeClr val="dk1"/>
                </a:solidFill>
              </a:rPr>
              <a:t>A. fasciculatum</a:t>
            </a:r>
            <a:r>
              <a:rPr lang="en-US" sz="2000">
                <a:solidFill>
                  <a:schemeClr val="dk1"/>
                </a:solidFill>
              </a:rPr>
              <a:t> was regularly watered by a sprinkler system located under the Theme Tower off Seaver Drive. Samples of the plant were also taken from a separate vegetation site that was exposed to drought conditions on the Dana Martel trail. We took branch samples from five </a:t>
            </a:r>
            <a:r>
              <a:rPr lang="en-US" sz="2000" i="1">
                <a:solidFill>
                  <a:schemeClr val="dk1"/>
                </a:solidFill>
              </a:rPr>
              <a:t>A. fasciculatum</a:t>
            </a:r>
            <a:r>
              <a:rPr lang="en-US" sz="2000">
                <a:solidFill>
                  <a:schemeClr val="dk1"/>
                </a:solidFill>
              </a:rPr>
              <a:t> plants from the hydrated site and five from the dry site. We also took a sample of soil from the watered collection site and the dry collection site. We then created extracts for each of our ten plants by stripping our samples of leaves, cutting the leaves with a razor blade, and soaking the leaves in seventy percent ethanol overnight. Then, we prepared petri dishes with a standard nutrient agar for our bacterial lawns. We added water to each of our soil samples to create a mud paste, then spread the mud on the agar plates to culture bacteria from each soil type. We isolated three strains of bacteria from each soil type and created lawns on the agar plates. We maintained a sterile environment throughout, using a ceramic loop sterilizer to sanitize loops before and after each plate. We then used the Kirby-Bauer method to spot ten microliters of extract from each of our plants onto plates of both soil bacteria types. We also included a control disc spotted with ten microliters of seventy percent ethanol on each plate. We incubated the plates for forty-eight hours, then measured bacterial inhibition zones around the disc for each extract using an electronic caliper. We measured the diameter of the kill zones at the widest point, then subtracted out the diameter of the disc to obtain the diameter of the kill zone alone. Additionally, we cultured bacteria swabbed from human skin and isolated </a:t>
            </a:r>
            <a:r>
              <a:rPr lang="en-US" sz="2000" i="1">
                <a:solidFill>
                  <a:schemeClr val="dk1"/>
                </a:solidFill>
              </a:rPr>
              <a:t>Staphylococcus epidermidis</a:t>
            </a:r>
            <a:r>
              <a:rPr lang="en-US" sz="2000">
                <a:solidFill>
                  <a:schemeClr val="dk1"/>
                </a:solidFill>
              </a:rPr>
              <a:t>. We then spotted extract on plates containing </a:t>
            </a:r>
            <a:r>
              <a:rPr lang="en-US" sz="2000" i="1">
                <a:solidFill>
                  <a:schemeClr val="dk1"/>
                </a:solidFill>
              </a:rPr>
              <a:t>S. epidermidis</a:t>
            </a:r>
            <a:r>
              <a:rPr lang="en-US" sz="2000">
                <a:solidFill>
                  <a:schemeClr val="dk1"/>
                </a:solidFill>
              </a:rPr>
              <a:t> lawns and measured the diameter of the resulting kill zones using the same methods stated above. We used a student t test to analyze significance of our data.</a:t>
            </a:r>
          </a:p>
        </p:txBody>
      </p:sp>
      <p:graphicFrame>
        <p:nvGraphicFramePr>
          <p:cNvPr id="168" name="Shape 168"/>
          <p:cNvGraphicFramePr/>
          <p:nvPr/>
        </p:nvGraphicFramePr>
        <p:xfrm>
          <a:off x="634942" y="21748418"/>
          <a:ext cx="11135025" cy="766875"/>
        </p:xfrm>
        <a:graphic>
          <a:graphicData uri="http://schemas.openxmlformats.org/drawingml/2006/table">
            <a:tbl>
              <a:tblPr firstRow="1" bandRow="1">
                <a:noFill/>
                <a:tableStyleId>{2481AB20-9144-4B63-AAC8-443DA52C2524}</a:tableStyleId>
              </a:tblPr>
              <a:tblGrid>
                <a:gridCol w="11135025"/>
              </a:tblGrid>
              <a:tr h="766875">
                <a:tc>
                  <a:txBody>
                    <a:bodyPr/>
                    <a:lstStyle/>
                    <a:p>
                      <a:pPr marL="0" marR="0" lvl="0" indent="0" algn="ctr" rtl="0">
                        <a:lnSpc>
                          <a:spcPct val="100000"/>
                        </a:lnSpc>
                        <a:spcBef>
                          <a:spcPts val="0"/>
                        </a:spcBef>
                        <a:spcAft>
                          <a:spcPts val="0"/>
                        </a:spcAft>
                        <a:buClr>
                          <a:srgbClr val="000000"/>
                        </a:buClr>
                        <a:buSzPct val="25000"/>
                        <a:buFont typeface="Arial"/>
                        <a:buNone/>
                      </a:pPr>
                      <a:r>
                        <a:rPr lang="en-US" sz="4300">
                          <a:latin typeface="Cambria"/>
                          <a:ea typeface="Cambria"/>
                          <a:cs typeface="Cambria"/>
                          <a:sym typeface="Cambria"/>
                        </a:rPr>
                        <a:t>Materials and Methods</a:t>
                      </a:r>
                    </a:p>
                  </a:txBody>
                  <a:tcPr marL="91450" marR="91450" marT="45725" marB="457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r>
            </a:tbl>
          </a:graphicData>
        </a:graphic>
      </p:graphicFrame>
      <p:sp>
        <p:nvSpPr>
          <p:cNvPr id="169" name="Shape 169"/>
          <p:cNvSpPr txBox="1"/>
          <p:nvPr/>
        </p:nvSpPr>
        <p:spPr>
          <a:xfrm>
            <a:off x="2104150" y="34884125"/>
            <a:ext cx="4517400" cy="657600"/>
          </a:xfrm>
          <a:prstGeom prst="rect">
            <a:avLst/>
          </a:prstGeom>
          <a:solidFill>
            <a:srgbClr val="FFFFFF"/>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rtl="0">
              <a:lnSpc>
                <a:spcPct val="115000"/>
              </a:lnSpc>
              <a:spcBef>
                <a:spcPts val="0"/>
              </a:spcBef>
              <a:buClr>
                <a:schemeClr val="dk1"/>
              </a:buClr>
              <a:buSzPct val="73333"/>
              <a:buFont typeface="Arial"/>
              <a:buNone/>
            </a:pPr>
            <a:r>
              <a:rPr lang="en-US" sz="1500" b="1">
                <a:solidFill>
                  <a:schemeClr val="dk1"/>
                </a:solidFill>
              </a:rPr>
              <a:t>Figure 6.</a:t>
            </a:r>
            <a:r>
              <a:rPr lang="en-US" sz="1500">
                <a:solidFill>
                  <a:schemeClr val="dk1"/>
                </a:solidFill>
              </a:rPr>
              <a:t>  Photograph of Salina and Jennifer using micropipettes to apply extract to the petri dishes.</a:t>
            </a:r>
          </a:p>
        </p:txBody>
      </p:sp>
      <p:pic>
        <p:nvPicPr>
          <p:cNvPr id="170" name="Shape 170"/>
          <p:cNvPicPr preferRelativeResize="0"/>
          <p:nvPr/>
        </p:nvPicPr>
        <p:blipFill rotWithShape="1">
          <a:blip r:embed="rId3">
            <a:alphaModFix/>
          </a:blip>
          <a:srcRect/>
          <a:stretch/>
        </p:blipFill>
        <p:spPr>
          <a:xfrm>
            <a:off x="3450650" y="416542"/>
            <a:ext cx="5495700" cy="5542800"/>
          </a:xfrm>
          <a:prstGeom prst="rect">
            <a:avLst/>
          </a:prstGeom>
          <a:noFill/>
          <a:ln>
            <a:noFill/>
          </a:ln>
        </p:spPr>
      </p:pic>
      <p:sp>
        <p:nvSpPr>
          <p:cNvPr id="171" name="Shape 171"/>
          <p:cNvSpPr txBox="1"/>
          <p:nvPr/>
        </p:nvSpPr>
        <p:spPr>
          <a:xfrm>
            <a:off x="22265275" y="26767050"/>
            <a:ext cx="3691200" cy="657600"/>
          </a:xfrm>
          <a:prstGeom prst="rect">
            <a:avLst/>
          </a:prstGeom>
          <a:solidFill>
            <a:srgbClr val="FFFFFF"/>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lvl="0" rtl="0">
              <a:lnSpc>
                <a:spcPct val="115000"/>
              </a:lnSpc>
              <a:spcBef>
                <a:spcPts val="0"/>
              </a:spcBef>
              <a:buClr>
                <a:schemeClr val="dk1"/>
              </a:buClr>
              <a:buSzPct val="73333"/>
              <a:buFont typeface="Arial"/>
              <a:buNone/>
            </a:pPr>
            <a:r>
              <a:rPr lang="en-US" sz="1500" b="1">
                <a:solidFill>
                  <a:schemeClr val="dk1"/>
                </a:solidFill>
              </a:rPr>
              <a:t>Figure 4. </a:t>
            </a:r>
            <a:r>
              <a:rPr lang="en-US" sz="1500">
                <a:solidFill>
                  <a:schemeClr val="dk1"/>
                </a:solidFill>
              </a:rPr>
              <a:t>Two</a:t>
            </a:r>
            <a:r>
              <a:rPr lang="en-US" sz="1500" b="1">
                <a:solidFill>
                  <a:schemeClr val="dk1"/>
                </a:solidFill>
              </a:rPr>
              <a:t> </a:t>
            </a:r>
            <a:r>
              <a:rPr lang="en-US" sz="1500">
                <a:solidFill>
                  <a:schemeClr val="dk1"/>
                </a:solidFill>
              </a:rPr>
              <a:t>photographs of inoculated petri dishes with visible kill zones.</a:t>
            </a:r>
          </a:p>
        </p:txBody>
      </p:sp>
      <p:sp>
        <p:nvSpPr>
          <p:cNvPr id="172" name="Shape 172"/>
          <p:cNvSpPr txBox="1"/>
          <p:nvPr/>
        </p:nvSpPr>
        <p:spPr>
          <a:xfrm>
            <a:off x="7709375" y="34535900"/>
            <a:ext cx="2998500" cy="6576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buClr>
                <a:schemeClr val="dk1"/>
              </a:buClr>
              <a:buSzPct val="73333"/>
              <a:buFont typeface="Arial"/>
              <a:buNone/>
            </a:pPr>
            <a:r>
              <a:rPr lang="en-US" sz="1500" b="1">
                <a:solidFill>
                  <a:schemeClr val="dk1"/>
                </a:solidFill>
              </a:rPr>
              <a:t>Figure 7.  </a:t>
            </a:r>
            <a:r>
              <a:rPr lang="en-US" sz="1500">
                <a:solidFill>
                  <a:schemeClr val="dk1"/>
                </a:solidFill>
              </a:rPr>
              <a:t>Photograph of Andrew preparing petri dishes with agar.</a:t>
            </a:r>
          </a:p>
        </p:txBody>
      </p:sp>
      <p:graphicFrame>
        <p:nvGraphicFramePr>
          <p:cNvPr id="173" name="Shape 173"/>
          <p:cNvGraphicFramePr/>
          <p:nvPr/>
        </p:nvGraphicFramePr>
        <p:xfrm>
          <a:off x="561499" y="14948814"/>
          <a:ext cx="11260950" cy="746770"/>
        </p:xfrm>
        <a:graphic>
          <a:graphicData uri="http://schemas.openxmlformats.org/drawingml/2006/table">
            <a:tbl>
              <a:tblPr firstRow="1" bandRow="1">
                <a:noFill/>
                <a:tableStyleId>{2481AB20-9144-4B63-AAC8-443DA52C2524}</a:tableStyleId>
              </a:tblPr>
              <a:tblGrid>
                <a:gridCol w="11260950"/>
              </a:tblGrid>
              <a:tr h="741675">
                <a:tc>
                  <a:txBody>
                    <a:bodyPr/>
                    <a:lstStyle/>
                    <a:p>
                      <a:pPr marL="0" marR="0" lvl="0" indent="0" algn="ctr" rtl="0">
                        <a:lnSpc>
                          <a:spcPct val="100000"/>
                        </a:lnSpc>
                        <a:spcBef>
                          <a:spcPts val="0"/>
                        </a:spcBef>
                        <a:spcAft>
                          <a:spcPts val="0"/>
                        </a:spcAft>
                        <a:buClr>
                          <a:srgbClr val="000000"/>
                        </a:buClr>
                        <a:buSzPct val="25000"/>
                        <a:buFont typeface="Arial"/>
                        <a:buNone/>
                      </a:pPr>
                      <a:r>
                        <a:rPr lang="en-US" sz="4300" u="none" strike="noStrike" cap="none">
                          <a:latin typeface="Cambria"/>
                          <a:ea typeface="Cambria"/>
                          <a:cs typeface="Cambria"/>
                          <a:sym typeface="Cambria"/>
                        </a:rPr>
                        <a:t>Introduction</a:t>
                      </a:r>
                    </a:p>
                  </a:txBody>
                  <a:tcPr marL="91450" marR="91450" marT="45725" marB="457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FFFF"/>
                    </a:solidFill>
                  </a:tcPr>
                </a:tc>
              </a:tr>
            </a:tbl>
          </a:graphicData>
        </a:graphic>
      </p:graphicFrame>
      <p:sp>
        <p:nvSpPr>
          <p:cNvPr id="174" name="Shape 174"/>
          <p:cNvSpPr txBox="1"/>
          <p:nvPr/>
        </p:nvSpPr>
        <p:spPr>
          <a:xfrm>
            <a:off x="572450" y="7423300"/>
            <a:ext cx="11195700" cy="68211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indent="387350" algn="just" rtl="0">
              <a:lnSpc>
                <a:spcPct val="115000"/>
              </a:lnSpc>
              <a:spcBef>
                <a:spcPts val="0"/>
              </a:spcBef>
              <a:buClr>
                <a:schemeClr val="dk1"/>
              </a:buClr>
              <a:buSzPct val="55000"/>
              <a:buFont typeface="Arial"/>
              <a:buNone/>
            </a:pPr>
            <a:r>
              <a:rPr lang="en-US" sz="2000">
                <a:solidFill>
                  <a:schemeClr val="dk1"/>
                </a:solidFill>
              </a:rPr>
              <a:t>The dominant plant type of Pepperdine’s Malibu campus is chaparral, of which an important indicator species is </a:t>
            </a:r>
            <a:r>
              <a:rPr lang="en-US" sz="2000" i="1">
                <a:solidFill>
                  <a:srgbClr val="222222"/>
                </a:solidFill>
                <a:highlight>
                  <a:srgbClr val="FFFFFF"/>
                </a:highlight>
              </a:rPr>
              <a:t>Adenostoma fasciculatum</a:t>
            </a:r>
            <a:r>
              <a:rPr lang="en-US" sz="2000">
                <a:solidFill>
                  <a:schemeClr val="dk1"/>
                </a:solidFill>
              </a:rPr>
              <a:t>. It is known that </a:t>
            </a:r>
            <a:r>
              <a:rPr lang="en-US" sz="2000" i="1">
                <a:solidFill>
                  <a:schemeClr val="dk1"/>
                </a:solidFill>
              </a:rPr>
              <a:t>A. fasciculatum</a:t>
            </a:r>
            <a:r>
              <a:rPr lang="en-US" sz="2000">
                <a:solidFill>
                  <a:schemeClr val="dk1"/>
                </a:solidFill>
              </a:rPr>
              <a:t> produces compounds that are deadly to many bacteria. However, California is currently experiencing unprecedented drought, which is pushing plants well beyond their normal stress levels. In this study, we investigated the effect of drought stress on the ability of </a:t>
            </a:r>
            <a:r>
              <a:rPr lang="en-US" sz="2000" i="1">
                <a:solidFill>
                  <a:schemeClr val="dk1"/>
                </a:solidFill>
              </a:rPr>
              <a:t>A. fasciculatum</a:t>
            </a:r>
            <a:r>
              <a:rPr lang="en-US" sz="2000">
                <a:solidFill>
                  <a:schemeClr val="dk1"/>
                </a:solidFill>
              </a:rPr>
              <a:t> to inhibit growth of bacteria. We hypothesized that extract from drought-stressed plants would be better able to kill bacteria than hydrated ones, because the plant would be induced to produce more antimicrobial compounds under stress. To test our hypothesis, we collected samples from regularly-watered and drought-stressed</a:t>
            </a:r>
            <a:r>
              <a:rPr lang="en-US" sz="2000" i="1">
                <a:solidFill>
                  <a:schemeClr val="dk1"/>
                </a:solidFill>
              </a:rPr>
              <a:t> A. fasciculatum</a:t>
            </a:r>
            <a:r>
              <a:rPr lang="en-US" sz="2000">
                <a:solidFill>
                  <a:schemeClr val="dk1"/>
                </a:solidFill>
              </a:rPr>
              <a:t> plants. We then took soil samples from the hydrated collection site and the drought-stressed site. We created extract by mixing leaves from each sample and soaking them in ethanol. We then cultured bacteria from both soil types and picked 3 strains from each plate to represent the bacterial population. We isolated those strains and used the Kirby-Bauer method to examine the plant’s ability to inhibit bacterial growth. Additionally, we used the same methods to test </a:t>
            </a:r>
            <a:r>
              <a:rPr lang="en-US" sz="2000" i="1">
                <a:solidFill>
                  <a:schemeClr val="dk1"/>
                </a:solidFill>
                <a:highlight>
                  <a:srgbClr val="FFFFFF"/>
                </a:highlight>
              </a:rPr>
              <a:t>Staphylococcus epidermidis</a:t>
            </a:r>
            <a:r>
              <a:rPr lang="en-US" sz="2000">
                <a:solidFill>
                  <a:schemeClr val="dk1"/>
                </a:solidFill>
                <a:highlight>
                  <a:srgbClr val="FFFFFF"/>
                </a:highlight>
              </a:rPr>
              <a:t> to investigate the plant’s abilities to kill totally foreign bacteria. Our data showed that drought-stressed plants were unable to kill any soil bacteria, but hydrated plants were capable of inhibiting growth of bacteria cultured from dry soil. Moreover, both drought-stressed and healthy plants were able to inhibit growth of </a:t>
            </a:r>
            <a:r>
              <a:rPr lang="en-US" sz="2000" i="1">
                <a:solidFill>
                  <a:schemeClr val="dk1"/>
                </a:solidFill>
                <a:highlight>
                  <a:srgbClr val="FFFFFF"/>
                </a:highlight>
              </a:rPr>
              <a:t>S. epidermidis</a:t>
            </a:r>
            <a:r>
              <a:rPr lang="en-US" sz="2000">
                <a:solidFill>
                  <a:schemeClr val="dk1"/>
                </a:solidFill>
                <a:highlight>
                  <a:srgbClr val="FFFFFF"/>
                </a:highlight>
              </a:rPr>
              <a:t>. These results went against our original hypothesis, demonstrating that drought-stressed</a:t>
            </a:r>
            <a:r>
              <a:rPr lang="en-US" sz="2000">
                <a:solidFill>
                  <a:schemeClr val="dk1"/>
                </a:solidFill>
              </a:rPr>
              <a:t> </a:t>
            </a:r>
            <a:r>
              <a:rPr lang="en-US" sz="2000" i="1">
                <a:solidFill>
                  <a:schemeClr val="dk1"/>
                </a:solidFill>
              </a:rPr>
              <a:t>A. fasciculatum </a:t>
            </a:r>
            <a:r>
              <a:rPr lang="en-US" sz="2000">
                <a:solidFill>
                  <a:schemeClr val="dk1"/>
                </a:solidFill>
                <a:highlight>
                  <a:srgbClr val="FFFFFF"/>
                </a:highlight>
              </a:rPr>
              <a:t>are less resistant to bacteria than healthy plants.</a:t>
            </a:r>
          </a:p>
        </p:txBody>
      </p:sp>
      <p:sp>
        <p:nvSpPr>
          <p:cNvPr id="175" name="Shape 175"/>
          <p:cNvSpPr txBox="1"/>
          <p:nvPr/>
        </p:nvSpPr>
        <p:spPr>
          <a:xfrm>
            <a:off x="28567400" y="7423300"/>
            <a:ext cx="11013000" cy="18912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indent="387350" algn="just" rtl="0">
              <a:lnSpc>
                <a:spcPct val="115000"/>
              </a:lnSpc>
              <a:spcBef>
                <a:spcPts val="0"/>
              </a:spcBef>
              <a:buClr>
                <a:schemeClr val="dk1"/>
              </a:buClr>
              <a:buSzPct val="55000"/>
              <a:buFont typeface="Arial"/>
              <a:buNone/>
            </a:pPr>
            <a:r>
              <a:rPr lang="en-US" sz="2000">
                <a:solidFill>
                  <a:schemeClr val="dk1"/>
                </a:solidFill>
              </a:rPr>
              <a:t>Ethanol extract from drought stressed</a:t>
            </a:r>
            <a:r>
              <a:rPr lang="en-US" sz="2000" i="1">
                <a:solidFill>
                  <a:schemeClr val="dk1"/>
                </a:solidFill>
              </a:rPr>
              <a:t> Adenostoma fasciculatum</a:t>
            </a:r>
            <a:r>
              <a:rPr lang="en-US" sz="2000">
                <a:solidFill>
                  <a:schemeClr val="dk1"/>
                </a:solidFill>
              </a:rPr>
              <a:t> leaf matter was found to have no effect on bacteria isolates from subcanopy soil samples from both well hydrated and drought stressed plants. Interestingly, plant extracts from regularly watered plants had no effect on subcanopy soil bacteria from a hydrated plant, but had a significant growth inhibition on subcanopy soil bacteria from a drought stressed plant. Although the entire sample set is not represented here, the statistically significant results indicate that drought stress will not only impact the delicate relationship between soil bacteria and </a:t>
            </a:r>
            <a:r>
              <a:rPr lang="en-US" sz="2000" i="1">
                <a:solidFill>
                  <a:schemeClr val="dk1"/>
                </a:solidFill>
              </a:rPr>
              <a:t>Adenostoma fasciculatum </a:t>
            </a:r>
            <a:r>
              <a:rPr lang="en-US" sz="2000">
                <a:solidFill>
                  <a:schemeClr val="dk1"/>
                </a:solidFill>
              </a:rPr>
              <a:t>but also the plants ability to produce known allelopathic and antimicrobial compounds. </a:t>
            </a:r>
          </a:p>
          <a:p>
            <a:pPr lvl="0" algn="just" rtl="0">
              <a:lnSpc>
                <a:spcPct val="115000"/>
              </a:lnSpc>
              <a:spcBef>
                <a:spcPts val="0"/>
              </a:spcBef>
              <a:buClr>
                <a:schemeClr val="dk1"/>
              </a:buClr>
              <a:buFont typeface="Arial"/>
              <a:buNone/>
            </a:pPr>
            <a:endParaRPr sz="2000">
              <a:solidFill>
                <a:schemeClr val="dk1"/>
              </a:solidFill>
            </a:endParaRPr>
          </a:p>
          <a:p>
            <a:pPr lvl="0" indent="387350" algn="just" rtl="0">
              <a:lnSpc>
                <a:spcPct val="115000"/>
              </a:lnSpc>
              <a:spcBef>
                <a:spcPts val="0"/>
              </a:spcBef>
              <a:buClr>
                <a:schemeClr val="dk1"/>
              </a:buClr>
              <a:buSzPct val="55000"/>
              <a:buFont typeface="Arial"/>
              <a:buNone/>
            </a:pPr>
            <a:r>
              <a:rPr lang="en-US" sz="2000">
                <a:solidFill>
                  <a:schemeClr val="dk1"/>
                </a:solidFill>
              </a:rPr>
              <a:t>It was hypothesized that allelopathic and antimicrobial compounds produced by, </a:t>
            </a:r>
            <a:r>
              <a:rPr lang="en-US" sz="2000" i="1">
                <a:solidFill>
                  <a:schemeClr val="dk1"/>
                </a:solidFill>
              </a:rPr>
              <a:t>Adenostoma fasciculatum</a:t>
            </a:r>
            <a:r>
              <a:rPr lang="en-US" sz="2000">
                <a:solidFill>
                  <a:schemeClr val="dk1"/>
                </a:solidFill>
              </a:rPr>
              <a:t>, would be present in greater quantities under chronic drought stress. Although much of the data was not usable due to the antimicrobial effects of the control ethanol on many of the bacterial cultures, the significant results indicate the opposite to be true. This indicates that when healthy, this plant will produce allelopathic and antimicrobial compounds in greater quantity than if chronically drought stressed.</a:t>
            </a:r>
          </a:p>
          <a:p>
            <a:pPr lvl="0" algn="just" rtl="0">
              <a:lnSpc>
                <a:spcPct val="115000"/>
              </a:lnSpc>
              <a:spcBef>
                <a:spcPts val="0"/>
              </a:spcBef>
              <a:buClr>
                <a:schemeClr val="dk1"/>
              </a:buClr>
              <a:buSzPct val="55000"/>
              <a:buFont typeface="Arial"/>
              <a:buNone/>
            </a:pPr>
            <a:r>
              <a:rPr lang="en-US" sz="2000">
                <a:solidFill>
                  <a:schemeClr val="dk1"/>
                </a:solidFill>
              </a:rPr>
              <a:t> </a:t>
            </a:r>
          </a:p>
          <a:p>
            <a:pPr lvl="0" indent="387350" algn="just" rtl="0">
              <a:lnSpc>
                <a:spcPct val="115000"/>
              </a:lnSpc>
              <a:spcBef>
                <a:spcPts val="0"/>
              </a:spcBef>
              <a:buClr>
                <a:schemeClr val="dk1"/>
              </a:buClr>
              <a:buSzPct val="55000"/>
              <a:buFont typeface="Arial"/>
              <a:buNone/>
            </a:pPr>
            <a:r>
              <a:rPr lang="en-US" sz="2000">
                <a:solidFill>
                  <a:schemeClr val="dk1"/>
                </a:solidFill>
              </a:rPr>
              <a:t>Toxins in soil and leaf litter under the canopy of this plant—the soil from which studied bacteria were cultured—have been shown to be denatured and dispersed during dry seasons (1971, J. McPherson et Al). This indicates that soil bacteria under drought stressed plants were not exposed to as high a concentration of toxic compounds as those cultured from soil under hydrated plants. Therefore, soil bacteria under hydrated plants that were inhibited by phenolic and other toxic compounds presumably would have been pre-selected against, and thus only bacteria resistant to phenolic and toxic compounds present in the soil would have been present in the soil culture. Our significant results support this. Although the control soil bacteria cultures taken from a barren field appeared to have greater bacterial growth inhibition, the control ethanol exposure produced a zone of inhibition as well, thereby negating the data.</a:t>
            </a:r>
          </a:p>
          <a:p>
            <a:pPr lvl="0" algn="just" rtl="0">
              <a:lnSpc>
                <a:spcPct val="115000"/>
              </a:lnSpc>
              <a:spcBef>
                <a:spcPts val="0"/>
              </a:spcBef>
              <a:buClr>
                <a:schemeClr val="dk1"/>
              </a:buClr>
              <a:buFont typeface="Arial"/>
              <a:buNone/>
            </a:pPr>
            <a:endParaRPr sz="2000">
              <a:solidFill>
                <a:schemeClr val="dk1"/>
              </a:solidFill>
            </a:endParaRPr>
          </a:p>
          <a:p>
            <a:pPr lvl="0" indent="387350" algn="just" rtl="0">
              <a:lnSpc>
                <a:spcPct val="115000"/>
              </a:lnSpc>
              <a:spcBef>
                <a:spcPts val="0"/>
              </a:spcBef>
              <a:buClr>
                <a:schemeClr val="dk1"/>
              </a:buClr>
              <a:buSzPct val="55000"/>
              <a:buFont typeface="Arial"/>
              <a:buNone/>
            </a:pPr>
            <a:r>
              <a:rPr lang="en-US" sz="2000">
                <a:solidFill>
                  <a:schemeClr val="dk1"/>
                </a:solidFill>
              </a:rPr>
              <a:t>If repeated with water extract or water leachate, this investigation would likely yield much more compelling results (1964, B. </a:t>
            </a:r>
            <a:r>
              <a:rPr lang="en-US" sz="2000">
                <a:solidFill>
                  <a:srgbClr val="222222"/>
                </a:solidFill>
                <a:highlight>
                  <a:srgbClr val="FFFFFF"/>
                </a:highlight>
              </a:rPr>
              <a:t>Haines </a:t>
            </a:r>
            <a:r>
              <a:rPr lang="en-US" sz="2000">
                <a:solidFill>
                  <a:schemeClr val="dk1"/>
                </a:solidFill>
              </a:rPr>
              <a:t>et Al). It is proposed that in future research, a water leachate, as described in McPherson et Al, or water extract would provide more representative results. This would be expected to better adhere to field conditions, as the compounds discussed are usually washed off by rainfall or dew, and by not by ethanol. Another future method could be to completely dessicate an ethanol extract and reconstitute the extract with distilled water, thereby removing the antimicrobial ethanol. It was also determined that a larger sample size of all tested variables as well as a greater diversity of test sites would yield results more representative of natural conditions. </a:t>
            </a:r>
          </a:p>
          <a:p>
            <a:pPr lvl="0" algn="just" rtl="0">
              <a:lnSpc>
                <a:spcPct val="115000"/>
              </a:lnSpc>
              <a:spcBef>
                <a:spcPts val="0"/>
              </a:spcBef>
              <a:buClr>
                <a:schemeClr val="dk1"/>
              </a:buClr>
              <a:buFont typeface="Arial"/>
              <a:buNone/>
            </a:pPr>
            <a:endParaRPr sz="2000">
              <a:solidFill>
                <a:schemeClr val="dk1"/>
              </a:solidFill>
            </a:endParaRPr>
          </a:p>
          <a:p>
            <a:pPr lvl="0" indent="387350" algn="just" rtl="0">
              <a:lnSpc>
                <a:spcPct val="115000"/>
              </a:lnSpc>
              <a:spcBef>
                <a:spcPts val="0"/>
              </a:spcBef>
              <a:buClr>
                <a:schemeClr val="dk1"/>
              </a:buClr>
              <a:buSzPct val="55000"/>
              <a:buFont typeface="Arial"/>
              <a:buNone/>
            </a:pPr>
            <a:r>
              <a:rPr lang="en-US" sz="2000">
                <a:solidFill>
                  <a:schemeClr val="dk1"/>
                </a:solidFill>
              </a:rPr>
              <a:t>The US Forest Service lists </a:t>
            </a:r>
            <a:r>
              <a:rPr lang="en-US" sz="2000" i="1">
                <a:solidFill>
                  <a:schemeClr val="dk1"/>
                </a:solidFill>
              </a:rPr>
              <a:t>Adenostoma fasciculatum</a:t>
            </a:r>
            <a:r>
              <a:rPr lang="en-US" sz="2000">
                <a:solidFill>
                  <a:schemeClr val="dk1"/>
                </a:solidFill>
              </a:rPr>
              <a:t> as a significant ethnobotanical and medicinal plant, for its historical use in the treatment of Syphilis by the Chumash Tribe of Southern California. This sparked additional interest in the possible treatment of other human bacterial infections with </a:t>
            </a:r>
            <a:r>
              <a:rPr lang="en-US" sz="2000" i="1">
                <a:solidFill>
                  <a:schemeClr val="dk1"/>
                </a:solidFill>
              </a:rPr>
              <a:t>Adenostoma fasciculatum</a:t>
            </a:r>
            <a:r>
              <a:rPr lang="en-US" sz="2000">
                <a:solidFill>
                  <a:schemeClr val="dk1"/>
                </a:solidFill>
              </a:rPr>
              <a:t>. Isolates of </a:t>
            </a:r>
            <a:r>
              <a:rPr lang="en-US" sz="2000" i="1">
                <a:solidFill>
                  <a:schemeClr val="dk1"/>
                </a:solidFill>
              </a:rPr>
              <a:t>Staphylococcus epidermidis</a:t>
            </a:r>
            <a:r>
              <a:rPr lang="en-US" sz="2000">
                <a:solidFill>
                  <a:schemeClr val="dk1"/>
                </a:solidFill>
              </a:rPr>
              <a:t> were exposed to extracts of both hydrated and drought stressed plant extracts, revealing l growth inhibition by both extracts. Surprisingly, the inhibitory effect of hydrated extract on the bacteria was less than that of the hydrated extract. However, the difference was not statistically significant. Additional studies may reveal similar antimicrobial effects in other pathogenic bacteria. </a:t>
            </a:r>
          </a:p>
          <a:p>
            <a:pPr lvl="0" algn="just" rtl="0">
              <a:lnSpc>
                <a:spcPct val="115000"/>
              </a:lnSpc>
              <a:spcBef>
                <a:spcPts val="0"/>
              </a:spcBef>
              <a:buClr>
                <a:schemeClr val="dk1"/>
              </a:buClr>
              <a:buFont typeface="Arial"/>
              <a:buNone/>
            </a:pPr>
            <a:endParaRPr sz="2000">
              <a:solidFill>
                <a:schemeClr val="dk1"/>
              </a:solidFill>
            </a:endParaRPr>
          </a:p>
          <a:p>
            <a:pPr lvl="0" indent="387350" algn="just" rtl="0">
              <a:lnSpc>
                <a:spcPct val="115000"/>
              </a:lnSpc>
              <a:spcBef>
                <a:spcPts val="0"/>
              </a:spcBef>
              <a:buClr>
                <a:schemeClr val="dk1"/>
              </a:buClr>
              <a:buSzPct val="55000"/>
              <a:buFont typeface="Arial"/>
              <a:buNone/>
            </a:pPr>
            <a:r>
              <a:rPr lang="en-US" sz="2000">
                <a:solidFill>
                  <a:schemeClr val="dk1"/>
                </a:solidFill>
              </a:rPr>
              <a:t>Interestingly, it has been suggested that the allelopathic effects of </a:t>
            </a:r>
            <a:r>
              <a:rPr lang="en-US" sz="2000" i="1">
                <a:solidFill>
                  <a:schemeClr val="dk1"/>
                </a:solidFill>
              </a:rPr>
              <a:t>A. fasciculatum</a:t>
            </a:r>
            <a:r>
              <a:rPr lang="en-US" sz="2000">
                <a:solidFill>
                  <a:schemeClr val="dk1"/>
                </a:solidFill>
              </a:rPr>
              <a:t> may be due less to the antimicrobial properties of the plant itself and more due to what may actually be a symbiotic relationship between the soil bacteria and the plant (1981, R. Kaminsky). Therefore, further research is needed to investigate whether the allelopathic properties of </a:t>
            </a:r>
            <a:r>
              <a:rPr lang="en-US" sz="2000" i="1">
                <a:solidFill>
                  <a:schemeClr val="dk1"/>
                </a:solidFill>
              </a:rPr>
              <a:t>Adenostoma fasciculatum</a:t>
            </a:r>
            <a:r>
              <a:rPr lang="en-US" sz="2000">
                <a:solidFill>
                  <a:schemeClr val="dk1"/>
                </a:solidFill>
              </a:rPr>
              <a:t> stem from its ability to produce antimicrobial compounds or from a symbiotic relationship with soil microbes (1999, O. Barazani; J. Friedman).</a:t>
            </a:r>
          </a:p>
          <a:p>
            <a:pPr lvl="0" rtl="0">
              <a:lnSpc>
                <a:spcPct val="115000"/>
              </a:lnSpc>
              <a:spcBef>
                <a:spcPts val="0"/>
              </a:spcBef>
              <a:buClr>
                <a:schemeClr val="dk1"/>
              </a:buClr>
              <a:buFont typeface="Arial"/>
              <a:buNone/>
            </a:pPr>
            <a:endParaRPr sz="2000">
              <a:solidFill>
                <a:schemeClr val="dk1"/>
              </a:solidFill>
            </a:endParaRPr>
          </a:p>
          <a:p>
            <a:pPr lvl="0" rtl="0">
              <a:lnSpc>
                <a:spcPct val="115000"/>
              </a:lnSpc>
              <a:spcBef>
                <a:spcPts val="0"/>
              </a:spcBef>
              <a:buClr>
                <a:schemeClr val="dk1"/>
              </a:buClr>
              <a:buFont typeface="Arial"/>
              <a:buNone/>
            </a:pPr>
            <a:endParaRPr sz="2000">
              <a:solidFill>
                <a:schemeClr val="dk1"/>
              </a:solidFill>
            </a:endParaRPr>
          </a:p>
          <a:p>
            <a:pPr lvl="0" rtl="0">
              <a:lnSpc>
                <a:spcPct val="115000"/>
              </a:lnSpc>
              <a:spcBef>
                <a:spcPts val="0"/>
              </a:spcBef>
              <a:buClr>
                <a:schemeClr val="dk1"/>
              </a:buClr>
              <a:buFont typeface="Arial"/>
              <a:buNone/>
            </a:pPr>
            <a:endParaRPr sz="2000">
              <a:solidFill>
                <a:schemeClr val="dk1"/>
              </a:solidFill>
            </a:endParaRPr>
          </a:p>
          <a:p>
            <a:pPr lvl="0" rtl="0">
              <a:lnSpc>
                <a:spcPct val="115000"/>
              </a:lnSpc>
              <a:spcBef>
                <a:spcPts val="0"/>
              </a:spcBef>
              <a:buClr>
                <a:schemeClr val="dk1"/>
              </a:buClr>
              <a:buFont typeface="Arial"/>
              <a:buNone/>
            </a:pPr>
            <a:endParaRPr sz="2000">
              <a:solidFill>
                <a:schemeClr val="dk1"/>
              </a:solidFill>
            </a:endParaRPr>
          </a:p>
        </p:txBody>
      </p:sp>
      <p:sp>
        <p:nvSpPr>
          <p:cNvPr id="176" name="Shape 176"/>
          <p:cNvSpPr txBox="1"/>
          <p:nvPr/>
        </p:nvSpPr>
        <p:spPr>
          <a:xfrm>
            <a:off x="12236075" y="33553450"/>
            <a:ext cx="15804300" cy="856200"/>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US" sz="4300">
                <a:latin typeface="Cambria"/>
                <a:ea typeface="Cambria"/>
                <a:cs typeface="Cambria"/>
                <a:sym typeface="Cambria"/>
              </a:rPr>
              <a:t>Acknowledgements</a:t>
            </a:r>
          </a:p>
        </p:txBody>
      </p:sp>
      <p:sp>
        <p:nvSpPr>
          <p:cNvPr id="177" name="Shape 177"/>
          <p:cNvSpPr txBox="1"/>
          <p:nvPr/>
        </p:nvSpPr>
        <p:spPr>
          <a:xfrm>
            <a:off x="12248825" y="34535900"/>
            <a:ext cx="15804300" cy="1221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lvl="0" indent="457200" algn="just" rtl="0">
              <a:lnSpc>
                <a:spcPct val="115000"/>
              </a:lnSpc>
              <a:spcBef>
                <a:spcPts val="0"/>
              </a:spcBef>
              <a:buNone/>
            </a:pPr>
            <a:r>
              <a:rPr lang="en-US" sz="2000">
                <a:solidFill>
                  <a:schemeClr val="dk1"/>
                </a:solidFill>
              </a:rPr>
              <a:t>We would like to express our gratitude to Dr. Matthew Joyner, Dr. Jay Brewster, and Dr. Stephen Davis for the guidance and inspiration that our research group received from them. Furthermore, we would like to thank Pepperdine University’s Natural Science Division for their overall support and funding of this study.</a:t>
            </a:r>
          </a:p>
        </p:txBody>
      </p:sp>
      <p:pic>
        <p:nvPicPr>
          <p:cNvPr id="178" name="Shape 178"/>
          <p:cNvPicPr preferRelativeResize="0"/>
          <p:nvPr/>
        </p:nvPicPr>
        <p:blipFill>
          <a:blip r:embed="rId4">
            <a:alphaModFix/>
          </a:blip>
          <a:stretch>
            <a:fillRect/>
          </a:stretch>
        </p:blipFill>
        <p:spPr>
          <a:xfrm>
            <a:off x="28709650" y="0"/>
            <a:ext cx="11164649" cy="6280111"/>
          </a:xfrm>
          <a:prstGeom prst="rect">
            <a:avLst/>
          </a:prstGeom>
          <a:noFill/>
          <a:ln>
            <a:noFill/>
          </a:ln>
        </p:spPr>
      </p:pic>
      <p:pic>
        <p:nvPicPr>
          <p:cNvPr id="179" name="Shape 179"/>
          <p:cNvPicPr preferRelativeResize="0"/>
          <p:nvPr/>
        </p:nvPicPr>
        <p:blipFill>
          <a:blip r:embed="rId5">
            <a:alphaModFix/>
          </a:blip>
          <a:stretch>
            <a:fillRect/>
          </a:stretch>
        </p:blipFill>
        <p:spPr>
          <a:xfrm>
            <a:off x="1801762" y="31373775"/>
            <a:ext cx="5122174" cy="3417449"/>
          </a:xfrm>
          <a:prstGeom prst="rect">
            <a:avLst/>
          </a:prstGeom>
          <a:noFill/>
          <a:ln>
            <a:noFill/>
          </a:ln>
        </p:spPr>
      </p:pic>
      <p:pic>
        <p:nvPicPr>
          <p:cNvPr id="180" name="Shape 180"/>
          <p:cNvPicPr preferRelativeResize="0"/>
          <p:nvPr/>
        </p:nvPicPr>
        <p:blipFill>
          <a:blip r:embed="rId6">
            <a:alphaModFix/>
          </a:blip>
          <a:stretch>
            <a:fillRect/>
          </a:stretch>
        </p:blipFill>
        <p:spPr>
          <a:xfrm>
            <a:off x="7871447" y="30992199"/>
            <a:ext cx="2674351" cy="3417449"/>
          </a:xfrm>
          <a:prstGeom prst="rect">
            <a:avLst/>
          </a:prstGeom>
          <a:noFill/>
          <a:ln>
            <a:noFill/>
          </a:ln>
        </p:spPr>
      </p:pic>
      <p:pic>
        <p:nvPicPr>
          <p:cNvPr id="181" name="Shape 181"/>
          <p:cNvPicPr preferRelativeResize="0"/>
          <p:nvPr/>
        </p:nvPicPr>
        <p:blipFill>
          <a:blip r:embed="rId7">
            <a:alphaModFix/>
          </a:blip>
          <a:stretch>
            <a:fillRect/>
          </a:stretch>
        </p:blipFill>
        <p:spPr>
          <a:xfrm>
            <a:off x="13504524" y="16459775"/>
            <a:ext cx="3777775" cy="5037033"/>
          </a:xfrm>
          <a:prstGeom prst="rect">
            <a:avLst/>
          </a:prstGeom>
          <a:noFill/>
          <a:ln>
            <a:noFill/>
          </a:ln>
        </p:spPr>
      </p:pic>
      <p:pic>
        <p:nvPicPr>
          <p:cNvPr id="182" name="Shape 182"/>
          <p:cNvPicPr preferRelativeResize="0"/>
          <p:nvPr/>
        </p:nvPicPr>
        <p:blipFill>
          <a:blip r:embed="rId8">
            <a:alphaModFix/>
          </a:blip>
          <a:stretch>
            <a:fillRect/>
          </a:stretch>
        </p:blipFill>
        <p:spPr>
          <a:xfrm>
            <a:off x="13504512" y="8531828"/>
            <a:ext cx="8942924" cy="6627345"/>
          </a:xfrm>
          <a:prstGeom prst="rect">
            <a:avLst/>
          </a:prstGeom>
          <a:noFill/>
          <a:ln>
            <a:noFill/>
          </a:ln>
        </p:spPr>
      </p:pic>
      <p:sp>
        <p:nvSpPr>
          <p:cNvPr id="183" name="Shape 183"/>
          <p:cNvSpPr txBox="1"/>
          <p:nvPr/>
        </p:nvSpPr>
        <p:spPr>
          <a:xfrm>
            <a:off x="19102350" y="21161587"/>
            <a:ext cx="6994500" cy="6576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sz="1500" b="1"/>
              <a:t>Figure 2.</a:t>
            </a:r>
            <a:r>
              <a:rPr lang="en-US" sz="1500"/>
              <a:t> Hydrated plant extract showed significant inhibition of drought stressed bacteria soil growth. Inhibition was also seen in </a:t>
            </a:r>
            <a:r>
              <a:rPr lang="en-US" sz="1500" i="1"/>
              <a:t>S. epidermidis.</a:t>
            </a:r>
          </a:p>
        </p:txBody>
      </p:sp>
      <p:pic>
        <p:nvPicPr>
          <p:cNvPr id="184" name="Shape 184"/>
          <p:cNvPicPr preferRelativeResize="0"/>
          <p:nvPr/>
        </p:nvPicPr>
        <p:blipFill>
          <a:blip r:embed="rId9">
            <a:alphaModFix/>
          </a:blip>
          <a:stretch>
            <a:fillRect/>
          </a:stretch>
        </p:blipFill>
        <p:spPr>
          <a:xfrm>
            <a:off x="18224950" y="17957800"/>
            <a:ext cx="8534399" cy="2916487"/>
          </a:xfrm>
          <a:prstGeom prst="rect">
            <a:avLst/>
          </a:prstGeom>
          <a:noFill/>
          <a:ln>
            <a:noFill/>
          </a:ln>
        </p:spPr>
      </p:pic>
      <p:sp>
        <p:nvSpPr>
          <p:cNvPr id="185" name="Shape 185"/>
          <p:cNvSpPr txBox="1"/>
          <p:nvPr/>
        </p:nvSpPr>
        <p:spPr>
          <a:xfrm>
            <a:off x="19631988" y="17441987"/>
            <a:ext cx="5935200" cy="406500"/>
          </a:xfrm>
          <a:prstGeom prst="rect">
            <a:avLst/>
          </a:prstGeom>
          <a:solidFill>
            <a:srgbClr val="FFFFFF"/>
          </a:solidFill>
          <a:ln>
            <a:noFill/>
          </a:ln>
        </p:spPr>
        <p:txBody>
          <a:bodyPr lIns="91425" tIns="91425" rIns="91425" bIns="91425" anchor="t" anchorCtr="0">
            <a:noAutofit/>
          </a:bodyPr>
          <a:lstStyle/>
          <a:p>
            <a:pPr lvl="0" algn="ctr" rtl="0">
              <a:lnSpc>
                <a:spcPct val="115000"/>
              </a:lnSpc>
              <a:spcBef>
                <a:spcPts val="0"/>
              </a:spcBef>
              <a:buClr>
                <a:schemeClr val="dk1"/>
              </a:buClr>
              <a:buSzPct val="61111"/>
              <a:buFont typeface="Arial"/>
              <a:buNone/>
            </a:pPr>
            <a:r>
              <a:rPr lang="en-US" sz="1800" b="1">
                <a:solidFill>
                  <a:schemeClr val="dk1"/>
                </a:solidFill>
                <a:latin typeface="Calibri"/>
                <a:ea typeface="Calibri"/>
                <a:cs typeface="Calibri"/>
                <a:sym typeface="Calibri"/>
              </a:rPr>
              <a:t>Average Size of Bacterial Kill Zones and P-Values</a:t>
            </a:r>
          </a:p>
          <a:p>
            <a:pPr lvl="0">
              <a:spcBef>
                <a:spcPts val="0"/>
              </a:spcBef>
              <a:buNone/>
            </a:pPr>
            <a:endParaRPr/>
          </a:p>
        </p:txBody>
      </p:sp>
      <p:sp>
        <p:nvSpPr>
          <p:cNvPr id="186" name="Shape 186"/>
          <p:cNvSpPr txBox="1"/>
          <p:nvPr/>
        </p:nvSpPr>
        <p:spPr>
          <a:xfrm>
            <a:off x="13504525" y="23280275"/>
            <a:ext cx="7233300" cy="4140000"/>
          </a:xfrm>
          <a:prstGeom prst="rect">
            <a:avLst/>
          </a:prstGeom>
          <a:solidFill>
            <a:srgbClr val="FFFFFF"/>
          </a:solidFill>
          <a:ln>
            <a:noFill/>
          </a:ln>
        </p:spPr>
        <p:txBody>
          <a:bodyPr lIns="91425" tIns="91425" rIns="91425" bIns="91425" anchor="t" anchorCtr="0">
            <a:noAutofit/>
          </a:bodyPr>
          <a:lstStyle/>
          <a:p>
            <a:pPr lvl="0" indent="457200" algn="just">
              <a:spcBef>
                <a:spcPts val="0"/>
              </a:spcBef>
              <a:buNone/>
            </a:pPr>
            <a:r>
              <a:rPr lang="en-US" sz="2000">
                <a:solidFill>
                  <a:schemeClr val="dk1"/>
                </a:solidFill>
              </a:rPr>
              <a:t>We analyzed our data using the student t test to evaluate significance. We found that extract from stressed plants was unable to kill any bacteria cultured from soil samples. The data also show that, while extract from hydrated plants was unable to kill bacteria taken from hydrated soil in the plant’s vicinity, they were capable of inhibiting growth of bacteria taken from dry, foreign soil (refer to Fig. 1). Moreover, there was a significant difference between the ability of the hydrated plant extracts and the stressed plant extracts to kill bacteria cultured from dry soil (see Fig. 2). Additionally, we found that both hydrated plants and stressed plants were able to inhibit growth of </a:t>
            </a:r>
            <a:r>
              <a:rPr lang="en-US" sz="2000" i="1">
                <a:solidFill>
                  <a:schemeClr val="dk1"/>
                </a:solidFill>
              </a:rPr>
              <a:t>Staphylococcus epidermidis</a:t>
            </a:r>
            <a:r>
              <a:rPr lang="en-US" sz="2000">
                <a:solidFill>
                  <a:schemeClr val="dk1"/>
                </a:solidFill>
              </a:rPr>
              <a:t> cultured from human skin (refer to Fig. 1).</a:t>
            </a:r>
          </a:p>
        </p:txBody>
      </p:sp>
      <p:pic>
        <p:nvPicPr>
          <p:cNvPr id="187" name="Shape 187"/>
          <p:cNvPicPr preferRelativeResize="0"/>
          <p:nvPr/>
        </p:nvPicPr>
        <p:blipFill>
          <a:blip r:embed="rId10">
            <a:alphaModFix/>
          </a:blip>
          <a:stretch>
            <a:fillRect/>
          </a:stretch>
        </p:blipFill>
        <p:spPr>
          <a:xfrm rot="5400000">
            <a:off x="20497485" y="23432751"/>
            <a:ext cx="3989327" cy="2305925"/>
          </a:xfrm>
          <a:prstGeom prst="rect">
            <a:avLst/>
          </a:prstGeom>
          <a:noFill/>
          <a:ln>
            <a:noFill/>
          </a:ln>
        </p:spPr>
      </p:pic>
      <p:sp>
        <p:nvSpPr>
          <p:cNvPr id="188" name="Shape 188"/>
          <p:cNvSpPr txBox="1"/>
          <p:nvPr/>
        </p:nvSpPr>
        <p:spPr>
          <a:xfrm>
            <a:off x="12236075" y="29826275"/>
            <a:ext cx="15804300" cy="856200"/>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US" sz="4300">
                <a:latin typeface="Cambria"/>
                <a:ea typeface="Cambria"/>
                <a:cs typeface="Cambria"/>
                <a:sym typeface="Cambria"/>
              </a:rPr>
              <a:t>Conclusion</a:t>
            </a:r>
          </a:p>
        </p:txBody>
      </p:sp>
      <p:sp>
        <p:nvSpPr>
          <p:cNvPr id="189" name="Shape 189"/>
          <p:cNvSpPr txBox="1"/>
          <p:nvPr/>
        </p:nvSpPr>
        <p:spPr>
          <a:xfrm>
            <a:off x="12236075" y="30841637"/>
            <a:ext cx="15804300" cy="21135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indent="457200" algn="just">
              <a:spcBef>
                <a:spcPts val="0"/>
              </a:spcBef>
              <a:buNone/>
            </a:pPr>
            <a:r>
              <a:rPr lang="en-US" sz="2000">
                <a:solidFill>
                  <a:schemeClr val="dk1"/>
                </a:solidFill>
              </a:rPr>
              <a:t>We found that both hydrated and drought-stressed plants are able to inhibit growth of </a:t>
            </a:r>
            <a:r>
              <a:rPr lang="en-US" sz="2000" i="1">
                <a:solidFill>
                  <a:schemeClr val="dk1"/>
                </a:solidFill>
              </a:rPr>
              <a:t>S. epidermidis</a:t>
            </a:r>
            <a:r>
              <a:rPr lang="en-US" sz="2000">
                <a:solidFill>
                  <a:schemeClr val="dk1"/>
                </a:solidFill>
              </a:rPr>
              <a:t>. Although drought-stressed plants are capable of killing foreign bacteria, we found that they are ineffective at killing bacteria found in the soil. In contrast, hydrated plants are capable of inhibiting growth of bacteria taken from dry soil. Thus, we concluded that drought conditions appear to diminish the ability of </a:t>
            </a:r>
            <a:r>
              <a:rPr lang="en-US" sz="2000" i="1">
                <a:solidFill>
                  <a:schemeClr val="dk1"/>
                </a:solidFill>
              </a:rPr>
              <a:t>A. fasciculatum</a:t>
            </a:r>
            <a:r>
              <a:rPr lang="en-US" sz="2000">
                <a:solidFill>
                  <a:schemeClr val="dk1"/>
                </a:solidFill>
              </a:rPr>
              <a:t> to kill soil bacteria in comparison to plants that are routinely hydrated. Additionally, the fact that </a:t>
            </a:r>
            <a:r>
              <a:rPr lang="en-US" sz="2000" i="1">
                <a:solidFill>
                  <a:schemeClr val="dk1"/>
                </a:solidFill>
              </a:rPr>
              <a:t>A. fasciculatum</a:t>
            </a:r>
            <a:r>
              <a:rPr lang="en-US" sz="2000">
                <a:solidFill>
                  <a:schemeClr val="dk1"/>
                </a:solidFill>
              </a:rPr>
              <a:t> produced an inhibitory effect on </a:t>
            </a:r>
            <a:r>
              <a:rPr lang="en-US" sz="2000" i="1">
                <a:solidFill>
                  <a:schemeClr val="dk1"/>
                </a:solidFill>
              </a:rPr>
              <a:t>S. epidermidis</a:t>
            </a:r>
            <a:r>
              <a:rPr lang="en-US" sz="2000">
                <a:solidFill>
                  <a:schemeClr val="dk1"/>
                </a:solidFill>
              </a:rPr>
              <a:t> opens the door to potential ethnobotanical implications. Further research in this area is required to fully address this possibility. </a:t>
            </a:r>
          </a:p>
        </p:txBody>
      </p:sp>
      <p:pic>
        <p:nvPicPr>
          <p:cNvPr id="190" name="Shape 190"/>
          <p:cNvPicPr preferRelativeResize="0"/>
          <p:nvPr/>
        </p:nvPicPr>
        <p:blipFill>
          <a:blip r:embed="rId11">
            <a:alphaModFix/>
          </a:blip>
          <a:stretch>
            <a:fillRect/>
          </a:stretch>
        </p:blipFill>
        <p:spPr>
          <a:xfrm>
            <a:off x="23149450" y="8621250"/>
            <a:ext cx="3609898" cy="6627349"/>
          </a:xfrm>
          <a:prstGeom prst="rect">
            <a:avLst/>
          </a:prstGeom>
          <a:noFill/>
          <a:ln>
            <a:noFill/>
          </a:ln>
        </p:spPr>
      </p:pic>
      <p:sp>
        <p:nvSpPr>
          <p:cNvPr id="191" name="Shape 191"/>
          <p:cNvSpPr txBox="1"/>
          <p:nvPr/>
        </p:nvSpPr>
        <p:spPr>
          <a:xfrm>
            <a:off x="23149450" y="15437775"/>
            <a:ext cx="3609900" cy="11223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sz="1500" b="1"/>
              <a:t>Figure 3.</a:t>
            </a:r>
            <a:r>
              <a:rPr lang="en-US" sz="1500"/>
              <a:t>  Image of healthy </a:t>
            </a:r>
            <a:r>
              <a:rPr lang="en-US" sz="1500" i="1"/>
              <a:t>Adenostoma </a:t>
            </a:r>
            <a:r>
              <a:rPr lang="en-US" sz="1500" i="1">
                <a:solidFill>
                  <a:schemeClr val="dk1"/>
                </a:solidFill>
              </a:rPr>
              <a:t>fasciculatum </a:t>
            </a:r>
            <a:r>
              <a:rPr lang="en-US" sz="1500">
                <a:solidFill>
                  <a:schemeClr val="dk1"/>
                </a:solidFill>
              </a:rPr>
              <a:t>growing next to irrigation system below Pepperdine University’s Theme Tower.</a:t>
            </a:r>
          </a:p>
        </p:txBody>
      </p:sp>
      <p:sp>
        <p:nvSpPr>
          <p:cNvPr id="192" name="Shape 192"/>
          <p:cNvSpPr txBox="1"/>
          <p:nvPr/>
        </p:nvSpPr>
        <p:spPr>
          <a:xfrm>
            <a:off x="11734425" y="520050"/>
            <a:ext cx="16833000" cy="5335800"/>
          </a:xfrm>
          <a:prstGeom prst="rect">
            <a:avLst/>
          </a:prstGeom>
          <a:solidFill>
            <a:srgbClr val="FFFFFF"/>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1">
                <a:solidFill>
                  <a:schemeClr val="dk1"/>
                </a:solidFill>
                <a:latin typeface="Cambria"/>
                <a:ea typeface="Cambria"/>
                <a:cs typeface="Cambria"/>
                <a:sym typeface="Cambria"/>
              </a:rPr>
              <a:t>Effects of Drought on Antimicrobial</a:t>
            </a:r>
          </a:p>
          <a:p>
            <a:pPr marL="0" marR="0" lvl="0" indent="0" algn="ctr" rtl="0">
              <a:lnSpc>
                <a:spcPct val="100000"/>
              </a:lnSpc>
              <a:spcBef>
                <a:spcPts val="0"/>
              </a:spcBef>
              <a:spcAft>
                <a:spcPts val="0"/>
              </a:spcAft>
              <a:buClr>
                <a:schemeClr val="dk1"/>
              </a:buClr>
              <a:buSzPct val="25000"/>
              <a:buFont typeface="Calibri"/>
              <a:buNone/>
            </a:pPr>
            <a:r>
              <a:rPr lang="en-US" sz="6000" b="1">
                <a:solidFill>
                  <a:schemeClr val="dk1"/>
                </a:solidFill>
                <a:latin typeface="Cambria"/>
                <a:ea typeface="Cambria"/>
                <a:cs typeface="Cambria"/>
                <a:sym typeface="Cambria"/>
              </a:rPr>
              <a:t>Properties of a Chaparral Indicator Species</a:t>
            </a:r>
          </a:p>
          <a:p>
            <a:pPr marL="0" marR="0" lvl="0" indent="0" algn="ctr" rtl="0">
              <a:lnSpc>
                <a:spcPct val="100000"/>
              </a:lnSpc>
              <a:spcBef>
                <a:spcPts val="0"/>
              </a:spcBef>
              <a:spcAft>
                <a:spcPts val="0"/>
              </a:spcAft>
              <a:buClr>
                <a:schemeClr val="dk1"/>
              </a:buClr>
              <a:buSzPct val="25000"/>
              <a:buFont typeface="Calibri"/>
              <a:buNone/>
            </a:pPr>
            <a:r>
              <a:rPr lang="en-US" sz="6000" b="1">
                <a:solidFill>
                  <a:schemeClr val="dk1"/>
                </a:solidFill>
                <a:latin typeface="Cambria"/>
                <a:ea typeface="Cambria"/>
                <a:cs typeface="Cambria"/>
                <a:sym typeface="Cambria"/>
              </a:rPr>
              <a:t>— </a:t>
            </a:r>
            <a:r>
              <a:rPr lang="en-US" sz="6000" b="1" i="1">
                <a:solidFill>
                  <a:schemeClr val="dk1"/>
                </a:solidFill>
                <a:latin typeface="Cambria"/>
                <a:ea typeface="Cambria"/>
                <a:cs typeface="Cambria"/>
                <a:sym typeface="Cambria"/>
              </a:rPr>
              <a:t>Adenostoma fasciculatum</a:t>
            </a:r>
            <a:r>
              <a:rPr lang="en-US" sz="6500" b="1" i="1">
                <a:solidFill>
                  <a:schemeClr val="dk1"/>
                </a:solidFill>
                <a:latin typeface="Cambria"/>
                <a:ea typeface="Cambria"/>
                <a:cs typeface="Cambria"/>
                <a:sym typeface="Cambria"/>
              </a:rPr>
              <a:t> </a:t>
            </a:r>
          </a:p>
          <a:p>
            <a:pPr marL="0" marR="0" lvl="0" indent="0" algn="ctr" rtl="0">
              <a:lnSpc>
                <a:spcPct val="100000"/>
              </a:lnSpc>
              <a:spcBef>
                <a:spcPts val="0"/>
              </a:spcBef>
              <a:spcAft>
                <a:spcPts val="0"/>
              </a:spcAft>
              <a:buClr>
                <a:schemeClr val="dk1"/>
              </a:buClr>
              <a:buFont typeface="Calibri"/>
              <a:buNone/>
            </a:pPr>
            <a:endParaRPr b="1" i="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Font typeface="Calibri"/>
              <a:buNone/>
            </a:pPr>
            <a:endParaRPr b="1" i="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Font typeface="Calibri"/>
              <a:buNone/>
            </a:pPr>
            <a:endParaRPr b="1" i="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ct val="25000"/>
              <a:buFont typeface="Calibri"/>
              <a:buNone/>
            </a:pPr>
            <a:r>
              <a:rPr lang="en-US" sz="4800">
                <a:solidFill>
                  <a:schemeClr val="dk1"/>
                </a:solidFill>
                <a:latin typeface="Cambria"/>
                <a:ea typeface="Cambria"/>
                <a:cs typeface="Cambria"/>
                <a:sym typeface="Cambria"/>
              </a:rPr>
              <a:t>Andrew Shute, Jennifer Duff, Salina Pearce-Harris</a:t>
            </a:r>
          </a:p>
          <a:p>
            <a:pPr marL="0" marR="0" lvl="0" indent="0" algn="ctr" rtl="0">
              <a:lnSpc>
                <a:spcPct val="100000"/>
              </a:lnSpc>
              <a:spcBef>
                <a:spcPts val="0"/>
              </a:spcBef>
              <a:spcAft>
                <a:spcPts val="0"/>
              </a:spcAft>
              <a:buClr>
                <a:schemeClr val="dk1"/>
              </a:buClr>
              <a:buSzPct val="25000"/>
              <a:buFont typeface="Calibri"/>
              <a:buNone/>
            </a:pPr>
            <a:r>
              <a:rPr lang="en-US" sz="2500">
                <a:solidFill>
                  <a:schemeClr val="dk1"/>
                </a:solidFill>
                <a:latin typeface="Cambria"/>
                <a:ea typeface="Cambria"/>
                <a:cs typeface="Cambria"/>
                <a:sym typeface="Cambria"/>
              </a:rPr>
              <a:t>Biology 213:</a:t>
            </a:r>
            <a:r>
              <a:rPr lang="en-US" sz="2500" b="0" i="0" u="none" strike="noStrike" cap="none">
                <a:solidFill>
                  <a:schemeClr val="dk1"/>
                </a:solidFill>
                <a:latin typeface="Cambria"/>
                <a:ea typeface="Cambria"/>
                <a:cs typeface="Cambria"/>
                <a:sym typeface="Cambria"/>
              </a:rPr>
              <a:t> </a:t>
            </a:r>
            <a:r>
              <a:rPr lang="en-US" sz="2500">
                <a:solidFill>
                  <a:schemeClr val="dk1"/>
                </a:solidFill>
                <a:latin typeface="Cambria"/>
                <a:ea typeface="Cambria"/>
                <a:cs typeface="Cambria"/>
                <a:sym typeface="Cambria"/>
              </a:rPr>
              <a:t>Botany, Spring 2016, Dr. Stephen D. Davis</a:t>
            </a:r>
          </a:p>
          <a:p>
            <a:pPr marL="0" marR="0" lvl="0" indent="0" algn="ctr" rtl="0">
              <a:lnSpc>
                <a:spcPct val="100000"/>
              </a:lnSpc>
              <a:spcBef>
                <a:spcPts val="0"/>
              </a:spcBef>
              <a:spcAft>
                <a:spcPts val="0"/>
              </a:spcAft>
              <a:buClr>
                <a:schemeClr val="dk1"/>
              </a:buClr>
              <a:buSzPct val="25000"/>
              <a:buFont typeface="Calibri"/>
              <a:buNone/>
            </a:pPr>
            <a:r>
              <a:rPr lang="en-US" sz="2500" b="0" i="0" u="none" strike="noStrike" cap="none">
                <a:solidFill>
                  <a:schemeClr val="dk1"/>
                </a:solidFill>
                <a:latin typeface="Cambria"/>
                <a:ea typeface="Cambria"/>
                <a:cs typeface="Cambria"/>
                <a:sym typeface="Cambria"/>
              </a:rPr>
              <a:t>Pepperdine University</a:t>
            </a:r>
            <a:r>
              <a:rPr lang="en-US" sz="2500">
                <a:solidFill>
                  <a:schemeClr val="dk1"/>
                </a:solidFill>
                <a:latin typeface="Cambria"/>
                <a:ea typeface="Cambria"/>
                <a:cs typeface="Cambria"/>
                <a:sym typeface="Cambria"/>
              </a:rPr>
              <a:t>.</a:t>
            </a:r>
            <a:r>
              <a:rPr lang="en-US" sz="2500" b="0" i="0" u="none" strike="noStrike" cap="none">
                <a:solidFill>
                  <a:schemeClr val="dk1"/>
                </a:solidFill>
                <a:latin typeface="Cambria"/>
                <a:ea typeface="Cambria"/>
                <a:cs typeface="Cambria"/>
                <a:sym typeface="Cambria"/>
              </a:rPr>
              <a:t> Malibu, C</a:t>
            </a:r>
            <a:r>
              <a:rPr lang="en-US" sz="2500">
                <a:solidFill>
                  <a:schemeClr val="dk1"/>
                </a:solidFill>
                <a:latin typeface="Cambria"/>
                <a:ea typeface="Cambria"/>
                <a:cs typeface="Cambria"/>
                <a:sym typeface="Cambria"/>
              </a:rPr>
              <a:t>A</a:t>
            </a:r>
            <a:r>
              <a:rPr lang="en-US" sz="2500" b="0" i="0" u="none" strike="noStrike" cap="none">
                <a:solidFill>
                  <a:schemeClr val="dk1"/>
                </a:solidFill>
                <a:latin typeface="Cambria"/>
                <a:ea typeface="Cambria"/>
                <a:cs typeface="Cambria"/>
                <a:sym typeface="Cambria"/>
              </a:rPr>
              <a:t> 90263</a:t>
            </a:r>
          </a:p>
        </p:txBody>
      </p:sp>
      <p:pic>
        <p:nvPicPr>
          <p:cNvPr id="193" name="Shape 193"/>
          <p:cNvPicPr preferRelativeResize="0"/>
          <p:nvPr/>
        </p:nvPicPr>
        <p:blipFill>
          <a:blip r:embed="rId12">
            <a:alphaModFix/>
          </a:blip>
          <a:stretch>
            <a:fillRect/>
          </a:stretch>
        </p:blipFill>
        <p:spPr>
          <a:xfrm>
            <a:off x="23752550" y="22599134"/>
            <a:ext cx="2998500" cy="3973164"/>
          </a:xfrm>
          <a:prstGeom prst="rect">
            <a:avLst/>
          </a:prstGeom>
          <a:noFill/>
          <a:ln>
            <a:noFill/>
          </a:ln>
        </p:spPr>
      </p:pic>
      <p:sp>
        <p:nvSpPr>
          <p:cNvPr id="194" name="Shape 194"/>
          <p:cNvSpPr txBox="1"/>
          <p:nvPr/>
        </p:nvSpPr>
        <p:spPr>
          <a:xfrm>
            <a:off x="13693912" y="21664612"/>
            <a:ext cx="3399000" cy="9345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buClr>
                <a:schemeClr val="dk1"/>
              </a:buClr>
              <a:buSzPct val="73333"/>
              <a:buFont typeface="Arial"/>
              <a:buNone/>
            </a:pPr>
            <a:r>
              <a:rPr lang="en-US" sz="1500" b="1">
                <a:solidFill>
                  <a:schemeClr val="dk1"/>
                </a:solidFill>
              </a:rPr>
              <a:t>Figure 5. </a:t>
            </a:r>
            <a:r>
              <a:rPr lang="en-US" sz="1500">
                <a:solidFill>
                  <a:schemeClr val="dk1"/>
                </a:solidFill>
              </a:rPr>
              <a:t> Microscope view of </a:t>
            </a:r>
            <a:r>
              <a:rPr lang="en-US" sz="1500" i="1">
                <a:solidFill>
                  <a:schemeClr val="dk1"/>
                </a:solidFill>
              </a:rPr>
              <a:t>Staphylococcus epidermidis</a:t>
            </a:r>
            <a:r>
              <a:rPr lang="en-US" sz="1500">
                <a:solidFill>
                  <a:schemeClr val="dk1"/>
                </a:solidFill>
              </a:rPr>
              <a:t> at 1,000x magnification with oil immersion.</a:t>
            </a:r>
          </a:p>
        </p:txBody>
      </p:sp>
      <p:sp>
        <p:nvSpPr>
          <p:cNvPr id="195" name="Shape 195"/>
          <p:cNvSpPr txBox="1"/>
          <p:nvPr/>
        </p:nvSpPr>
        <p:spPr>
          <a:xfrm>
            <a:off x="14833912" y="15336212"/>
            <a:ext cx="6284100" cy="507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sz="1500" b="1"/>
              <a:t>Figure 1. </a:t>
            </a:r>
            <a:r>
              <a:rPr lang="en-US" sz="1500"/>
              <a:t> Significant growth inhibition in drought stressed soil bacteria.</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2255</Words>
  <Application>Microsoft Macintosh PowerPoint</Application>
  <PresentationFormat>Custom</PresentationFormat>
  <Paragraphs>54</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Office Theme</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Steve Davis</cp:lastModifiedBy>
  <cp:revision>1</cp:revision>
  <dcterms:modified xsi:type="dcterms:W3CDTF">2016-04-07T14:51:06Z</dcterms:modified>
</cp:coreProperties>
</file>