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6576000"/>
  <p:notesSz cx="6858000" cy="9144000"/>
  <p:defaultTextStyle>
    <a:defPPr>
      <a:defRPr lang="en-US"/>
    </a:defPPr>
    <a:lvl1pPr marL="0" algn="l" defTabSz="2194560" rtl="0" eaLnBrk="1" latinLnBrk="0" hangingPunct="1">
      <a:defRPr sz="8800" kern="1200">
        <a:solidFill>
          <a:schemeClr val="tx1"/>
        </a:solidFill>
        <a:latin typeface="+mn-lt"/>
        <a:ea typeface="+mn-ea"/>
        <a:cs typeface="+mn-cs"/>
      </a:defRPr>
    </a:lvl1pPr>
    <a:lvl2pPr marL="2194560" algn="l" defTabSz="2194560" rtl="0" eaLnBrk="1" latinLnBrk="0" hangingPunct="1">
      <a:defRPr sz="8800" kern="1200">
        <a:solidFill>
          <a:schemeClr val="tx1"/>
        </a:solidFill>
        <a:latin typeface="+mn-lt"/>
        <a:ea typeface="+mn-ea"/>
        <a:cs typeface="+mn-cs"/>
      </a:defRPr>
    </a:lvl2pPr>
    <a:lvl3pPr marL="4389120" algn="l" defTabSz="2194560" rtl="0" eaLnBrk="1" latinLnBrk="0" hangingPunct="1">
      <a:defRPr sz="8800" kern="1200">
        <a:solidFill>
          <a:schemeClr val="tx1"/>
        </a:solidFill>
        <a:latin typeface="+mn-lt"/>
        <a:ea typeface="+mn-ea"/>
        <a:cs typeface="+mn-cs"/>
      </a:defRPr>
    </a:lvl3pPr>
    <a:lvl4pPr marL="6583680" algn="l" defTabSz="2194560" rtl="0" eaLnBrk="1" latinLnBrk="0" hangingPunct="1">
      <a:defRPr sz="8800" kern="1200">
        <a:solidFill>
          <a:schemeClr val="tx1"/>
        </a:solidFill>
        <a:latin typeface="+mn-lt"/>
        <a:ea typeface="+mn-ea"/>
        <a:cs typeface="+mn-cs"/>
      </a:defRPr>
    </a:lvl4pPr>
    <a:lvl5pPr marL="8778240" algn="l" defTabSz="2194560" rtl="0" eaLnBrk="1" latinLnBrk="0" hangingPunct="1">
      <a:defRPr sz="8800" kern="1200">
        <a:solidFill>
          <a:schemeClr val="tx1"/>
        </a:solidFill>
        <a:latin typeface="+mn-lt"/>
        <a:ea typeface="+mn-ea"/>
        <a:cs typeface="+mn-cs"/>
      </a:defRPr>
    </a:lvl5pPr>
    <a:lvl6pPr marL="10972800" algn="l" defTabSz="2194560" rtl="0" eaLnBrk="1" latinLnBrk="0" hangingPunct="1">
      <a:defRPr sz="8800" kern="1200">
        <a:solidFill>
          <a:schemeClr val="tx1"/>
        </a:solidFill>
        <a:latin typeface="+mn-lt"/>
        <a:ea typeface="+mn-ea"/>
        <a:cs typeface="+mn-cs"/>
      </a:defRPr>
    </a:lvl6pPr>
    <a:lvl7pPr marL="13167360" algn="l" defTabSz="2194560" rtl="0" eaLnBrk="1" latinLnBrk="0" hangingPunct="1">
      <a:defRPr sz="8800" kern="1200">
        <a:solidFill>
          <a:schemeClr val="tx1"/>
        </a:solidFill>
        <a:latin typeface="+mn-lt"/>
        <a:ea typeface="+mn-ea"/>
        <a:cs typeface="+mn-cs"/>
      </a:defRPr>
    </a:lvl7pPr>
    <a:lvl8pPr marL="15361920" algn="l" defTabSz="2194560" rtl="0" eaLnBrk="1" latinLnBrk="0" hangingPunct="1">
      <a:defRPr sz="8800" kern="1200">
        <a:solidFill>
          <a:schemeClr val="tx1"/>
        </a:solidFill>
        <a:latin typeface="+mn-lt"/>
        <a:ea typeface="+mn-ea"/>
        <a:cs typeface="+mn-cs"/>
      </a:defRPr>
    </a:lvl8pPr>
    <a:lvl9pPr marL="17556480" algn="l" defTabSz="2194560" rtl="0" eaLnBrk="1" latinLnBrk="0" hangingPunct="1">
      <a:defRPr sz="8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391" autoAdjust="0"/>
    <p:restoredTop sz="94669" autoAdjust="0"/>
  </p:normalViewPr>
  <p:slideViewPr>
    <p:cSldViewPr snapToGrid="0" snapToObjects="1">
      <p:cViewPr varScale="1">
        <p:scale>
          <a:sx n="37" d="100"/>
          <a:sy n="37" d="100"/>
        </p:scale>
        <p:origin x="824" y="328"/>
      </p:cViewPr>
      <p:guideLst>
        <p:guide orient="horz" pos="11520"/>
        <p:guide pos="126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1C682-4DA7-9F43-A3A0-7867B275E18B}" type="datetimeFigureOut">
              <a:rPr lang="en-US" smtClean="0"/>
              <a:t>12/4/18</a:t>
            </a:fld>
            <a:endParaRPr lang="en-US"/>
          </a:p>
        </p:txBody>
      </p:sp>
      <p:sp>
        <p:nvSpPr>
          <p:cNvPr id="4" name="Slide Image Placeholder 3"/>
          <p:cNvSpPr>
            <a:spLocks noGrp="1" noRot="1" noChangeAspect="1"/>
          </p:cNvSpPr>
          <p:nvPr>
            <p:ph type="sldImg" idx="2"/>
          </p:nvPr>
        </p:nvSpPr>
        <p:spPr>
          <a:xfrm>
            <a:off x="1731963" y="1143000"/>
            <a:ext cx="3394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2C5EF-417C-B942-AC0E-CA555DEE579B}" type="slidenum">
              <a:rPr lang="en-US" smtClean="0"/>
              <a:t>‹#›</a:t>
            </a:fld>
            <a:endParaRPr lang="en-US"/>
          </a:p>
        </p:txBody>
      </p:sp>
    </p:spTree>
    <p:extLst>
      <p:ext uri="{BB962C8B-B14F-4D97-AF65-F5344CB8AC3E}">
        <p14:creationId xmlns:p14="http://schemas.microsoft.com/office/powerpoint/2010/main" val="469500723"/>
      </p:ext>
    </p:extLst>
  </p:cSld>
  <p:clrMap bg1="lt1" tx1="dk1" bg2="lt2" tx2="dk2" accent1="accent1" accent2="accent2" accent3="accent3" accent4="accent4" accent5="accent5" accent6="accent6" hlink="hlink" folHlink="folHlink"/>
  <p:notesStyle>
    <a:lvl1pPr marL="0" algn="l" defTabSz="3657600" rtl="0" eaLnBrk="1" latinLnBrk="0" hangingPunct="1">
      <a:defRPr sz="4800" kern="1200">
        <a:solidFill>
          <a:schemeClr val="tx1"/>
        </a:solidFill>
        <a:latin typeface="+mn-lt"/>
        <a:ea typeface="+mn-ea"/>
        <a:cs typeface="+mn-cs"/>
      </a:defRPr>
    </a:lvl1pPr>
    <a:lvl2pPr marL="1828800" algn="l" defTabSz="3657600" rtl="0" eaLnBrk="1" latinLnBrk="0" hangingPunct="1">
      <a:defRPr sz="4800" kern="1200">
        <a:solidFill>
          <a:schemeClr val="tx1"/>
        </a:solidFill>
        <a:latin typeface="+mn-lt"/>
        <a:ea typeface="+mn-ea"/>
        <a:cs typeface="+mn-cs"/>
      </a:defRPr>
    </a:lvl2pPr>
    <a:lvl3pPr marL="3657600" algn="l" defTabSz="3657600" rtl="0" eaLnBrk="1" latinLnBrk="0" hangingPunct="1">
      <a:defRPr sz="4800" kern="1200">
        <a:solidFill>
          <a:schemeClr val="tx1"/>
        </a:solidFill>
        <a:latin typeface="+mn-lt"/>
        <a:ea typeface="+mn-ea"/>
        <a:cs typeface="+mn-cs"/>
      </a:defRPr>
    </a:lvl3pPr>
    <a:lvl4pPr marL="5486400" algn="l" defTabSz="3657600" rtl="0" eaLnBrk="1" latinLnBrk="0" hangingPunct="1">
      <a:defRPr sz="4800" kern="1200">
        <a:solidFill>
          <a:schemeClr val="tx1"/>
        </a:solidFill>
        <a:latin typeface="+mn-lt"/>
        <a:ea typeface="+mn-ea"/>
        <a:cs typeface="+mn-cs"/>
      </a:defRPr>
    </a:lvl4pPr>
    <a:lvl5pPr marL="7315200" algn="l" defTabSz="3657600" rtl="0" eaLnBrk="1" latinLnBrk="0" hangingPunct="1">
      <a:defRPr sz="4800" kern="1200">
        <a:solidFill>
          <a:schemeClr val="tx1"/>
        </a:solidFill>
        <a:latin typeface="+mn-lt"/>
        <a:ea typeface="+mn-ea"/>
        <a:cs typeface="+mn-cs"/>
      </a:defRPr>
    </a:lvl5pPr>
    <a:lvl6pPr marL="9144000" algn="l" defTabSz="3657600" rtl="0" eaLnBrk="1" latinLnBrk="0" hangingPunct="1">
      <a:defRPr sz="4800" kern="1200">
        <a:solidFill>
          <a:schemeClr val="tx1"/>
        </a:solidFill>
        <a:latin typeface="+mn-lt"/>
        <a:ea typeface="+mn-ea"/>
        <a:cs typeface="+mn-cs"/>
      </a:defRPr>
    </a:lvl6pPr>
    <a:lvl7pPr marL="10972800" algn="l" defTabSz="3657600" rtl="0" eaLnBrk="1" latinLnBrk="0" hangingPunct="1">
      <a:defRPr sz="4800" kern="1200">
        <a:solidFill>
          <a:schemeClr val="tx1"/>
        </a:solidFill>
        <a:latin typeface="+mn-lt"/>
        <a:ea typeface="+mn-ea"/>
        <a:cs typeface="+mn-cs"/>
      </a:defRPr>
    </a:lvl7pPr>
    <a:lvl8pPr marL="12801600" algn="l" defTabSz="3657600" rtl="0" eaLnBrk="1" latinLnBrk="0" hangingPunct="1">
      <a:defRPr sz="4800" kern="1200">
        <a:solidFill>
          <a:schemeClr val="tx1"/>
        </a:solidFill>
        <a:latin typeface="+mn-lt"/>
        <a:ea typeface="+mn-ea"/>
        <a:cs typeface="+mn-cs"/>
      </a:defRPr>
    </a:lvl8pPr>
    <a:lvl9pPr marL="14630400" algn="l" defTabSz="3657600"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963" y="1143000"/>
            <a:ext cx="33940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2C5EF-417C-B942-AC0E-CA555DEE579B}" type="slidenum">
              <a:rPr lang="en-US" smtClean="0"/>
              <a:t>1</a:t>
            </a:fld>
            <a:endParaRPr lang="en-US"/>
          </a:p>
        </p:txBody>
      </p:sp>
    </p:spTree>
    <p:extLst>
      <p:ext uri="{BB962C8B-B14F-4D97-AF65-F5344CB8AC3E}">
        <p14:creationId xmlns:p14="http://schemas.microsoft.com/office/powerpoint/2010/main" val="104373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73"/>
            <a:ext cx="34198560" cy="7840136"/>
          </a:xfrm>
        </p:spPr>
        <p:txBody>
          <a:bodyPr/>
          <a:lstStyle/>
          <a:p>
            <a:r>
              <a:rPr lang="en-US"/>
              <a:t>Click to edit Master title style</a:t>
            </a:r>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1813778" indent="0" algn="ctr">
              <a:buNone/>
              <a:defRPr>
                <a:solidFill>
                  <a:schemeClr val="tx1">
                    <a:tint val="75000"/>
                  </a:schemeClr>
                </a:solidFill>
              </a:defRPr>
            </a:lvl2pPr>
            <a:lvl3pPr marL="3627556" indent="0" algn="ctr">
              <a:buNone/>
              <a:defRPr>
                <a:solidFill>
                  <a:schemeClr val="tx1">
                    <a:tint val="75000"/>
                  </a:schemeClr>
                </a:solidFill>
              </a:defRPr>
            </a:lvl3pPr>
            <a:lvl4pPr marL="5441335" indent="0" algn="ctr">
              <a:buNone/>
              <a:defRPr>
                <a:solidFill>
                  <a:schemeClr val="tx1">
                    <a:tint val="75000"/>
                  </a:schemeClr>
                </a:solidFill>
              </a:defRPr>
            </a:lvl4pPr>
            <a:lvl5pPr marL="7255113" indent="0" algn="ctr">
              <a:buNone/>
              <a:defRPr>
                <a:solidFill>
                  <a:schemeClr val="tx1">
                    <a:tint val="75000"/>
                  </a:schemeClr>
                </a:solidFill>
              </a:defRPr>
            </a:lvl5pPr>
            <a:lvl6pPr marL="9068890" indent="0" algn="ctr">
              <a:buNone/>
              <a:defRPr>
                <a:solidFill>
                  <a:schemeClr val="tx1">
                    <a:tint val="75000"/>
                  </a:schemeClr>
                </a:solidFill>
              </a:defRPr>
            </a:lvl6pPr>
            <a:lvl7pPr marL="10882667" indent="0" algn="ctr">
              <a:buNone/>
              <a:defRPr>
                <a:solidFill>
                  <a:schemeClr val="tx1">
                    <a:tint val="75000"/>
                  </a:schemeClr>
                </a:solidFill>
              </a:defRPr>
            </a:lvl7pPr>
            <a:lvl8pPr marL="12696446" indent="0" algn="ctr">
              <a:buNone/>
              <a:defRPr>
                <a:solidFill>
                  <a:schemeClr val="tx1">
                    <a:tint val="75000"/>
                  </a:schemeClr>
                </a:solidFill>
              </a:defRPr>
            </a:lvl8pPr>
            <a:lvl9pPr marL="145102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173758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23009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464744"/>
            <a:ext cx="9052560" cy="31208136"/>
          </a:xfrm>
        </p:spPr>
        <p:txBody>
          <a:bodyPr vert="eaVert"/>
          <a:lstStyle/>
          <a:p>
            <a:r>
              <a:rPr lang="en-US" altLang="ko-KR"/>
              <a:t>Click to edit Master title style</a:t>
            </a:r>
            <a:endParaRPr lang="en-US"/>
          </a:p>
        </p:txBody>
      </p:sp>
      <p:sp>
        <p:nvSpPr>
          <p:cNvPr id="3" name="Vertical Text Placeholder 2"/>
          <p:cNvSpPr>
            <a:spLocks noGrp="1"/>
          </p:cNvSpPr>
          <p:nvPr>
            <p:ph type="body" orient="vert" idx="1"/>
          </p:nvPr>
        </p:nvSpPr>
        <p:spPr>
          <a:xfrm>
            <a:off x="2011680" y="1464744"/>
            <a:ext cx="26487120" cy="31208136"/>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28436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Content Placeholder 2"/>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2919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81" y="23503472"/>
            <a:ext cx="34198560" cy="7264400"/>
          </a:xfrm>
        </p:spPr>
        <p:txBody>
          <a:bodyPr anchor="t"/>
          <a:lstStyle>
            <a:lvl1pPr algn="l">
              <a:defRPr sz="15869" b="1" cap="all"/>
            </a:lvl1pPr>
          </a:lstStyle>
          <a:p>
            <a:r>
              <a:rPr lang="en-US" altLang="ko-KR"/>
              <a:t>Click to edit Master title style</a:t>
            </a:r>
            <a:endParaRPr lang="en-US"/>
          </a:p>
        </p:txBody>
      </p:sp>
      <p:sp>
        <p:nvSpPr>
          <p:cNvPr id="3" name="Text Placeholder 2"/>
          <p:cNvSpPr>
            <a:spLocks noGrp="1"/>
          </p:cNvSpPr>
          <p:nvPr>
            <p:ph type="body" idx="1"/>
          </p:nvPr>
        </p:nvSpPr>
        <p:spPr>
          <a:xfrm>
            <a:off x="3178181" y="15502480"/>
            <a:ext cx="34198560" cy="8001000"/>
          </a:xfrm>
        </p:spPr>
        <p:txBody>
          <a:bodyPr anchor="b"/>
          <a:lstStyle>
            <a:lvl1pPr marL="0" indent="0">
              <a:buNone/>
              <a:defRPr sz="7934">
                <a:solidFill>
                  <a:schemeClr val="tx1">
                    <a:tint val="75000"/>
                  </a:schemeClr>
                </a:solidFill>
              </a:defRPr>
            </a:lvl1pPr>
            <a:lvl2pPr marL="1813778" indent="0">
              <a:buNone/>
              <a:defRPr sz="7273">
                <a:solidFill>
                  <a:schemeClr val="tx1">
                    <a:tint val="75000"/>
                  </a:schemeClr>
                </a:solidFill>
              </a:defRPr>
            </a:lvl2pPr>
            <a:lvl3pPr marL="3627556" indent="0">
              <a:buNone/>
              <a:defRPr sz="6612">
                <a:solidFill>
                  <a:schemeClr val="tx1">
                    <a:tint val="75000"/>
                  </a:schemeClr>
                </a:solidFill>
              </a:defRPr>
            </a:lvl3pPr>
            <a:lvl4pPr marL="5441335" indent="0">
              <a:buNone/>
              <a:defRPr sz="5620">
                <a:solidFill>
                  <a:schemeClr val="tx1">
                    <a:tint val="75000"/>
                  </a:schemeClr>
                </a:solidFill>
              </a:defRPr>
            </a:lvl4pPr>
            <a:lvl5pPr marL="7255113" indent="0">
              <a:buNone/>
              <a:defRPr sz="5620">
                <a:solidFill>
                  <a:schemeClr val="tx1">
                    <a:tint val="75000"/>
                  </a:schemeClr>
                </a:solidFill>
              </a:defRPr>
            </a:lvl5pPr>
            <a:lvl6pPr marL="9068890" indent="0">
              <a:buNone/>
              <a:defRPr sz="5620">
                <a:solidFill>
                  <a:schemeClr val="tx1">
                    <a:tint val="75000"/>
                  </a:schemeClr>
                </a:solidFill>
              </a:defRPr>
            </a:lvl6pPr>
            <a:lvl7pPr marL="10882667" indent="0">
              <a:buNone/>
              <a:defRPr sz="5620">
                <a:solidFill>
                  <a:schemeClr val="tx1">
                    <a:tint val="75000"/>
                  </a:schemeClr>
                </a:solidFill>
              </a:defRPr>
            </a:lvl7pPr>
            <a:lvl8pPr marL="12696446" indent="0">
              <a:buNone/>
              <a:defRPr sz="5620">
                <a:solidFill>
                  <a:schemeClr val="tx1">
                    <a:tint val="75000"/>
                  </a:schemeClr>
                </a:solidFill>
              </a:defRPr>
            </a:lvl8pPr>
            <a:lvl9pPr marL="14510224" indent="0">
              <a:buNone/>
              <a:defRPr sz="562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AA67DCBB-EB75-F641-AADF-D3D5B56B0071}"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29490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Content Placeholder 2"/>
          <p:cNvSpPr>
            <a:spLocks noGrp="1"/>
          </p:cNvSpPr>
          <p:nvPr>
            <p:ph sz="half" idx="1"/>
          </p:nvPr>
        </p:nvSpPr>
        <p:spPr>
          <a:xfrm>
            <a:off x="2011680" y="8534407"/>
            <a:ext cx="17769840" cy="24138472"/>
          </a:xfrm>
        </p:spPr>
        <p:txBody>
          <a:bodyPr/>
          <a:lstStyle>
            <a:lvl1pPr>
              <a:defRPr sz="11241"/>
            </a:lvl1pPr>
            <a:lvl2pPr>
              <a:defRPr sz="9588"/>
            </a:lvl2pPr>
            <a:lvl3pPr>
              <a:defRPr sz="7934"/>
            </a:lvl3pPr>
            <a:lvl4pPr>
              <a:defRPr sz="7273"/>
            </a:lvl4pPr>
            <a:lvl5pPr>
              <a:defRPr sz="7273"/>
            </a:lvl5pPr>
            <a:lvl6pPr>
              <a:defRPr sz="7273"/>
            </a:lvl6pPr>
            <a:lvl7pPr>
              <a:defRPr sz="7273"/>
            </a:lvl7pPr>
            <a:lvl8pPr>
              <a:defRPr sz="7273"/>
            </a:lvl8pPr>
            <a:lvl9pPr>
              <a:defRPr sz="7273"/>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half" idx="2"/>
          </p:nvPr>
        </p:nvSpPr>
        <p:spPr>
          <a:xfrm>
            <a:off x="20452080" y="8534407"/>
            <a:ext cx="17769840" cy="24138472"/>
          </a:xfrm>
        </p:spPr>
        <p:txBody>
          <a:bodyPr/>
          <a:lstStyle>
            <a:lvl1pPr>
              <a:defRPr sz="11241"/>
            </a:lvl1pPr>
            <a:lvl2pPr>
              <a:defRPr sz="9588"/>
            </a:lvl2pPr>
            <a:lvl3pPr>
              <a:defRPr sz="7934"/>
            </a:lvl3pPr>
            <a:lvl4pPr>
              <a:defRPr sz="7273"/>
            </a:lvl4pPr>
            <a:lvl5pPr>
              <a:defRPr sz="7273"/>
            </a:lvl5pPr>
            <a:lvl6pPr>
              <a:defRPr sz="7273"/>
            </a:lvl6pPr>
            <a:lvl7pPr>
              <a:defRPr sz="7273"/>
            </a:lvl7pPr>
            <a:lvl8pPr>
              <a:defRPr sz="7273"/>
            </a:lvl8pPr>
            <a:lvl9pPr>
              <a:defRPr sz="7273"/>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Date Placeholder 4"/>
          <p:cNvSpPr>
            <a:spLocks noGrp="1"/>
          </p:cNvSpPr>
          <p:nvPr>
            <p:ph type="dt" sz="half" idx="10"/>
          </p:nvPr>
        </p:nvSpPr>
        <p:spPr/>
        <p:txBody>
          <a:bodyPr/>
          <a:lstStyle/>
          <a:p>
            <a:fld id="{AA67DCBB-EB75-F641-AADF-D3D5B56B0071}"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536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en-US"/>
          </a:p>
        </p:txBody>
      </p:sp>
      <p:sp>
        <p:nvSpPr>
          <p:cNvPr id="3" name="Text Placeholder 2"/>
          <p:cNvSpPr>
            <a:spLocks noGrp="1"/>
          </p:cNvSpPr>
          <p:nvPr>
            <p:ph type="body" idx="1"/>
          </p:nvPr>
        </p:nvSpPr>
        <p:spPr>
          <a:xfrm>
            <a:off x="2011688" y="8187273"/>
            <a:ext cx="17776828" cy="3412064"/>
          </a:xfrm>
        </p:spPr>
        <p:txBody>
          <a:bodyPr anchor="b"/>
          <a:lstStyle>
            <a:lvl1pPr marL="0" indent="0">
              <a:buNone/>
              <a:defRPr sz="9588" b="1"/>
            </a:lvl1pPr>
            <a:lvl2pPr marL="1813778" indent="0">
              <a:buNone/>
              <a:defRPr sz="7934" b="1"/>
            </a:lvl2pPr>
            <a:lvl3pPr marL="3627556" indent="0">
              <a:buNone/>
              <a:defRPr sz="7273" b="1"/>
            </a:lvl3pPr>
            <a:lvl4pPr marL="5441335" indent="0">
              <a:buNone/>
              <a:defRPr sz="6612" b="1"/>
            </a:lvl4pPr>
            <a:lvl5pPr marL="7255113" indent="0">
              <a:buNone/>
              <a:defRPr sz="6612" b="1"/>
            </a:lvl5pPr>
            <a:lvl6pPr marL="9068890" indent="0">
              <a:buNone/>
              <a:defRPr sz="6612" b="1"/>
            </a:lvl6pPr>
            <a:lvl7pPr marL="10882667" indent="0">
              <a:buNone/>
              <a:defRPr sz="6612" b="1"/>
            </a:lvl7pPr>
            <a:lvl8pPr marL="12696446" indent="0">
              <a:buNone/>
              <a:defRPr sz="6612" b="1"/>
            </a:lvl8pPr>
            <a:lvl9pPr marL="14510224" indent="0">
              <a:buNone/>
              <a:defRPr sz="6612" b="1"/>
            </a:lvl9pPr>
          </a:lstStyle>
          <a:p>
            <a:pPr lvl="0"/>
            <a:r>
              <a:rPr lang="en-US" altLang="ko-KR"/>
              <a:t>Click to edit Master text styles</a:t>
            </a:r>
          </a:p>
        </p:txBody>
      </p:sp>
      <p:sp>
        <p:nvSpPr>
          <p:cNvPr id="4" name="Content Placeholder 3"/>
          <p:cNvSpPr>
            <a:spLocks noGrp="1"/>
          </p:cNvSpPr>
          <p:nvPr>
            <p:ph sz="half" idx="2"/>
          </p:nvPr>
        </p:nvSpPr>
        <p:spPr>
          <a:xfrm>
            <a:off x="2011688" y="11599337"/>
            <a:ext cx="17776828" cy="21073536"/>
          </a:xfrm>
        </p:spPr>
        <p:txBody>
          <a:bodyPr/>
          <a:lstStyle>
            <a:lvl1pPr>
              <a:defRPr sz="9588"/>
            </a:lvl1pPr>
            <a:lvl2pPr>
              <a:defRPr sz="7934"/>
            </a:lvl2pPr>
            <a:lvl3pPr>
              <a:defRPr sz="7273"/>
            </a:lvl3pPr>
            <a:lvl4pPr>
              <a:defRPr sz="6612"/>
            </a:lvl4pPr>
            <a:lvl5pPr>
              <a:defRPr sz="6612"/>
            </a:lvl5pPr>
            <a:lvl6pPr>
              <a:defRPr sz="6612"/>
            </a:lvl6pPr>
            <a:lvl7pPr>
              <a:defRPr sz="6612"/>
            </a:lvl7pPr>
            <a:lvl8pPr>
              <a:defRPr sz="6612"/>
            </a:lvl8pPr>
            <a:lvl9pPr>
              <a:defRPr sz="6612"/>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Text Placeholder 4"/>
          <p:cNvSpPr>
            <a:spLocks noGrp="1"/>
          </p:cNvSpPr>
          <p:nvPr>
            <p:ph type="body" sz="quarter" idx="3"/>
          </p:nvPr>
        </p:nvSpPr>
        <p:spPr>
          <a:xfrm>
            <a:off x="20438118" y="8187273"/>
            <a:ext cx="17783812" cy="3412064"/>
          </a:xfrm>
        </p:spPr>
        <p:txBody>
          <a:bodyPr anchor="b"/>
          <a:lstStyle>
            <a:lvl1pPr marL="0" indent="0">
              <a:buNone/>
              <a:defRPr sz="9588" b="1"/>
            </a:lvl1pPr>
            <a:lvl2pPr marL="1813778" indent="0">
              <a:buNone/>
              <a:defRPr sz="7934" b="1"/>
            </a:lvl2pPr>
            <a:lvl3pPr marL="3627556" indent="0">
              <a:buNone/>
              <a:defRPr sz="7273" b="1"/>
            </a:lvl3pPr>
            <a:lvl4pPr marL="5441335" indent="0">
              <a:buNone/>
              <a:defRPr sz="6612" b="1"/>
            </a:lvl4pPr>
            <a:lvl5pPr marL="7255113" indent="0">
              <a:buNone/>
              <a:defRPr sz="6612" b="1"/>
            </a:lvl5pPr>
            <a:lvl6pPr marL="9068890" indent="0">
              <a:buNone/>
              <a:defRPr sz="6612" b="1"/>
            </a:lvl6pPr>
            <a:lvl7pPr marL="10882667" indent="0">
              <a:buNone/>
              <a:defRPr sz="6612" b="1"/>
            </a:lvl7pPr>
            <a:lvl8pPr marL="12696446" indent="0">
              <a:buNone/>
              <a:defRPr sz="6612" b="1"/>
            </a:lvl8pPr>
            <a:lvl9pPr marL="14510224" indent="0">
              <a:buNone/>
              <a:defRPr sz="6612" b="1"/>
            </a:lvl9pPr>
          </a:lstStyle>
          <a:p>
            <a:pPr lvl="0"/>
            <a:r>
              <a:rPr lang="en-US" altLang="ko-KR"/>
              <a:t>Click to edit Master text styles</a:t>
            </a:r>
          </a:p>
        </p:txBody>
      </p:sp>
      <p:sp>
        <p:nvSpPr>
          <p:cNvPr id="6" name="Content Placeholder 5"/>
          <p:cNvSpPr>
            <a:spLocks noGrp="1"/>
          </p:cNvSpPr>
          <p:nvPr>
            <p:ph sz="quarter" idx="4"/>
          </p:nvPr>
        </p:nvSpPr>
        <p:spPr>
          <a:xfrm>
            <a:off x="20438118" y="11599337"/>
            <a:ext cx="17783812" cy="21073536"/>
          </a:xfrm>
        </p:spPr>
        <p:txBody>
          <a:bodyPr/>
          <a:lstStyle>
            <a:lvl1pPr>
              <a:defRPr sz="9588"/>
            </a:lvl1pPr>
            <a:lvl2pPr>
              <a:defRPr sz="7934"/>
            </a:lvl2pPr>
            <a:lvl3pPr>
              <a:defRPr sz="7273"/>
            </a:lvl3pPr>
            <a:lvl4pPr>
              <a:defRPr sz="6612"/>
            </a:lvl4pPr>
            <a:lvl5pPr>
              <a:defRPr sz="6612"/>
            </a:lvl5pPr>
            <a:lvl6pPr>
              <a:defRPr sz="6612"/>
            </a:lvl6pPr>
            <a:lvl7pPr>
              <a:defRPr sz="6612"/>
            </a:lvl7pPr>
            <a:lvl8pPr>
              <a:defRPr sz="6612"/>
            </a:lvl8pPr>
            <a:lvl9pPr>
              <a:defRPr sz="6612"/>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7" name="Date Placeholder 6"/>
          <p:cNvSpPr>
            <a:spLocks noGrp="1"/>
          </p:cNvSpPr>
          <p:nvPr>
            <p:ph type="dt" sz="half" idx="10"/>
          </p:nvPr>
        </p:nvSpPr>
        <p:spPr/>
        <p:txBody>
          <a:bodyPr/>
          <a:lstStyle/>
          <a:p>
            <a:fld id="{AA67DCBB-EB75-F641-AADF-D3D5B56B0071}" type="datetimeFigureOut">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80112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Date Placeholder 2"/>
          <p:cNvSpPr>
            <a:spLocks noGrp="1"/>
          </p:cNvSpPr>
          <p:nvPr>
            <p:ph type="dt" sz="half" idx="10"/>
          </p:nvPr>
        </p:nvSpPr>
        <p:spPr/>
        <p:txBody>
          <a:bodyPr/>
          <a:lstStyle/>
          <a:p>
            <a:fld id="{AA67DCBB-EB75-F641-AADF-D3D5B56B0071}" type="datetimeFigureOut">
              <a:rPr lang="en-US" smtClean="0"/>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17423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7DCBB-EB75-F641-AADF-D3D5B56B0071}" type="datetimeFigureOut">
              <a:rPr lang="en-US" smtClean="0"/>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02456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9" y="1456268"/>
            <a:ext cx="13236581" cy="6197600"/>
          </a:xfrm>
        </p:spPr>
        <p:txBody>
          <a:bodyPr anchor="b"/>
          <a:lstStyle>
            <a:lvl1pPr algn="l">
              <a:defRPr sz="7934" b="1"/>
            </a:lvl1pPr>
          </a:lstStyle>
          <a:p>
            <a:r>
              <a:rPr lang="en-US" altLang="ko-KR"/>
              <a:t>Click to edit Master title style</a:t>
            </a:r>
            <a:endParaRPr lang="en-US"/>
          </a:p>
        </p:txBody>
      </p:sp>
      <p:sp>
        <p:nvSpPr>
          <p:cNvPr id="3" name="Content Placeholder 2"/>
          <p:cNvSpPr>
            <a:spLocks noGrp="1"/>
          </p:cNvSpPr>
          <p:nvPr>
            <p:ph idx="1"/>
          </p:nvPr>
        </p:nvSpPr>
        <p:spPr>
          <a:xfrm>
            <a:off x="15730222" y="1456274"/>
            <a:ext cx="22491700" cy="31216604"/>
          </a:xfrm>
        </p:spPr>
        <p:txBody>
          <a:bodyPr/>
          <a:lstStyle>
            <a:lvl1pPr>
              <a:defRPr sz="12893"/>
            </a:lvl1pPr>
            <a:lvl2pPr>
              <a:defRPr sz="11241"/>
            </a:lvl2pPr>
            <a:lvl3pPr>
              <a:defRPr sz="9588"/>
            </a:lvl3pPr>
            <a:lvl4pPr>
              <a:defRPr sz="7934"/>
            </a:lvl4pPr>
            <a:lvl5pPr>
              <a:defRPr sz="7934"/>
            </a:lvl5pPr>
            <a:lvl6pPr>
              <a:defRPr sz="7934"/>
            </a:lvl6pPr>
            <a:lvl7pPr>
              <a:defRPr sz="7934"/>
            </a:lvl7pPr>
            <a:lvl8pPr>
              <a:defRPr sz="7934"/>
            </a:lvl8pPr>
            <a:lvl9pPr>
              <a:defRPr sz="7934"/>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Text Placeholder 3"/>
          <p:cNvSpPr>
            <a:spLocks noGrp="1"/>
          </p:cNvSpPr>
          <p:nvPr>
            <p:ph type="body" sz="half" idx="2"/>
          </p:nvPr>
        </p:nvSpPr>
        <p:spPr>
          <a:xfrm>
            <a:off x="2011689" y="7653874"/>
            <a:ext cx="13236581" cy="25019004"/>
          </a:xfrm>
        </p:spPr>
        <p:txBody>
          <a:bodyPr/>
          <a:lstStyle>
            <a:lvl1pPr marL="0" indent="0">
              <a:buNone/>
              <a:defRPr sz="5620"/>
            </a:lvl1pPr>
            <a:lvl2pPr marL="1813778" indent="0">
              <a:buNone/>
              <a:defRPr sz="4959"/>
            </a:lvl2pPr>
            <a:lvl3pPr marL="3627556" indent="0">
              <a:buNone/>
              <a:defRPr sz="3968"/>
            </a:lvl3pPr>
            <a:lvl4pPr marL="5441335" indent="0">
              <a:buNone/>
              <a:defRPr sz="3635"/>
            </a:lvl4pPr>
            <a:lvl5pPr marL="7255113" indent="0">
              <a:buNone/>
              <a:defRPr sz="3635"/>
            </a:lvl5pPr>
            <a:lvl6pPr marL="9068890" indent="0">
              <a:buNone/>
              <a:defRPr sz="3635"/>
            </a:lvl6pPr>
            <a:lvl7pPr marL="10882667" indent="0">
              <a:buNone/>
              <a:defRPr sz="3635"/>
            </a:lvl7pPr>
            <a:lvl8pPr marL="12696446" indent="0">
              <a:buNone/>
              <a:defRPr sz="3635"/>
            </a:lvl8pPr>
            <a:lvl9pPr marL="14510224" indent="0">
              <a:buNone/>
              <a:defRPr sz="3635"/>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A67DCBB-EB75-F641-AADF-D3D5B56B0071}"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35159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8" y="25603210"/>
            <a:ext cx="24140160" cy="3022604"/>
          </a:xfrm>
        </p:spPr>
        <p:txBody>
          <a:bodyPr anchor="b"/>
          <a:lstStyle>
            <a:lvl1pPr algn="l">
              <a:defRPr sz="7934" b="1"/>
            </a:lvl1pPr>
          </a:lstStyle>
          <a:p>
            <a:r>
              <a:rPr lang="en-US" altLang="ko-KR"/>
              <a:t>Click to edit Master title style</a:t>
            </a:r>
            <a:endParaRPr lang="en-US"/>
          </a:p>
        </p:txBody>
      </p:sp>
      <p:sp>
        <p:nvSpPr>
          <p:cNvPr id="3" name="Picture Placeholder 2"/>
          <p:cNvSpPr>
            <a:spLocks noGrp="1"/>
          </p:cNvSpPr>
          <p:nvPr>
            <p:ph type="pic" idx="1"/>
          </p:nvPr>
        </p:nvSpPr>
        <p:spPr>
          <a:xfrm>
            <a:off x="7886068" y="3268132"/>
            <a:ext cx="24140160" cy="21945600"/>
          </a:xfrm>
        </p:spPr>
        <p:txBody>
          <a:bodyPr/>
          <a:lstStyle>
            <a:lvl1pPr marL="0" indent="0">
              <a:buNone/>
              <a:defRPr sz="12893"/>
            </a:lvl1pPr>
            <a:lvl2pPr marL="1813778" indent="0">
              <a:buNone/>
              <a:defRPr sz="11241"/>
            </a:lvl2pPr>
            <a:lvl3pPr marL="3627556" indent="0">
              <a:buNone/>
              <a:defRPr sz="9588"/>
            </a:lvl3pPr>
            <a:lvl4pPr marL="5441335" indent="0">
              <a:buNone/>
              <a:defRPr sz="7934"/>
            </a:lvl4pPr>
            <a:lvl5pPr marL="7255113" indent="0">
              <a:buNone/>
              <a:defRPr sz="7934"/>
            </a:lvl5pPr>
            <a:lvl6pPr marL="9068890" indent="0">
              <a:buNone/>
              <a:defRPr sz="7934"/>
            </a:lvl6pPr>
            <a:lvl7pPr marL="10882667" indent="0">
              <a:buNone/>
              <a:defRPr sz="7934"/>
            </a:lvl7pPr>
            <a:lvl8pPr marL="12696446" indent="0">
              <a:buNone/>
              <a:defRPr sz="7934"/>
            </a:lvl8pPr>
            <a:lvl9pPr marL="14510224" indent="0">
              <a:buNone/>
              <a:defRPr sz="7934"/>
            </a:lvl9pPr>
          </a:lstStyle>
          <a:p>
            <a:endParaRPr lang="en-US"/>
          </a:p>
        </p:txBody>
      </p:sp>
      <p:sp>
        <p:nvSpPr>
          <p:cNvPr id="4" name="Text Placeholder 3"/>
          <p:cNvSpPr>
            <a:spLocks noGrp="1"/>
          </p:cNvSpPr>
          <p:nvPr>
            <p:ph type="body" sz="half" idx="2"/>
          </p:nvPr>
        </p:nvSpPr>
        <p:spPr>
          <a:xfrm>
            <a:off x="7886068" y="28625804"/>
            <a:ext cx="24140160" cy="4292600"/>
          </a:xfrm>
        </p:spPr>
        <p:txBody>
          <a:bodyPr/>
          <a:lstStyle>
            <a:lvl1pPr marL="0" indent="0">
              <a:buNone/>
              <a:defRPr sz="5620"/>
            </a:lvl1pPr>
            <a:lvl2pPr marL="1813778" indent="0">
              <a:buNone/>
              <a:defRPr sz="4959"/>
            </a:lvl2pPr>
            <a:lvl3pPr marL="3627556" indent="0">
              <a:buNone/>
              <a:defRPr sz="3968"/>
            </a:lvl3pPr>
            <a:lvl4pPr marL="5441335" indent="0">
              <a:buNone/>
              <a:defRPr sz="3635"/>
            </a:lvl4pPr>
            <a:lvl5pPr marL="7255113" indent="0">
              <a:buNone/>
              <a:defRPr sz="3635"/>
            </a:lvl5pPr>
            <a:lvl6pPr marL="9068890" indent="0">
              <a:buNone/>
              <a:defRPr sz="3635"/>
            </a:lvl6pPr>
            <a:lvl7pPr marL="10882667" indent="0">
              <a:buNone/>
              <a:defRPr sz="3635"/>
            </a:lvl7pPr>
            <a:lvl8pPr marL="12696446" indent="0">
              <a:buNone/>
              <a:defRPr sz="3635"/>
            </a:lvl8pPr>
            <a:lvl9pPr marL="14510224" indent="0">
              <a:buNone/>
              <a:defRPr sz="3635"/>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A67DCBB-EB75-F641-AADF-D3D5B56B0071}"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997A6-B42D-F34F-9F90-C8A8213A9425}" type="slidenum">
              <a:rPr lang="en-US" smtClean="0"/>
              <a:t>‹#›</a:t>
            </a:fld>
            <a:endParaRPr lang="en-US"/>
          </a:p>
        </p:txBody>
      </p:sp>
    </p:spTree>
    <p:extLst>
      <p:ext uri="{BB962C8B-B14F-4D97-AF65-F5344CB8AC3E}">
        <p14:creationId xmlns:p14="http://schemas.microsoft.com/office/powerpoint/2010/main" val="426733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2011680" y="8534407"/>
            <a:ext cx="36210240" cy="24138472"/>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680" y="33900541"/>
            <a:ext cx="9387840" cy="1947336"/>
          </a:xfrm>
          <a:prstGeom prst="rect">
            <a:avLst/>
          </a:prstGeom>
        </p:spPr>
        <p:txBody>
          <a:bodyPr vert="horz" lIns="109728" tIns="54864" rIns="109728" bIns="54864" rtlCol="0" anchor="ctr"/>
          <a:lstStyle>
            <a:lvl1pPr algn="l">
              <a:defRPr sz="4959">
                <a:solidFill>
                  <a:schemeClr val="tx1">
                    <a:tint val="75000"/>
                  </a:schemeClr>
                </a:solidFill>
              </a:defRPr>
            </a:lvl1pPr>
          </a:lstStyle>
          <a:p>
            <a:fld id="{AA67DCBB-EB75-F641-AADF-D3D5B56B0071}" type="datetimeFigureOut">
              <a:rPr lang="en-US" smtClean="0"/>
              <a:t>12/4/18</a:t>
            </a:fld>
            <a:endParaRPr lang="en-US"/>
          </a:p>
        </p:txBody>
      </p:sp>
      <p:sp>
        <p:nvSpPr>
          <p:cNvPr id="5" name="Footer Placeholder 4"/>
          <p:cNvSpPr>
            <a:spLocks noGrp="1"/>
          </p:cNvSpPr>
          <p:nvPr>
            <p:ph type="ftr" sz="quarter" idx="3"/>
          </p:nvPr>
        </p:nvSpPr>
        <p:spPr>
          <a:xfrm>
            <a:off x="13746480" y="33900541"/>
            <a:ext cx="12740640" cy="1947336"/>
          </a:xfrm>
          <a:prstGeom prst="rect">
            <a:avLst/>
          </a:prstGeom>
        </p:spPr>
        <p:txBody>
          <a:bodyPr vert="horz" lIns="109728" tIns="54864" rIns="109728" bIns="54864" rtlCol="0" anchor="ctr"/>
          <a:lstStyle>
            <a:lvl1pPr algn="ctr">
              <a:defRPr sz="495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41"/>
            <a:ext cx="9387840" cy="1947336"/>
          </a:xfrm>
          <a:prstGeom prst="rect">
            <a:avLst/>
          </a:prstGeom>
        </p:spPr>
        <p:txBody>
          <a:bodyPr vert="horz" lIns="109728" tIns="54864" rIns="109728" bIns="54864" rtlCol="0" anchor="ctr"/>
          <a:lstStyle>
            <a:lvl1pPr algn="r">
              <a:defRPr sz="4959">
                <a:solidFill>
                  <a:schemeClr val="tx1">
                    <a:tint val="75000"/>
                  </a:schemeClr>
                </a:solidFill>
              </a:defRPr>
            </a:lvl1pPr>
          </a:lstStyle>
          <a:p>
            <a:fld id="{C99997A6-B42D-F34F-9F90-C8A8213A9425}" type="slidenum">
              <a:rPr lang="en-US" smtClean="0"/>
              <a:t>‹#›</a:t>
            </a:fld>
            <a:endParaRPr lang="en-US"/>
          </a:p>
        </p:txBody>
      </p:sp>
    </p:spTree>
    <p:extLst>
      <p:ext uri="{BB962C8B-B14F-4D97-AF65-F5344CB8AC3E}">
        <p14:creationId xmlns:p14="http://schemas.microsoft.com/office/powerpoint/2010/main" val="427550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13778" rtl="0" eaLnBrk="1" latinLnBrk="0" hangingPunct="1">
        <a:spcBef>
          <a:spcPct val="0"/>
        </a:spcBef>
        <a:buNone/>
        <a:defRPr sz="17521" kern="1200">
          <a:solidFill>
            <a:schemeClr val="tx1"/>
          </a:solidFill>
          <a:latin typeface="+mj-lt"/>
          <a:ea typeface="+mj-ea"/>
          <a:cs typeface="+mj-cs"/>
        </a:defRPr>
      </a:lvl1pPr>
    </p:titleStyle>
    <p:bodyStyle>
      <a:lvl1pPr marL="1360334" indent="-1360334" algn="l" defTabSz="1813778" rtl="0" eaLnBrk="1" latinLnBrk="0" hangingPunct="1">
        <a:spcBef>
          <a:spcPct val="20000"/>
        </a:spcBef>
        <a:buFont typeface="Arial"/>
        <a:buChar char="•"/>
        <a:defRPr sz="12893" kern="1200">
          <a:solidFill>
            <a:schemeClr val="tx1"/>
          </a:solidFill>
          <a:latin typeface="+mn-lt"/>
          <a:ea typeface="+mn-ea"/>
          <a:cs typeface="+mn-cs"/>
        </a:defRPr>
      </a:lvl1pPr>
      <a:lvl2pPr marL="2947388" indent="-1133612" algn="l" defTabSz="1813778" rtl="0" eaLnBrk="1" latinLnBrk="0" hangingPunct="1">
        <a:spcBef>
          <a:spcPct val="20000"/>
        </a:spcBef>
        <a:buFont typeface="Arial"/>
        <a:buChar char="–"/>
        <a:defRPr sz="11241" kern="1200">
          <a:solidFill>
            <a:schemeClr val="tx1"/>
          </a:solidFill>
          <a:latin typeface="+mn-lt"/>
          <a:ea typeface="+mn-ea"/>
          <a:cs typeface="+mn-cs"/>
        </a:defRPr>
      </a:lvl2pPr>
      <a:lvl3pPr marL="4534445" indent="-906890" algn="l" defTabSz="1813778" rtl="0" eaLnBrk="1" latinLnBrk="0" hangingPunct="1">
        <a:spcBef>
          <a:spcPct val="20000"/>
        </a:spcBef>
        <a:buFont typeface="Arial"/>
        <a:buChar char="•"/>
        <a:defRPr sz="9588" kern="1200">
          <a:solidFill>
            <a:schemeClr val="tx1"/>
          </a:solidFill>
          <a:latin typeface="+mn-lt"/>
          <a:ea typeface="+mn-ea"/>
          <a:cs typeface="+mn-cs"/>
        </a:defRPr>
      </a:lvl3pPr>
      <a:lvl4pPr marL="6348223" indent="-906890" algn="l" defTabSz="1813778" rtl="0" eaLnBrk="1" latinLnBrk="0" hangingPunct="1">
        <a:spcBef>
          <a:spcPct val="20000"/>
        </a:spcBef>
        <a:buFont typeface="Arial"/>
        <a:buChar char="–"/>
        <a:defRPr sz="7934" kern="1200">
          <a:solidFill>
            <a:schemeClr val="tx1"/>
          </a:solidFill>
          <a:latin typeface="+mn-lt"/>
          <a:ea typeface="+mn-ea"/>
          <a:cs typeface="+mn-cs"/>
        </a:defRPr>
      </a:lvl4pPr>
      <a:lvl5pPr marL="8162001" indent="-906890" algn="l" defTabSz="1813778" rtl="0" eaLnBrk="1" latinLnBrk="0" hangingPunct="1">
        <a:spcBef>
          <a:spcPct val="20000"/>
        </a:spcBef>
        <a:buFont typeface="Arial"/>
        <a:buChar char="»"/>
        <a:defRPr sz="7934" kern="1200">
          <a:solidFill>
            <a:schemeClr val="tx1"/>
          </a:solidFill>
          <a:latin typeface="+mn-lt"/>
          <a:ea typeface="+mn-ea"/>
          <a:cs typeface="+mn-cs"/>
        </a:defRPr>
      </a:lvl5pPr>
      <a:lvl6pPr marL="9975779" indent="-906890" algn="l" defTabSz="1813778" rtl="0" eaLnBrk="1" latinLnBrk="0" hangingPunct="1">
        <a:spcBef>
          <a:spcPct val="20000"/>
        </a:spcBef>
        <a:buFont typeface="Arial"/>
        <a:buChar char="•"/>
        <a:defRPr sz="7934" kern="1200">
          <a:solidFill>
            <a:schemeClr val="tx1"/>
          </a:solidFill>
          <a:latin typeface="+mn-lt"/>
          <a:ea typeface="+mn-ea"/>
          <a:cs typeface="+mn-cs"/>
        </a:defRPr>
      </a:lvl6pPr>
      <a:lvl7pPr marL="11789557" indent="-906890" algn="l" defTabSz="1813778" rtl="0" eaLnBrk="1" latinLnBrk="0" hangingPunct="1">
        <a:spcBef>
          <a:spcPct val="20000"/>
        </a:spcBef>
        <a:buFont typeface="Arial"/>
        <a:buChar char="•"/>
        <a:defRPr sz="7934" kern="1200">
          <a:solidFill>
            <a:schemeClr val="tx1"/>
          </a:solidFill>
          <a:latin typeface="+mn-lt"/>
          <a:ea typeface="+mn-ea"/>
          <a:cs typeface="+mn-cs"/>
        </a:defRPr>
      </a:lvl7pPr>
      <a:lvl8pPr marL="13603335" indent="-906890" algn="l" defTabSz="1813778" rtl="0" eaLnBrk="1" latinLnBrk="0" hangingPunct="1">
        <a:spcBef>
          <a:spcPct val="20000"/>
        </a:spcBef>
        <a:buFont typeface="Arial"/>
        <a:buChar char="•"/>
        <a:defRPr sz="7934" kern="1200">
          <a:solidFill>
            <a:schemeClr val="tx1"/>
          </a:solidFill>
          <a:latin typeface="+mn-lt"/>
          <a:ea typeface="+mn-ea"/>
          <a:cs typeface="+mn-cs"/>
        </a:defRPr>
      </a:lvl8pPr>
      <a:lvl9pPr marL="15417113" indent="-906890" algn="l" defTabSz="1813778" rtl="0" eaLnBrk="1" latinLnBrk="0" hangingPunct="1">
        <a:spcBef>
          <a:spcPct val="20000"/>
        </a:spcBef>
        <a:buFont typeface="Arial"/>
        <a:buChar char="•"/>
        <a:defRPr sz="7934" kern="1200">
          <a:solidFill>
            <a:schemeClr val="tx1"/>
          </a:solidFill>
          <a:latin typeface="+mn-lt"/>
          <a:ea typeface="+mn-ea"/>
          <a:cs typeface="+mn-cs"/>
        </a:defRPr>
      </a:lvl9pPr>
    </p:bodyStyle>
    <p:otherStyle>
      <a:defPPr>
        <a:defRPr lang="en-US"/>
      </a:defPPr>
      <a:lvl1pPr marL="0" algn="l" defTabSz="1813778" rtl="0" eaLnBrk="1" latinLnBrk="0" hangingPunct="1">
        <a:defRPr sz="7273" kern="1200">
          <a:solidFill>
            <a:schemeClr val="tx1"/>
          </a:solidFill>
          <a:latin typeface="+mn-lt"/>
          <a:ea typeface="+mn-ea"/>
          <a:cs typeface="+mn-cs"/>
        </a:defRPr>
      </a:lvl1pPr>
      <a:lvl2pPr marL="1813778" algn="l" defTabSz="1813778" rtl="0" eaLnBrk="1" latinLnBrk="0" hangingPunct="1">
        <a:defRPr sz="7273" kern="1200">
          <a:solidFill>
            <a:schemeClr val="tx1"/>
          </a:solidFill>
          <a:latin typeface="+mn-lt"/>
          <a:ea typeface="+mn-ea"/>
          <a:cs typeface="+mn-cs"/>
        </a:defRPr>
      </a:lvl2pPr>
      <a:lvl3pPr marL="3627556" algn="l" defTabSz="1813778" rtl="0" eaLnBrk="1" latinLnBrk="0" hangingPunct="1">
        <a:defRPr sz="7273" kern="1200">
          <a:solidFill>
            <a:schemeClr val="tx1"/>
          </a:solidFill>
          <a:latin typeface="+mn-lt"/>
          <a:ea typeface="+mn-ea"/>
          <a:cs typeface="+mn-cs"/>
        </a:defRPr>
      </a:lvl3pPr>
      <a:lvl4pPr marL="5441335" algn="l" defTabSz="1813778" rtl="0" eaLnBrk="1" latinLnBrk="0" hangingPunct="1">
        <a:defRPr sz="7273" kern="1200">
          <a:solidFill>
            <a:schemeClr val="tx1"/>
          </a:solidFill>
          <a:latin typeface="+mn-lt"/>
          <a:ea typeface="+mn-ea"/>
          <a:cs typeface="+mn-cs"/>
        </a:defRPr>
      </a:lvl4pPr>
      <a:lvl5pPr marL="7255113" algn="l" defTabSz="1813778" rtl="0" eaLnBrk="1" latinLnBrk="0" hangingPunct="1">
        <a:defRPr sz="7273" kern="1200">
          <a:solidFill>
            <a:schemeClr val="tx1"/>
          </a:solidFill>
          <a:latin typeface="+mn-lt"/>
          <a:ea typeface="+mn-ea"/>
          <a:cs typeface="+mn-cs"/>
        </a:defRPr>
      </a:lvl5pPr>
      <a:lvl6pPr marL="9068890" algn="l" defTabSz="1813778" rtl="0" eaLnBrk="1" latinLnBrk="0" hangingPunct="1">
        <a:defRPr sz="7273" kern="1200">
          <a:solidFill>
            <a:schemeClr val="tx1"/>
          </a:solidFill>
          <a:latin typeface="+mn-lt"/>
          <a:ea typeface="+mn-ea"/>
          <a:cs typeface="+mn-cs"/>
        </a:defRPr>
      </a:lvl6pPr>
      <a:lvl7pPr marL="10882667" algn="l" defTabSz="1813778" rtl="0" eaLnBrk="1" latinLnBrk="0" hangingPunct="1">
        <a:defRPr sz="7273" kern="1200">
          <a:solidFill>
            <a:schemeClr val="tx1"/>
          </a:solidFill>
          <a:latin typeface="+mn-lt"/>
          <a:ea typeface="+mn-ea"/>
          <a:cs typeface="+mn-cs"/>
        </a:defRPr>
      </a:lvl7pPr>
      <a:lvl8pPr marL="12696446" algn="l" defTabSz="1813778" rtl="0" eaLnBrk="1" latinLnBrk="0" hangingPunct="1">
        <a:defRPr sz="7273" kern="1200">
          <a:solidFill>
            <a:schemeClr val="tx1"/>
          </a:solidFill>
          <a:latin typeface="+mn-lt"/>
          <a:ea typeface="+mn-ea"/>
          <a:cs typeface="+mn-cs"/>
        </a:defRPr>
      </a:lvl8pPr>
      <a:lvl9pPr marL="14510224" algn="l" defTabSz="1813778" rtl="0" eaLnBrk="1" latinLnBrk="0" hangingPunct="1">
        <a:defRPr sz="7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384" y="718043"/>
            <a:ext cx="27872105" cy="3074712"/>
          </a:xfrm>
          <a:prstGeom prst="rect">
            <a:avLst/>
          </a:prstGeom>
          <a:noFill/>
        </p:spPr>
        <p:txBody>
          <a:bodyPr wrap="square" lIns="362737" tIns="181368" rIns="362737" bIns="181368" rtlCol="0">
            <a:spAutoFit/>
          </a:bodyPr>
          <a:lstStyle/>
          <a:p>
            <a:pPr algn="ctr"/>
            <a:r>
              <a:rPr lang="en-US" b="1" dirty="0">
                <a:latin typeface="Times New Roman"/>
                <a:cs typeface="Times New Roman"/>
              </a:rPr>
              <a:t>How Soil Salinity affects the Stomatal Conductance </a:t>
            </a:r>
          </a:p>
          <a:p>
            <a:pPr algn="ctr"/>
            <a:r>
              <a:rPr lang="en-US" b="1" dirty="0">
                <a:latin typeface="Times New Roman"/>
                <a:cs typeface="Times New Roman"/>
              </a:rPr>
              <a:t>of </a:t>
            </a:r>
            <a:r>
              <a:rPr lang="en-US" b="1" i="1" dirty="0" err="1">
                <a:latin typeface="Times New Roman"/>
                <a:cs typeface="Times New Roman"/>
              </a:rPr>
              <a:t>Baccharis</a:t>
            </a:r>
            <a:r>
              <a:rPr lang="en-US" b="1" i="1" dirty="0">
                <a:latin typeface="Times New Roman"/>
                <a:cs typeface="Times New Roman"/>
              </a:rPr>
              <a:t> salicifolia </a:t>
            </a:r>
            <a:r>
              <a:rPr lang="en-US" b="1" dirty="0">
                <a:latin typeface="Times New Roman"/>
                <a:cs typeface="Times New Roman"/>
              </a:rPr>
              <a:t>(Mulefat/</a:t>
            </a:r>
            <a:r>
              <a:rPr lang="en-US" b="1" dirty="0" err="1">
                <a:latin typeface="Times New Roman"/>
                <a:cs typeface="Times New Roman"/>
              </a:rPr>
              <a:t>Seepwillow</a:t>
            </a:r>
            <a:r>
              <a:rPr lang="en-US" b="1" dirty="0">
                <a:latin typeface="Times New Roman"/>
                <a:cs typeface="Times New Roman"/>
              </a:rPr>
              <a:t>)</a:t>
            </a:r>
          </a:p>
        </p:txBody>
      </p:sp>
      <p:pic>
        <p:nvPicPr>
          <p:cNvPr id="5" name="Picture 4" descr="NSF_4-Color_bitmap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4552" y="1107904"/>
            <a:ext cx="4285452" cy="4139618"/>
          </a:xfrm>
          <a:prstGeom prst="rect">
            <a:avLst/>
          </a:prstGeom>
        </p:spPr>
      </p:pic>
      <p:pic>
        <p:nvPicPr>
          <p:cNvPr id="6" name="Picture 5" descr="1200px-Pepperdine_University_seal.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686" y="1107904"/>
            <a:ext cx="3899041" cy="3746774"/>
          </a:xfrm>
          <a:prstGeom prst="rect">
            <a:avLst/>
          </a:prstGeom>
        </p:spPr>
      </p:pic>
      <p:sp>
        <p:nvSpPr>
          <p:cNvPr id="7" name="TextBox 6"/>
          <p:cNvSpPr txBox="1"/>
          <p:nvPr/>
        </p:nvSpPr>
        <p:spPr>
          <a:xfrm>
            <a:off x="8178516" y="3692511"/>
            <a:ext cx="22897281" cy="2393565"/>
          </a:xfrm>
          <a:prstGeom prst="rect">
            <a:avLst/>
          </a:prstGeom>
          <a:noFill/>
        </p:spPr>
        <p:txBody>
          <a:bodyPr wrap="none" lIns="362737" tIns="181368" rIns="362737" bIns="181368" rtlCol="0">
            <a:spAutoFit/>
          </a:bodyPr>
          <a:lstStyle/>
          <a:p>
            <a:pPr algn="ctr"/>
            <a:r>
              <a:rPr lang="en-US" sz="5951" dirty="0"/>
              <a:t>	</a:t>
            </a:r>
            <a:r>
              <a:rPr lang="en-US" sz="6546" dirty="0"/>
              <a:t>Andrew Kim, Caroline Wilkerson, </a:t>
            </a:r>
            <a:r>
              <a:rPr lang="en-US" sz="6546" dirty="0" err="1"/>
              <a:t>Mahala</a:t>
            </a:r>
            <a:r>
              <a:rPr lang="en-US" sz="6546" dirty="0"/>
              <a:t> Bayless, Peter Du</a:t>
            </a:r>
          </a:p>
          <a:p>
            <a:pPr algn="ctr"/>
            <a:endParaRPr lang="en-US" sz="909" dirty="0"/>
          </a:p>
          <a:p>
            <a:pPr algn="ctr"/>
            <a:endParaRPr lang="en-US" sz="1091" dirty="0"/>
          </a:p>
          <a:p>
            <a:pPr algn="ctr"/>
            <a:r>
              <a:rPr lang="en-US" sz="4628" dirty="0"/>
              <a:t>Pepperdine University, 24255 Pacific Coast Highway, Malibu, CA 90263</a:t>
            </a:r>
          </a:p>
        </p:txBody>
      </p:sp>
      <p:sp>
        <p:nvSpPr>
          <p:cNvPr id="8" name="Rectangle 7"/>
          <p:cNvSpPr/>
          <p:nvPr/>
        </p:nvSpPr>
        <p:spPr>
          <a:xfrm>
            <a:off x="1962686" y="6360990"/>
            <a:ext cx="9272770" cy="8550144"/>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10" name="Rectangle 9"/>
          <p:cNvSpPr/>
          <p:nvPr/>
        </p:nvSpPr>
        <p:spPr>
          <a:xfrm>
            <a:off x="12240281" y="13368412"/>
            <a:ext cx="14513941" cy="22756908"/>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11" name="Rectangle 10"/>
          <p:cNvSpPr/>
          <p:nvPr/>
        </p:nvSpPr>
        <p:spPr>
          <a:xfrm>
            <a:off x="1962686" y="15344131"/>
            <a:ext cx="9272769" cy="12895554"/>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13" name="Rectangle 12"/>
          <p:cNvSpPr/>
          <p:nvPr/>
        </p:nvSpPr>
        <p:spPr>
          <a:xfrm>
            <a:off x="27543996" y="6454336"/>
            <a:ext cx="10790463" cy="10491445"/>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14" name="Rectangle 13"/>
          <p:cNvSpPr/>
          <p:nvPr/>
        </p:nvSpPr>
        <p:spPr>
          <a:xfrm>
            <a:off x="27445360" y="17950445"/>
            <a:ext cx="10889098" cy="8047071"/>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2" name="TextBox 1"/>
          <p:cNvSpPr txBox="1"/>
          <p:nvPr/>
        </p:nvSpPr>
        <p:spPr>
          <a:xfrm>
            <a:off x="4686980" y="6214670"/>
            <a:ext cx="5130892" cy="1282042"/>
          </a:xfrm>
          <a:prstGeom prst="rect">
            <a:avLst/>
          </a:prstGeom>
          <a:noFill/>
        </p:spPr>
        <p:txBody>
          <a:bodyPr wrap="square" lIns="362737" tIns="181368" rIns="362737" bIns="181368" rtlCol="0">
            <a:spAutoFit/>
          </a:bodyPr>
          <a:lstStyle/>
          <a:p>
            <a:r>
              <a:rPr lang="en-US" sz="5951" dirty="0"/>
              <a:t>Abstract</a:t>
            </a:r>
          </a:p>
        </p:txBody>
      </p:sp>
      <p:sp>
        <p:nvSpPr>
          <p:cNvPr id="3" name="TextBox 2"/>
          <p:cNvSpPr txBox="1"/>
          <p:nvPr/>
        </p:nvSpPr>
        <p:spPr>
          <a:xfrm>
            <a:off x="4534641" y="15423717"/>
            <a:ext cx="4033476" cy="1008096"/>
          </a:xfrm>
          <a:prstGeom prst="rect">
            <a:avLst/>
          </a:prstGeom>
          <a:noFill/>
        </p:spPr>
        <p:txBody>
          <a:bodyPr wrap="none" rtlCol="0">
            <a:spAutoFit/>
          </a:bodyPr>
          <a:lstStyle/>
          <a:p>
            <a:r>
              <a:rPr lang="en-US" sz="5951" dirty="0"/>
              <a:t>Introduction</a:t>
            </a:r>
          </a:p>
        </p:txBody>
      </p:sp>
      <p:sp>
        <p:nvSpPr>
          <p:cNvPr id="15" name="Rectangle 14"/>
          <p:cNvSpPr/>
          <p:nvPr/>
        </p:nvSpPr>
        <p:spPr>
          <a:xfrm>
            <a:off x="1962686" y="28770572"/>
            <a:ext cx="9190001" cy="7354749"/>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9" name="TextBox 8"/>
          <p:cNvSpPr txBox="1"/>
          <p:nvPr/>
        </p:nvSpPr>
        <p:spPr>
          <a:xfrm>
            <a:off x="5066837" y="28985350"/>
            <a:ext cx="2969083" cy="1008096"/>
          </a:xfrm>
          <a:prstGeom prst="rect">
            <a:avLst/>
          </a:prstGeom>
          <a:noFill/>
        </p:spPr>
        <p:txBody>
          <a:bodyPr wrap="none" rtlCol="0">
            <a:spAutoFit/>
          </a:bodyPr>
          <a:lstStyle/>
          <a:p>
            <a:r>
              <a:rPr lang="en-US" sz="5951" dirty="0"/>
              <a:t>Methods</a:t>
            </a:r>
          </a:p>
        </p:txBody>
      </p:sp>
      <p:sp>
        <p:nvSpPr>
          <p:cNvPr id="17" name="TextBox 16"/>
          <p:cNvSpPr txBox="1"/>
          <p:nvPr/>
        </p:nvSpPr>
        <p:spPr>
          <a:xfrm>
            <a:off x="30973049" y="6517800"/>
            <a:ext cx="3424335" cy="1008096"/>
          </a:xfrm>
          <a:prstGeom prst="rect">
            <a:avLst/>
          </a:prstGeom>
          <a:noFill/>
        </p:spPr>
        <p:txBody>
          <a:bodyPr wrap="none" rtlCol="0">
            <a:spAutoFit/>
          </a:bodyPr>
          <a:lstStyle/>
          <a:p>
            <a:r>
              <a:rPr lang="en-US" sz="5951" dirty="0"/>
              <a:t>Discussion</a:t>
            </a:r>
          </a:p>
        </p:txBody>
      </p:sp>
      <p:sp>
        <p:nvSpPr>
          <p:cNvPr id="20" name="TextBox 19"/>
          <p:cNvSpPr txBox="1"/>
          <p:nvPr/>
        </p:nvSpPr>
        <p:spPr>
          <a:xfrm>
            <a:off x="30640168" y="18264147"/>
            <a:ext cx="3568606" cy="1008096"/>
          </a:xfrm>
          <a:prstGeom prst="rect">
            <a:avLst/>
          </a:prstGeom>
          <a:noFill/>
        </p:spPr>
        <p:txBody>
          <a:bodyPr wrap="none" rtlCol="0">
            <a:spAutoFit/>
          </a:bodyPr>
          <a:lstStyle/>
          <a:p>
            <a:r>
              <a:rPr lang="en-US" sz="5951" dirty="0"/>
              <a:t>Conclusion</a:t>
            </a:r>
          </a:p>
        </p:txBody>
      </p:sp>
      <p:sp>
        <p:nvSpPr>
          <p:cNvPr id="21" name="Rectangle 20"/>
          <p:cNvSpPr/>
          <p:nvPr/>
        </p:nvSpPr>
        <p:spPr>
          <a:xfrm>
            <a:off x="27444362" y="33009977"/>
            <a:ext cx="10890096" cy="3117587"/>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22" name="Rectangle 21"/>
          <p:cNvSpPr/>
          <p:nvPr/>
        </p:nvSpPr>
        <p:spPr>
          <a:xfrm>
            <a:off x="27367950" y="26866082"/>
            <a:ext cx="10966508" cy="5770590"/>
          </a:xfrm>
          <a:prstGeom prst="rect">
            <a:avLst/>
          </a:prstGeom>
          <a:noFill/>
          <a:ln w="31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362737" tIns="181368" rIns="362737" bIns="181368" rtlCol="0" anchor="ctr"/>
          <a:lstStyle/>
          <a:p>
            <a:pPr algn="ctr"/>
            <a:endParaRPr lang="en-US" sz="29093"/>
          </a:p>
        </p:txBody>
      </p:sp>
      <p:sp>
        <p:nvSpPr>
          <p:cNvPr id="23" name="TextBox 22"/>
          <p:cNvSpPr txBox="1"/>
          <p:nvPr/>
        </p:nvSpPr>
        <p:spPr>
          <a:xfrm>
            <a:off x="30891038" y="27093405"/>
            <a:ext cx="3588355" cy="1008096"/>
          </a:xfrm>
          <a:prstGeom prst="rect">
            <a:avLst/>
          </a:prstGeom>
          <a:noFill/>
        </p:spPr>
        <p:txBody>
          <a:bodyPr wrap="none" rtlCol="0">
            <a:spAutoFit/>
          </a:bodyPr>
          <a:lstStyle/>
          <a:p>
            <a:r>
              <a:rPr lang="en-US" sz="5951" dirty="0"/>
              <a:t>References</a:t>
            </a:r>
          </a:p>
        </p:txBody>
      </p:sp>
      <p:sp>
        <p:nvSpPr>
          <p:cNvPr id="24" name="TextBox 23"/>
          <p:cNvSpPr txBox="1"/>
          <p:nvPr/>
        </p:nvSpPr>
        <p:spPr>
          <a:xfrm>
            <a:off x="29688051" y="33178652"/>
            <a:ext cx="6262933" cy="1008096"/>
          </a:xfrm>
          <a:prstGeom prst="rect">
            <a:avLst/>
          </a:prstGeom>
          <a:noFill/>
        </p:spPr>
        <p:txBody>
          <a:bodyPr wrap="none" rtlCol="0">
            <a:spAutoFit/>
          </a:bodyPr>
          <a:lstStyle/>
          <a:p>
            <a:r>
              <a:rPr lang="en-US" sz="5951" dirty="0"/>
              <a:t>Acknowledgements</a:t>
            </a:r>
          </a:p>
        </p:txBody>
      </p:sp>
      <p:sp>
        <p:nvSpPr>
          <p:cNvPr id="26" name="TextBox 25"/>
          <p:cNvSpPr txBox="1"/>
          <p:nvPr/>
        </p:nvSpPr>
        <p:spPr>
          <a:xfrm>
            <a:off x="18348445" y="13543273"/>
            <a:ext cx="4079116" cy="1008096"/>
          </a:xfrm>
          <a:prstGeom prst="rect">
            <a:avLst/>
          </a:prstGeom>
          <a:noFill/>
        </p:spPr>
        <p:txBody>
          <a:bodyPr wrap="square" rtlCol="0">
            <a:spAutoFit/>
          </a:bodyPr>
          <a:lstStyle/>
          <a:p>
            <a:r>
              <a:rPr lang="en-US" sz="5951" dirty="0"/>
              <a:t>Results</a:t>
            </a:r>
          </a:p>
        </p:txBody>
      </p:sp>
      <p:sp>
        <p:nvSpPr>
          <p:cNvPr id="27" name="TextBox 26"/>
          <p:cNvSpPr txBox="1"/>
          <p:nvPr/>
        </p:nvSpPr>
        <p:spPr>
          <a:xfrm>
            <a:off x="27925106" y="34355423"/>
            <a:ext cx="9852195" cy="1561389"/>
          </a:xfrm>
          <a:prstGeom prst="rect">
            <a:avLst/>
          </a:prstGeom>
          <a:noFill/>
        </p:spPr>
        <p:txBody>
          <a:bodyPr wrap="square" rtlCol="0">
            <a:spAutoFit/>
          </a:bodyPr>
          <a:lstStyle/>
          <a:p>
            <a:pPr algn="just"/>
            <a:r>
              <a:rPr lang="en-US" sz="3182" dirty="0"/>
              <a:t>This research was funded by a grant from the National Science Foundation (NSF IUSE #1525878 and the Natural Science Division of Pepperdine University</a:t>
            </a:r>
          </a:p>
        </p:txBody>
      </p:sp>
      <p:sp>
        <p:nvSpPr>
          <p:cNvPr id="28" name="TextBox 27"/>
          <p:cNvSpPr txBox="1"/>
          <p:nvPr/>
        </p:nvSpPr>
        <p:spPr>
          <a:xfrm>
            <a:off x="2173912" y="29993446"/>
            <a:ext cx="8712380" cy="6416372"/>
          </a:xfrm>
          <a:prstGeom prst="rect">
            <a:avLst/>
          </a:prstGeom>
          <a:noFill/>
        </p:spPr>
        <p:txBody>
          <a:bodyPr wrap="square" rtlCol="0">
            <a:spAutoFit/>
          </a:bodyPr>
          <a:lstStyle/>
          <a:p>
            <a:pPr algn="just"/>
            <a:r>
              <a:rPr lang="en-US" sz="3182" dirty="0"/>
              <a:t>We took take five soil samples of dry and wet soil in hill and valley sites at Legacy Park in Malibu, CA. Five plants of </a:t>
            </a:r>
            <a:r>
              <a:rPr lang="en-US" sz="3182" i="1" dirty="0" err="1"/>
              <a:t>Baccharis</a:t>
            </a:r>
            <a:r>
              <a:rPr lang="en-US" sz="3182" i="1" dirty="0"/>
              <a:t> </a:t>
            </a:r>
            <a:r>
              <a:rPr lang="en-US" sz="3182" i="1" dirty="0" err="1"/>
              <a:t>salicifolia</a:t>
            </a:r>
            <a:r>
              <a:rPr lang="en-US" sz="3182" i="1" dirty="0"/>
              <a:t> </a:t>
            </a:r>
            <a:r>
              <a:rPr lang="en-US" sz="3182" dirty="0"/>
              <a:t>were found at hill and valley sites, without regard for salt salinity. These plants had their </a:t>
            </a:r>
            <a:r>
              <a:rPr lang="en-US" sz="3182" dirty="0" err="1"/>
              <a:t>stomatal</a:t>
            </a:r>
            <a:r>
              <a:rPr lang="en-US" sz="3182" dirty="0"/>
              <a:t> conductance tested using a </a:t>
            </a:r>
            <a:r>
              <a:rPr lang="en-US" sz="3182" dirty="0" err="1"/>
              <a:t>porometer</a:t>
            </a:r>
            <a:r>
              <a:rPr lang="en-US" sz="3182" dirty="0"/>
              <a:t>. This was conducted twice, once pre-rain, and once post-rain.  Using a soil salinity meter, we were also able to find the</a:t>
            </a:r>
            <a:r>
              <a:rPr lang="ko-KR" altLang="en-US" sz="3182" dirty="0"/>
              <a:t> </a:t>
            </a:r>
            <a:r>
              <a:rPr lang="en-US" sz="3182" dirty="0"/>
              <a:t>salinities of five 10.0 g samples for each site (Hill Dry and Wet, Valley Dry and Wet) by mixing with water till at 50.0 </a:t>
            </a:r>
            <a:r>
              <a:rPr lang="en-US" sz="3182" dirty="0" err="1"/>
              <a:t>mL.</a:t>
            </a:r>
            <a:r>
              <a:rPr lang="en-US" sz="3182" dirty="0"/>
              <a:t> and submerging the salinity meter in the solution. </a:t>
            </a:r>
          </a:p>
          <a:p>
            <a:endParaRPr lang="en-US" sz="2910" dirty="0"/>
          </a:p>
        </p:txBody>
      </p:sp>
      <p:sp>
        <p:nvSpPr>
          <p:cNvPr id="29" name="TextBox 28"/>
          <p:cNvSpPr txBox="1"/>
          <p:nvPr/>
        </p:nvSpPr>
        <p:spPr>
          <a:xfrm>
            <a:off x="17216513" y="9995685"/>
            <a:ext cx="184731" cy="1008096"/>
          </a:xfrm>
          <a:prstGeom prst="rect">
            <a:avLst/>
          </a:prstGeom>
          <a:noFill/>
        </p:spPr>
        <p:txBody>
          <a:bodyPr wrap="none" rtlCol="0">
            <a:spAutoFit/>
          </a:bodyPr>
          <a:lstStyle/>
          <a:p>
            <a:endParaRPr lang="en-US" sz="5951" dirty="0"/>
          </a:p>
        </p:txBody>
      </p:sp>
      <p:pic>
        <p:nvPicPr>
          <p:cNvPr id="32" name="Picture 31" descr="스크린샷 2018-12-02 18.43.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3573" y="21825821"/>
            <a:ext cx="7321342" cy="5235501"/>
          </a:xfrm>
          <a:prstGeom prst="rect">
            <a:avLst/>
          </a:prstGeom>
        </p:spPr>
      </p:pic>
      <p:pic>
        <p:nvPicPr>
          <p:cNvPr id="36" name="Picture 35" descr="스크린샷 2018-12-02 18.48.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6185" y="30326699"/>
            <a:ext cx="7127705" cy="5327121"/>
          </a:xfrm>
          <a:prstGeom prst="rect">
            <a:avLst/>
          </a:prstGeom>
        </p:spPr>
      </p:pic>
      <p:pic>
        <p:nvPicPr>
          <p:cNvPr id="18" name="Picture 17" descr="스크린샷 2018-12-02 18.56.09.png"/>
          <p:cNvPicPr>
            <a:picLocks noChangeAspect="1"/>
          </p:cNvPicPr>
          <p:nvPr/>
        </p:nvPicPr>
        <p:blipFill rotWithShape="1">
          <a:blip r:embed="rId7">
            <a:extLst>
              <a:ext uri="{28A0092B-C50C-407E-A947-70E740481C1C}">
                <a14:useLocalDpi xmlns:a14="http://schemas.microsoft.com/office/drawing/2010/main" val="0"/>
              </a:ext>
            </a:extLst>
          </a:blip>
          <a:srcRect b="9219"/>
          <a:stretch/>
        </p:blipFill>
        <p:spPr>
          <a:xfrm>
            <a:off x="18327836" y="14669808"/>
            <a:ext cx="7998398" cy="5280750"/>
          </a:xfrm>
          <a:prstGeom prst="rect">
            <a:avLst/>
          </a:prstGeom>
        </p:spPr>
      </p:pic>
      <p:sp>
        <p:nvSpPr>
          <p:cNvPr id="33" name="TextBox 32"/>
          <p:cNvSpPr txBox="1"/>
          <p:nvPr/>
        </p:nvSpPr>
        <p:spPr>
          <a:xfrm>
            <a:off x="2145001" y="7592388"/>
            <a:ext cx="8908137" cy="6458243"/>
          </a:xfrm>
          <a:prstGeom prst="rect">
            <a:avLst/>
          </a:prstGeom>
          <a:noFill/>
        </p:spPr>
        <p:txBody>
          <a:bodyPr wrap="square" rtlCol="0">
            <a:spAutoFit/>
          </a:bodyPr>
          <a:lstStyle/>
          <a:p>
            <a:pPr algn="just"/>
            <a:r>
              <a:rPr lang="en-US" sz="3182" dirty="0"/>
              <a:t>This is a poster presentation demonstrating the project our group has been working on. We hypothesize that the </a:t>
            </a:r>
            <a:r>
              <a:rPr lang="en-US" sz="3182" dirty="0" err="1"/>
              <a:t>stomatal</a:t>
            </a:r>
            <a:r>
              <a:rPr lang="en-US" sz="3182" dirty="0"/>
              <a:t> conductance of </a:t>
            </a:r>
            <a:r>
              <a:rPr lang="en-US" sz="3182" dirty="0" err="1"/>
              <a:t>mulefat</a:t>
            </a:r>
            <a:r>
              <a:rPr lang="en-US" sz="3182" dirty="0"/>
              <a:t> will decrease as soil salinity increases in both pre-rain and post-rain conditions because the plant tries to absorb salt water. However, the salt water cannot pass through plant tissue and draws water out of the plant. Since plant requires water for photosynthesis, water being drawn out means less water is available for the plant to do photosynthesis. We have tested our hypothesis by collecting soil samples in Legacy park, and recorded </a:t>
            </a:r>
            <a:r>
              <a:rPr lang="en-US" sz="3182" dirty="0" err="1"/>
              <a:t>stomatal</a:t>
            </a:r>
            <a:r>
              <a:rPr lang="en-US" sz="3182" dirty="0"/>
              <a:t> conductance by using a leaf </a:t>
            </a:r>
            <a:r>
              <a:rPr lang="en-US" sz="3182" dirty="0" err="1"/>
              <a:t>porometer</a:t>
            </a:r>
            <a:endParaRPr lang="en-US" sz="3182" dirty="0"/>
          </a:p>
        </p:txBody>
      </p:sp>
      <p:sp>
        <p:nvSpPr>
          <p:cNvPr id="34" name="TextBox 33"/>
          <p:cNvSpPr txBox="1"/>
          <p:nvPr/>
        </p:nvSpPr>
        <p:spPr>
          <a:xfrm>
            <a:off x="12546914" y="14884146"/>
            <a:ext cx="5801531" cy="1043619"/>
          </a:xfrm>
          <a:prstGeom prst="rect">
            <a:avLst/>
          </a:prstGeom>
          <a:noFill/>
        </p:spPr>
        <p:txBody>
          <a:bodyPr wrap="square" rtlCol="0">
            <a:spAutoFit/>
          </a:bodyPr>
          <a:lstStyle/>
          <a:p>
            <a:r>
              <a:rPr lang="en-US" sz="3091" b="1" dirty="0"/>
              <a:t>Figure 2: </a:t>
            </a:r>
            <a:r>
              <a:rPr lang="en-US" sz="3091" dirty="0"/>
              <a:t>Soil salinity at Legacy Park at Step Forward Day</a:t>
            </a:r>
          </a:p>
        </p:txBody>
      </p:sp>
      <p:sp>
        <p:nvSpPr>
          <p:cNvPr id="35" name="TextBox 34"/>
          <p:cNvSpPr txBox="1"/>
          <p:nvPr/>
        </p:nvSpPr>
        <p:spPr>
          <a:xfrm>
            <a:off x="18930833" y="20994950"/>
            <a:ext cx="2390863" cy="651717"/>
          </a:xfrm>
          <a:prstGeom prst="rect">
            <a:avLst/>
          </a:prstGeom>
          <a:noFill/>
        </p:spPr>
        <p:txBody>
          <a:bodyPr wrap="square" rtlCol="0">
            <a:spAutoFit/>
          </a:bodyPr>
          <a:lstStyle/>
          <a:p>
            <a:r>
              <a:rPr lang="en-US" sz="3635" dirty="0"/>
              <a:t>b)</a:t>
            </a:r>
          </a:p>
        </p:txBody>
      </p:sp>
      <p:sp>
        <p:nvSpPr>
          <p:cNvPr id="41" name="TextBox 40"/>
          <p:cNvSpPr txBox="1"/>
          <p:nvPr/>
        </p:nvSpPr>
        <p:spPr>
          <a:xfrm>
            <a:off x="12572657" y="20146503"/>
            <a:ext cx="12362328" cy="567976"/>
          </a:xfrm>
          <a:prstGeom prst="rect">
            <a:avLst/>
          </a:prstGeom>
          <a:noFill/>
        </p:spPr>
        <p:txBody>
          <a:bodyPr wrap="square" rtlCol="0">
            <a:spAutoFit/>
          </a:bodyPr>
          <a:lstStyle/>
          <a:p>
            <a:r>
              <a:rPr lang="en-US" sz="3091" b="1" dirty="0"/>
              <a:t>Figure 3: </a:t>
            </a:r>
            <a:r>
              <a:rPr lang="en-US" sz="3091" dirty="0"/>
              <a:t>a) soil salinity before rain and b)stomatal conductance before rain</a:t>
            </a:r>
          </a:p>
        </p:txBody>
      </p:sp>
      <p:sp>
        <p:nvSpPr>
          <p:cNvPr id="43" name="TextBox 42"/>
          <p:cNvSpPr txBox="1"/>
          <p:nvPr/>
        </p:nvSpPr>
        <p:spPr>
          <a:xfrm>
            <a:off x="12348395" y="20843105"/>
            <a:ext cx="1365368" cy="651717"/>
          </a:xfrm>
          <a:prstGeom prst="rect">
            <a:avLst/>
          </a:prstGeom>
          <a:noFill/>
        </p:spPr>
        <p:txBody>
          <a:bodyPr wrap="square" rtlCol="0">
            <a:spAutoFit/>
          </a:bodyPr>
          <a:lstStyle/>
          <a:p>
            <a:r>
              <a:rPr lang="en-US" sz="3635" dirty="0"/>
              <a:t>a)</a:t>
            </a:r>
          </a:p>
        </p:txBody>
      </p:sp>
      <p:sp>
        <p:nvSpPr>
          <p:cNvPr id="44" name="TextBox 43"/>
          <p:cNvSpPr txBox="1"/>
          <p:nvPr/>
        </p:nvSpPr>
        <p:spPr>
          <a:xfrm>
            <a:off x="12699699" y="29600535"/>
            <a:ext cx="3214113" cy="651717"/>
          </a:xfrm>
          <a:prstGeom prst="rect">
            <a:avLst/>
          </a:prstGeom>
          <a:noFill/>
        </p:spPr>
        <p:txBody>
          <a:bodyPr wrap="square" rtlCol="0">
            <a:spAutoFit/>
          </a:bodyPr>
          <a:lstStyle/>
          <a:p>
            <a:r>
              <a:rPr lang="en-US" sz="3635" dirty="0"/>
              <a:t>a)</a:t>
            </a:r>
          </a:p>
        </p:txBody>
      </p:sp>
      <p:sp>
        <p:nvSpPr>
          <p:cNvPr id="16" name="TextBox 15"/>
          <p:cNvSpPr txBox="1"/>
          <p:nvPr/>
        </p:nvSpPr>
        <p:spPr>
          <a:xfrm>
            <a:off x="2256313" y="16417446"/>
            <a:ext cx="8685512" cy="11355096"/>
          </a:xfrm>
          <a:prstGeom prst="rect">
            <a:avLst/>
          </a:prstGeom>
          <a:noFill/>
        </p:spPr>
        <p:txBody>
          <a:bodyPr wrap="square" rtlCol="0">
            <a:spAutoFit/>
          </a:bodyPr>
          <a:lstStyle/>
          <a:p>
            <a:pPr algn="just"/>
            <a:r>
              <a:rPr lang="en-US" sz="3182" dirty="0"/>
              <a:t>Legacy Park is an essential part of Malibu. Without it, the beautiful Lagoon Beach would not exist. The park is a nursery ground, a rain garden, and a watershed which cleanses the dirty water and it is the habitat for various animal and plant species. The plants are essential to hold the soil in place, and </a:t>
            </a:r>
            <a:r>
              <a:rPr lang="en-US" sz="3182" i="1" dirty="0" err="1"/>
              <a:t>Baccharis</a:t>
            </a:r>
            <a:r>
              <a:rPr lang="en-US" sz="3182" i="1" dirty="0"/>
              <a:t> </a:t>
            </a:r>
            <a:r>
              <a:rPr lang="en-US" sz="3182" i="1" dirty="0" err="1"/>
              <a:t>salicifolia</a:t>
            </a:r>
            <a:r>
              <a:rPr lang="en-US" sz="3182" i="1" dirty="0"/>
              <a:t>(</a:t>
            </a:r>
            <a:r>
              <a:rPr lang="en-US" sz="3182" i="1" dirty="0" err="1"/>
              <a:t>mulefat</a:t>
            </a:r>
            <a:r>
              <a:rPr lang="en-US" sz="3182" dirty="0"/>
              <a:t>) is one of the most common California is known for its arid climate which increases soil salinity, and limits plant growth. On our first visit to the Legacy park, we found the yellowing of the leaves on plants that are lacking water. That’s how we came up with the idea to measure how soil salinity affects the stomatal conductance of </a:t>
            </a:r>
            <a:r>
              <a:rPr lang="en-US" sz="3182" i="1" dirty="0" err="1"/>
              <a:t>Baccharis</a:t>
            </a:r>
            <a:r>
              <a:rPr lang="en-US" sz="3182" i="1" dirty="0"/>
              <a:t> </a:t>
            </a:r>
            <a:r>
              <a:rPr lang="en-US" sz="3182" i="1" dirty="0" err="1"/>
              <a:t>salicifolia</a:t>
            </a:r>
            <a:r>
              <a:rPr lang="en-US" sz="3182" dirty="0"/>
              <a:t>. Our initial hypothesis is that the </a:t>
            </a:r>
            <a:r>
              <a:rPr lang="en-US" sz="3182" dirty="0" err="1"/>
              <a:t>stomatal</a:t>
            </a:r>
            <a:r>
              <a:rPr lang="en-US" sz="3182" dirty="0"/>
              <a:t> conductance of </a:t>
            </a:r>
            <a:r>
              <a:rPr lang="en-US" sz="3182" dirty="0" err="1"/>
              <a:t>mulefat</a:t>
            </a:r>
            <a:r>
              <a:rPr lang="en-US" sz="3182" dirty="0"/>
              <a:t> will decrease as soil salinity increases in both pre-rain and post-rain conditions. To test our hypothesis we took take five soil sites of dry and wet soil in hill and valley sites three times: Step-forward day, pre-dawn, and post-rain. Five plants of </a:t>
            </a:r>
            <a:r>
              <a:rPr lang="en-US" sz="3182" i="1" dirty="0" err="1"/>
              <a:t>Baccharis</a:t>
            </a:r>
            <a:r>
              <a:rPr lang="en-US" sz="3182" i="1" dirty="0"/>
              <a:t> </a:t>
            </a:r>
            <a:r>
              <a:rPr lang="en-US" sz="3182" i="1" dirty="0" err="1"/>
              <a:t>salicifolia</a:t>
            </a:r>
            <a:r>
              <a:rPr lang="en-US" sz="3182" i="1" dirty="0"/>
              <a:t> </a:t>
            </a:r>
            <a:r>
              <a:rPr lang="en-US" sz="3182" dirty="0"/>
              <a:t>were found at hill and valley sites which we measured </a:t>
            </a:r>
            <a:r>
              <a:rPr lang="en-US" sz="3182" dirty="0" err="1"/>
              <a:t>stomatal</a:t>
            </a:r>
            <a:r>
              <a:rPr lang="en-US" sz="3182" dirty="0"/>
              <a:t> conductance twice, pre-rain, and post-rain.</a:t>
            </a:r>
          </a:p>
        </p:txBody>
      </p:sp>
      <p:sp>
        <p:nvSpPr>
          <p:cNvPr id="40" name="TextBox 39"/>
          <p:cNvSpPr txBox="1"/>
          <p:nvPr/>
        </p:nvSpPr>
        <p:spPr>
          <a:xfrm>
            <a:off x="27861737" y="7665807"/>
            <a:ext cx="9915563" cy="7927298"/>
          </a:xfrm>
          <a:prstGeom prst="rect">
            <a:avLst/>
          </a:prstGeom>
          <a:noFill/>
        </p:spPr>
        <p:txBody>
          <a:bodyPr wrap="square" rtlCol="0">
            <a:spAutoFit/>
          </a:bodyPr>
          <a:lstStyle/>
          <a:p>
            <a:pPr algn="just"/>
            <a:r>
              <a:rPr lang="en-US" sz="3182" dirty="0"/>
              <a:t>The </a:t>
            </a:r>
            <a:r>
              <a:rPr lang="en-US" sz="3182" dirty="0" err="1"/>
              <a:t>stomatal</a:t>
            </a:r>
            <a:r>
              <a:rPr lang="en-US" sz="3182" dirty="0"/>
              <a:t> conductance decreased after rain, and so did the soil salinity. The stomata of </a:t>
            </a:r>
            <a:r>
              <a:rPr lang="en-US" sz="3182" i="1" dirty="0" err="1"/>
              <a:t>Baccharis</a:t>
            </a:r>
            <a:r>
              <a:rPr lang="en-US" sz="3182" i="1" dirty="0"/>
              <a:t> </a:t>
            </a:r>
            <a:r>
              <a:rPr lang="en-US" sz="3182" i="1" dirty="0" err="1"/>
              <a:t>salicifolia</a:t>
            </a:r>
            <a:r>
              <a:rPr lang="en-US" sz="3182" i="1" dirty="0"/>
              <a:t> </a:t>
            </a:r>
            <a:r>
              <a:rPr lang="en-US" sz="3182" dirty="0"/>
              <a:t>are more closed, which means the plant is losing less water through the leaves. Our preliminary data established that the soil salinity of the valley was higher than the soil salinity of the hill, and that was constant throughout our data. According to research done by Lidia </a:t>
            </a:r>
            <a:r>
              <a:rPr lang="en-US" sz="3182" dirty="0" err="1"/>
              <a:t>Caño</a:t>
            </a:r>
            <a:r>
              <a:rPr lang="en-US" sz="3182" dirty="0"/>
              <a:t>, higher salinity can also affect the biomass of the plant, and not just the stomatal conductance. Each time it rained, the soil salinity of both hill and valley sites decreased. However, we incorrectly anticipated that a higher soil salinity would lead to a lower level of stomatal conductance.. A lower rate of stomatal conductance means there is less water leaving the leaves of </a:t>
            </a:r>
            <a:r>
              <a:rPr lang="en-US" sz="3182" i="1" dirty="0" err="1"/>
              <a:t>Baccharis</a:t>
            </a:r>
            <a:r>
              <a:rPr lang="en-US" sz="3182" i="1" dirty="0"/>
              <a:t> </a:t>
            </a:r>
            <a:r>
              <a:rPr lang="en-US" sz="3182" i="1" dirty="0" err="1"/>
              <a:t>salicifolia</a:t>
            </a:r>
            <a:r>
              <a:rPr lang="en-US" sz="3182" dirty="0"/>
              <a:t>, and less carbon dioxide leaving the plant. Instead, after rain, there was a lower soil salinity, as well as a lower rate of stomatal conductance</a:t>
            </a:r>
          </a:p>
        </p:txBody>
      </p:sp>
      <p:sp>
        <p:nvSpPr>
          <p:cNvPr id="42" name="TextBox 41"/>
          <p:cNvSpPr txBox="1"/>
          <p:nvPr/>
        </p:nvSpPr>
        <p:spPr>
          <a:xfrm>
            <a:off x="27785746" y="28198840"/>
            <a:ext cx="9991556" cy="3547446"/>
          </a:xfrm>
          <a:prstGeom prst="rect">
            <a:avLst/>
          </a:prstGeom>
          <a:noFill/>
        </p:spPr>
        <p:txBody>
          <a:bodyPr wrap="square" rtlCol="0">
            <a:spAutoFit/>
          </a:bodyPr>
          <a:lstStyle/>
          <a:p>
            <a:pPr algn="just"/>
            <a:r>
              <a:rPr lang="en-US" sz="1727" dirty="0"/>
              <a:t>(1) </a:t>
            </a:r>
            <a:r>
              <a:rPr lang="en-US" sz="1727" dirty="0" err="1"/>
              <a:t>Caño</a:t>
            </a:r>
            <a:r>
              <a:rPr lang="en-US" sz="1727" dirty="0"/>
              <a:t>, L., Fuertes-</a:t>
            </a:r>
            <a:r>
              <a:rPr lang="en-US" sz="1727" dirty="0" err="1"/>
              <a:t>Mendizabal</a:t>
            </a:r>
            <a:r>
              <a:rPr lang="en-US" sz="1727" dirty="0"/>
              <a:t>, T.,</a:t>
            </a:r>
            <a:r>
              <a:rPr lang="en-US" sz="1727" dirty="0" err="1"/>
              <a:t>García-Baquero</a:t>
            </a:r>
            <a:r>
              <a:rPr lang="en-US" sz="1727" dirty="0"/>
              <a:t>, G., Herrera, M., and </a:t>
            </a:r>
            <a:r>
              <a:rPr lang="en-US" sz="1727" dirty="0" err="1"/>
              <a:t>BegoñaGonzález-Moro</a:t>
            </a:r>
            <a:r>
              <a:rPr lang="en-US" sz="1727" dirty="0"/>
              <a:t>, M.. 2016. Plasticity to salinity and </a:t>
            </a:r>
            <a:r>
              <a:rPr lang="en-US" sz="1727" dirty="0" err="1"/>
              <a:t>transgenerationale</a:t>
            </a:r>
            <a:r>
              <a:rPr lang="en-US" sz="1727" dirty="0"/>
              <a:t> </a:t>
            </a:r>
            <a:r>
              <a:rPr lang="en-US" sz="1727" dirty="0" err="1"/>
              <a:t>ectsin</a:t>
            </a:r>
            <a:r>
              <a:rPr lang="en-US" sz="1727" dirty="0"/>
              <a:t> the nonnative shrub </a:t>
            </a:r>
            <a:r>
              <a:rPr lang="en-US" sz="1727" dirty="0" err="1"/>
              <a:t>Baccharishalimifolia</a:t>
            </a:r>
            <a:r>
              <a:rPr lang="en-US" sz="1727" dirty="0"/>
              <a:t>: Insights into an estuarine invasion. American Journal of Botany. 103: 808-820.</a:t>
            </a:r>
          </a:p>
          <a:p>
            <a:pPr algn="just"/>
            <a:r>
              <a:rPr lang="en-US" sz="1727" dirty="0"/>
              <a:t>(2) Glenn, E., Tanner, R., Mendez, S., </a:t>
            </a:r>
            <a:r>
              <a:rPr lang="en-US" sz="1727" dirty="0" err="1"/>
              <a:t>Kehret</a:t>
            </a:r>
            <a:r>
              <a:rPr lang="en-US" sz="1727" dirty="0"/>
              <a:t>, T., Moore, D., Garcia, J., and Valdez, C.. 1998. Growth rates, salt tolerance and water use characteristics of native and invasive riparian plants from the delta of the Colorado River, Mexico. Journal of Arid Environments. 40: 281-294</a:t>
            </a:r>
          </a:p>
          <a:p>
            <a:pPr algn="just"/>
            <a:r>
              <a:rPr lang="en-US" sz="1727" dirty="0"/>
              <a:t>(3) Miyamoto, S., Martinez, I., Padilla, M., Portillo, A., and </a:t>
            </a:r>
            <a:r>
              <a:rPr lang="en-US" sz="1727" dirty="0" err="1"/>
              <a:t>Ornelas</a:t>
            </a:r>
            <a:r>
              <a:rPr lang="en-US" sz="1727" dirty="0"/>
              <a:t>, D.. 2004. Landscape Plant Lists for Salt Tolerance Assessment. </a:t>
            </a:r>
          </a:p>
          <a:p>
            <a:pPr algn="just"/>
            <a:r>
              <a:rPr lang="en-US" sz="1727" dirty="0"/>
              <a:t>(4) </a:t>
            </a:r>
            <a:r>
              <a:rPr lang="en-US" sz="1727" dirty="0" err="1"/>
              <a:t>Vandersande</a:t>
            </a:r>
            <a:r>
              <a:rPr lang="en-US" sz="1727" dirty="0"/>
              <a:t>, M.W., Glenn, E.P., and Walworth, J.L.. 2001. Tolerance of five riparian plants from the lower Colorado River to salinity drought and inundation. Journal of Arid Environments. 49: 147-159.</a:t>
            </a:r>
          </a:p>
          <a:p>
            <a:pPr algn="just"/>
            <a:r>
              <a:rPr lang="en-US" sz="1727" dirty="0"/>
              <a:t>(5) Young, D.R., Erickson, D.L., and </a:t>
            </a:r>
            <a:r>
              <a:rPr lang="en-US" sz="1727" dirty="0" err="1"/>
              <a:t>Semones</a:t>
            </a:r>
            <a:r>
              <a:rPr lang="en-US" sz="1727" dirty="0"/>
              <a:t>, W.. 1994. Salinity and the small-scale distribution of three barrier island shrubs. Can. J. Bot. 72: 1365-1372.</a:t>
            </a:r>
          </a:p>
          <a:p>
            <a:pPr algn="just"/>
            <a:r>
              <a:rPr lang="en-US" sz="1727" dirty="0"/>
              <a:t>(6)Armstrong, I., Kim, M., Choi, Y., Haas, C. and Kim, A. (2018). Soil Salinity at Legacy Park.</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79187" y="6496378"/>
            <a:ext cx="4436128" cy="586100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27561" y="6496378"/>
            <a:ext cx="4211174" cy="5861304"/>
          </a:xfrm>
          <a:prstGeom prst="rect">
            <a:avLst/>
          </a:prstGeom>
        </p:spPr>
      </p:pic>
      <p:pic>
        <p:nvPicPr>
          <p:cNvPr id="31" name="Picture 30"/>
          <p:cNvPicPr>
            <a:picLocks noChangeAspect="1"/>
          </p:cNvPicPr>
          <p:nvPr/>
        </p:nvPicPr>
        <p:blipFill rotWithShape="1">
          <a:blip r:embed="rId10">
            <a:extLst>
              <a:ext uri="{28A0092B-C50C-407E-A947-70E740481C1C}">
                <a14:useLocalDpi xmlns:a14="http://schemas.microsoft.com/office/drawing/2010/main" val="0"/>
              </a:ext>
            </a:extLst>
          </a:blip>
          <a:srcRect l="18801" r="18239"/>
          <a:stretch/>
        </p:blipFill>
        <p:spPr>
          <a:xfrm>
            <a:off x="12213190" y="6342780"/>
            <a:ext cx="4262848" cy="5861304"/>
          </a:xfrm>
          <a:prstGeom prst="rect">
            <a:avLst/>
          </a:prstGeom>
          <a:ln>
            <a:solidFill>
              <a:schemeClr val="accent1"/>
            </a:solidFill>
          </a:ln>
        </p:spPr>
      </p:pic>
      <p:sp>
        <p:nvSpPr>
          <p:cNvPr id="37" name="TextBox 36"/>
          <p:cNvSpPr txBox="1"/>
          <p:nvPr/>
        </p:nvSpPr>
        <p:spPr>
          <a:xfrm>
            <a:off x="27785745" y="19315084"/>
            <a:ext cx="9991556" cy="6458243"/>
          </a:xfrm>
          <a:prstGeom prst="rect">
            <a:avLst/>
          </a:prstGeom>
          <a:noFill/>
        </p:spPr>
        <p:txBody>
          <a:bodyPr wrap="square" rtlCol="0">
            <a:spAutoFit/>
          </a:bodyPr>
          <a:lstStyle/>
          <a:p>
            <a:pPr algn="just"/>
            <a:r>
              <a:rPr lang="en-US" sz="3182" dirty="0"/>
              <a:t>The relationship between stomatal conductance and salinity may be nonexistent. While there was a decrease in stomatal conductance for hill sites, there was almost no decrease for valley sites. A potential reason for this lack of change in valley sites might be that effluent from the sewage systems leached through the soil. The stomata are more likely closed because the plants are severely dehydrated. It is difficult to know why the stomata are closed unless we measure the gas exchange rate for the plant. That would be the best next step for our research. We should also measure the soil salinity after the most recent rain to more fully examine the possibility of a correlation.</a:t>
            </a:r>
          </a:p>
        </p:txBody>
      </p:sp>
      <p:sp>
        <p:nvSpPr>
          <p:cNvPr id="38" name="TextBox 37"/>
          <p:cNvSpPr txBox="1"/>
          <p:nvPr/>
        </p:nvSpPr>
        <p:spPr>
          <a:xfrm>
            <a:off x="12649069" y="11687451"/>
            <a:ext cx="11015782" cy="1516697"/>
          </a:xfrm>
          <a:prstGeom prst="rect">
            <a:avLst/>
          </a:prstGeom>
          <a:noFill/>
        </p:spPr>
        <p:txBody>
          <a:bodyPr wrap="square" rtlCol="0">
            <a:spAutoFit/>
          </a:bodyPr>
          <a:lstStyle/>
          <a:p>
            <a:endParaRPr lang="en-US" sz="4628" dirty="0"/>
          </a:p>
          <a:p>
            <a:r>
              <a:rPr lang="en-US" sz="4628" b="1" dirty="0"/>
              <a:t>Figure 1</a:t>
            </a:r>
            <a:r>
              <a:rPr lang="en-US" sz="4628" dirty="0"/>
              <a:t>: Conducting research at Legacy Park</a:t>
            </a:r>
          </a:p>
        </p:txBody>
      </p:sp>
      <p:sp>
        <p:nvSpPr>
          <p:cNvPr id="46" name="TextBox 45"/>
          <p:cNvSpPr txBox="1"/>
          <p:nvPr/>
        </p:nvSpPr>
        <p:spPr>
          <a:xfrm>
            <a:off x="12557682" y="28804299"/>
            <a:ext cx="11975466" cy="567976"/>
          </a:xfrm>
          <a:prstGeom prst="rect">
            <a:avLst/>
          </a:prstGeom>
          <a:noFill/>
        </p:spPr>
        <p:txBody>
          <a:bodyPr wrap="square" rtlCol="0">
            <a:spAutoFit/>
          </a:bodyPr>
          <a:lstStyle/>
          <a:p>
            <a:r>
              <a:rPr lang="en-US" sz="3091" b="1" dirty="0"/>
              <a:t>Figure 4: </a:t>
            </a:r>
            <a:r>
              <a:rPr lang="en-US" sz="3091" dirty="0"/>
              <a:t>a) soil salinity after rain and b)stomatal conductance after rain</a:t>
            </a:r>
          </a:p>
        </p:txBody>
      </p:sp>
      <p:pic>
        <p:nvPicPr>
          <p:cNvPr id="48" name="Picture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39587" y="21713404"/>
            <a:ext cx="5993987" cy="5207276"/>
          </a:xfrm>
          <a:prstGeom prst="rect">
            <a:avLst/>
          </a:prstGeom>
          <a:solidFill>
            <a:schemeClr val="bg1"/>
          </a:solidFill>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49069" y="30090575"/>
            <a:ext cx="6332191" cy="5838800"/>
          </a:xfrm>
          <a:prstGeom prst="rect">
            <a:avLst/>
          </a:prstGeom>
        </p:spPr>
      </p:pic>
      <p:sp>
        <p:nvSpPr>
          <p:cNvPr id="50" name="TextBox 49"/>
          <p:cNvSpPr txBox="1"/>
          <p:nvPr/>
        </p:nvSpPr>
        <p:spPr>
          <a:xfrm>
            <a:off x="19032129" y="29600535"/>
            <a:ext cx="1190050" cy="651717"/>
          </a:xfrm>
          <a:prstGeom prst="rect">
            <a:avLst/>
          </a:prstGeom>
          <a:noFill/>
        </p:spPr>
        <p:txBody>
          <a:bodyPr wrap="square" rtlCol="0">
            <a:spAutoFit/>
          </a:bodyPr>
          <a:lstStyle/>
          <a:p>
            <a:r>
              <a:rPr lang="en-US" sz="3635" dirty="0"/>
              <a:t>b)</a:t>
            </a:r>
          </a:p>
        </p:txBody>
      </p:sp>
    </p:spTree>
    <p:extLst>
      <p:ext uri="{BB962C8B-B14F-4D97-AF65-F5344CB8AC3E}">
        <p14:creationId xmlns:p14="http://schemas.microsoft.com/office/powerpoint/2010/main" val="49695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1120</Words>
  <Application>Microsoft Macintosh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맑은 고딕</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Kim</dc:creator>
  <cp:lastModifiedBy>Microsoft Office User</cp:lastModifiedBy>
  <cp:revision>54</cp:revision>
  <cp:lastPrinted>2018-12-03T04:09:53Z</cp:lastPrinted>
  <dcterms:created xsi:type="dcterms:W3CDTF">2018-11-30T22:41:51Z</dcterms:created>
  <dcterms:modified xsi:type="dcterms:W3CDTF">2018-12-05T01:12:29Z</dcterms:modified>
</cp:coreProperties>
</file>