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38404800" cx="51206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gwkKL/38cwCHP5tozR6DxIklub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5645"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5645"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5645"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5645"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5645"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5645"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5645"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5645"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5645"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3840480" y="6285233"/>
            <a:ext cx="43525440" cy="1337056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3600"/>
              <a:buFont typeface="Calibri"/>
              <a:buNone/>
              <a:defRPr sz="3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subTitle"/>
          </p:nvPr>
        </p:nvSpPr>
        <p:spPr>
          <a:xfrm>
            <a:off x="6400800" y="20171413"/>
            <a:ext cx="38404800" cy="927226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5600"/>
              </a:spcBef>
              <a:spcAft>
                <a:spcPts val="0"/>
              </a:spcAft>
              <a:buClr>
                <a:schemeClr val="dk1"/>
              </a:buClr>
              <a:buSzPts val="13440"/>
              <a:buNone/>
              <a:defRPr sz="13439"/>
            </a:lvl1pPr>
            <a:lvl2pPr lvl="1" algn="ctr">
              <a:lnSpc>
                <a:spcPct val="90000"/>
              </a:lnSpc>
              <a:spcBef>
                <a:spcPts val="2800"/>
              </a:spcBef>
              <a:spcAft>
                <a:spcPts val="0"/>
              </a:spcAft>
              <a:buClr>
                <a:schemeClr val="dk1"/>
              </a:buClr>
              <a:buSzPts val="11200"/>
              <a:buNone/>
              <a:defRPr sz="11200"/>
            </a:lvl2pPr>
            <a:lvl3pPr lvl="2" algn="ctr">
              <a:lnSpc>
                <a:spcPct val="90000"/>
              </a:lnSpc>
              <a:spcBef>
                <a:spcPts val="2800"/>
              </a:spcBef>
              <a:spcAft>
                <a:spcPts val="0"/>
              </a:spcAft>
              <a:buClr>
                <a:schemeClr val="dk1"/>
              </a:buClr>
              <a:buSzPts val="10080"/>
              <a:buNone/>
              <a:defRPr sz="10080"/>
            </a:lvl3pPr>
            <a:lvl4pPr lvl="3" algn="ctr">
              <a:lnSpc>
                <a:spcPct val="90000"/>
              </a:lnSpc>
              <a:spcBef>
                <a:spcPts val="2800"/>
              </a:spcBef>
              <a:spcAft>
                <a:spcPts val="0"/>
              </a:spcAft>
              <a:buClr>
                <a:schemeClr val="dk1"/>
              </a:buClr>
              <a:buSzPts val="8960"/>
              <a:buNone/>
              <a:defRPr sz="8960"/>
            </a:lvl4pPr>
            <a:lvl5pPr lvl="4" algn="ctr">
              <a:lnSpc>
                <a:spcPct val="90000"/>
              </a:lnSpc>
              <a:spcBef>
                <a:spcPts val="2800"/>
              </a:spcBef>
              <a:spcAft>
                <a:spcPts val="0"/>
              </a:spcAft>
              <a:buClr>
                <a:schemeClr val="dk1"/>
              </a:buClr>
              <a:buSzPts val="8960"/>
              <a:buNone/>
              <a:defRPr sz="8960"/>
            </a:lvl5pPr>
            <a:lvl6pPr lvl="5" algn="ctr">
              <a:lnSpc>
                <a:spcPct val="90000"/>
              </a:lnSpc>
              <a:spcBef>
                <a:spcPts val="2800"/>
              </a:spcBef>
              <a:spcAft>
                <a:spcPts val="0"/>
              </a:spcAft>
              <a:buClr>
                <a:schemeClr val="dk1"/>
              </a:buClr>
              <a:buSzPts val="8960"/>
              <a:buNone/>
              <a:defRPr sz="8960"/>
            </a:lvl6pPr>
            <a:lvl7pPr lvl="6" algn="ctr">
              <a:lnSpc>
                <a:spcPct val="90000"/>
              </a:lnSpc>
              <a:spcBef>
                <a:spcPts val="2800"/>
              </a:spcBef>
              <a:spcAft>
                <a:spcPts val="0"/>
              </a:spcAft>
              <a:buClr>
                <a:schemeClr val="dk1"/>
              </a:buClr>
              <a:buSzPts val="8960"/>
              <a:buNone/>
              <a:defRPr sz="8960"/>
            </a:lvl7pPr>
            <a:lvl8pPr lvl="7" algn="ctr">
              <a:lnSpc>
                <a:spcPct val="90000"/>
              </a:lnSpc>
              <a:spcBef>
                <a:spcPts val="2800"/>
              </a:spcBef>
              <a:spcAft>
                <a:spcPts val="0"/>
              </a:spcAft>
              <a:buClr>
                <a:schemeClr val="dk1"/>
              </a:buClr>
              <a:buSzPts val="8960"/>
              <a:buNone/>
              <a:defRPr sz="8960"/>
            </a:lvl8pPr>
            <a:lvl9pPr lvl="8" algn="ctr">
              <a:lnSpc>
                <a:spcPct val="90000"/>
              </a:lnSpc>
              <a:spcBef>
                <a:spcPts val="2800"/>
              </a:spcBef>
              <a:spcAft>
                <a:spcPts val="0"/>
              </a:spcAft>
              <a:buClr>
                <a:schemeClr val="dk1"/>
              </a:buClr>
              <a:buSzPts val="8960"/>
              <a:buNone/>
              <a:defRPr sz="8960"/>
            </a:lvl9pPr>
          </a:lstStyle>
          <a:p/>
        </p:txBody>
      </p:sp>
      <p:sp>
        <p:nvSpPr>
          <p:cNvPr id="18" name="Google Shape;18;p3"/>
          <p:cNvSpPr txBox="1"/>
          <p:nvPr>
            <p:ph idx="10" type="dt"/>
          </p:nvPr>
        </p:nvSpPr>
        <p:spPr>
          <a:xfrm>
            <a:off x="3520440" y="35595568"/>
            <a:ext cx="11521440" cy="204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16962120" y="35595568"/>
            <a:ext cx="17282160" cy="2044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36164520" y="35595568"/>
            <a:ext cx="11521440" cy="204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3520440" y="2044708"/>
            <a:ext cx="44165520" cy="742315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 type="body"/>
          </p:nvPr>
        </p:nvSpPr>
        <p:spPr>
          <a:xfrm rot="5400000">
            <a:off x="13419454" y="324486"/>
            <a:ext cx="24367493" cy="441655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00"/>
              </a:spcBef>
              <a:spcAft>
                <a:spcPts val="0"/>
              </a:spcAft>
              <a:buClr>
                <a:schemeClr val="dk1"/>
              </a:buClr>
              <a:buSzPts val="1800"/>
              <a:buChar char="•"/>
              <a:defRPr/>
            </a:lvl1pPr>
            <a:lvl2pPr indent="-342900" lvl="1" marL="914400" algn="l">
              <a:lnSpc>
                <a:spcPct val="90000"/>
              </a:lnSpc>
              <a:spcBef>
                <a:spcPts val="2800"/>
              </a:spcBef>
              <a:spcAft>
                <a:spcPts val="0"/>
              </a:spcAft>
              <a:buClr>
                <a:schemeClr val="dk1"/>
              </a:buClr>
              <a:buSzPts val="1800"/>
              <a:buChar char="•"/>
              <a:defRPr/>
            </a:lvl2pPr>
            <a:lvl3pPr indent="-342900" lvl="2" marL="1371600" algn="l">
              <a:lnSpc>
                <a:spcPct val="90000"/>
              </a:lnSpc>
              <a:spcBef>
                <a:spcPts val="2800"/>
              </a:spcBef>
              <a:spcAft>
                <a:spcPts val="0"/>
              </a:spcAft>
              <a:buClr>
                <a:schemeClr val="dk1"/>
              </a:buClr>
              <a:buSzPts val="1800"/>
              <a:buChar char="•"/>
              <a:defRPr/>
            </a:lvl3pPr>
            <a:lvl4pPr indent="-342900" lvl="3" marL="1828800" algn="l">
              <a:lnSpc>
                <a:spcPct val="90000"/>
              </a:lnSpc>
              <a:spcBef>
                <a:spcPts val="2800"/>
              </a:spcBef>
              <a:spcAft>
                <a:spcPts val="0"/>
              </a:spcAft>
              <a:buClr>
                <a:schemeClr val="dk1"/>
              </a:buClr>
              <a:buSzPts val="1800"/>
              <a:buChar char="•"/>
              <a:defRPr/>
            </a:lvl4pPr>
            <a:lvl5pPr indent="-342900" lvl="4" marL="2286000" algn="l">
              <a:lnSpc>
                <a:spcPct val="90000"/>
              </a:lnSpc>
              <a:spcBef>
                <a:spcPts val="2800"/>
              </a:spcBef>
              <a:spcAft>
                <a:spcPts val="0"/>
              </a:spcAft>
              <a:buClr>
                <a:schemeClr val="dk1"/>
              </a:buClr>
              <a:buSzPts val="1800"/>
              <a:buChar char="•"/>
              <a:defRPr/>
            </a:lvl5pPr>
            <a:lvl6pPr indent="-342900" lvl="5" marL="2743200" algn="l">
              <a:lnSpc>
                <a:spcPct val="90000"/>
              </a:lnSpc>
              <a:spcBef>
                <a:spcPts val="2800"/>
              </a:spcBef>
              <a:spcAft>
                <a:spcPts val="0"/>
              </a:spcAft>
              <a:buClr>
                <a:schemeClr val="dk1"/>
              </a:buClr>
              <a:buSzPts val="1800"/>
              <a:buChar char="•"/>
              <a:defRPr/>
            </a:lvl6pPr>
            <a:lvl7pPr indent="-342900" lvl="6" marL="3200400" algn="l">
              <a:lnSpc>
                <a:spcPct val="90000"/>
              </a:lnSpc>
              <a:spcBef>
                <a:spcPts val="2800"/>
              </a:spcBef>
              <a:spcAft>
                <a:spcPts val="0"/>
              </a:spcAft>
              <a:buClr>
                <a:schemeClr val="dk1"/>
              </a:buClr>
              <a:buSzPts val="1800"/>
              <a:buChar char="•"/>
              <a:defRPr/>
            </a:lvl7pPr>
            <a:lvl8pPr indent="-342900" lvl="7" marL="3657600" algn="l">
              <a:lnSpc>
                <a:spcPct val="90000"/>
              </a:lnSpc>
              <a:spcBef>
                <a:spcPts val="2800"/>
              </a:spcBef>
              <a:spcAft>
                <a:spcPts val="0"/>
              </a:spcAft>
              <a:buClr>
                <a:schemeClr val="dk1"/>
              </a:buClr>
              <a:buSzPts val="1800"/>
              <a:buChar char="•"/>
              <a:defRPr/>
            </a:lvl8pPr>
            <a:lvl9pPr indent="-342900" lvl="8" marL="4114800" algn="l">
              <a:lnSpc>
                <a:spcPct val="90000"/>
              </a:lnSpc>
              <a:spcBef>
                <a:spcPts val="2800"/>
              </a:spcBef>
              <a:spcAft>
                <a:spcPts val="0"/>
              </a:spcAft>
              <a:buClr>
                <a:schemeClr val="dk1"/>
              </a:buClr>
              <a:buSzPts val="1800"/>
              <a:buChar char="•"/>
              <a:defRPr/>
            </a:lvl9pPr>
          </a:lstStyle>
          <a:p/>
        </p:txBody>
      </p:sp>
      <p:sp>
        <p:nvSpPr>
          <p:cNvPr id="75" name="Google Shape;75;p12"/>
          <p:cNvSpPr txBox="1"/>
          <p:nvPr>
            <p:ph idx="10" type="dt"/>
          </p:nvPr>
        </p:nvSpPr>
        <p:spPr>
          <a:xfrm>
            <a:off x="3520440" y="35595568"/>
            <a:ext cx="11521440" cy="204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1" type="ftr"/>
          </p:nvPr>
        </p:nvSpPr>
        <p:spPr>
          <a:xfrm>
            <a:off x="16962120" y="35595568"/>
            <a:ext cx="17282160" cy="2044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2" type="sldNum"/>
          </p:nvPr>
        </p:nvSpPr>
        <p:spPr>
          <a:xfrm>
            <a:off x="36164520" y="35595568"/>
            <a:ext cx="11521440" cy="204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25892127" y="12797157"/>
            <a:ext cx="32546293" cy="110413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3"/>
          <p:cNvSpPr txBox="1"/>
          <p:nvPr>
            <p:ph idx="1" type="body"/>
          </p:nvPr>
        </p:nvSpPr>
        <p:spPr>
          <a:xfrm rot="5400000">
            <a:off x="3489326" y="2075817"/>
            <a:ext cx="32546293" cy="324840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00"/>
              </a:spcBef>
              <a:spcAft>
                <a:spcPts val="0"/>
              </a:spcAft>
              <a:buClr>
                <a:schemeClr val="dk1"/>
              </a:buClr>
              <a:buSzPts val="1800"/>
              <a:buChar char="•"/>
              <a:defRPr/>
            </a:lvl1pPr>
            <a:lvl2pPr indent="-342900" lvl="1" marL="914400" algn="l">
              <a:lnSpc>
                <a:spcPct val="90000"/>
              </a:lnSpc>
              <a:spcBef>
                <a:spcPts val="2800"/>
              </a:spcBef>
              <a:spcAft>
                <a:spcPts val="0"/>
              </a:spcAft>
              <a:buClr>
                <a:schemeClr val="dk1"/>
              </a:buClr>
              <a:buSzPts val="1800"/>
              <a:buChar char="•"/>
              <a:defRPr/>
            </a:lvl2pPr>
            <a:lvl3pPr indent="-342900" lvl="2" marL="1371600" algn="l">
              <a:lnSpc>
                <a:spcPct val="90000"/>
              </a:lnSpc>
              <a:spcBef>
                <a:spcPts val="2800"/>
              </a:spcBef>
              <a:spcAft>
                <a:spcPts val="0"/>
              </a:spcAft>
              <a:buClr>
                <a:schemeClr val="dk1"/>
              </a:buClr>
              <a:buSzPts val="1800"/>
              <a:buChar char="•"/>
              <a:defRPr/>
            </a:lvl3pPr>
            <a:lvl4pPr indent="-342900" lvl="3" marL="1828800" algn="l">
              <a:lnSpc>
                <a:spcPct val="90000"/>
              </a:lnSpc>
              <a:spcBef>
                <a:spcPts val="2800"/>
              </a:spcBef>
              <a:spcAft>
                <a:spcPts val="0"/>
              </a:spcAft>
              <a:buClr>
                <a:schemeClr val="dk1"/>
              </a:buClr>
              <a:buSzPts val="1800"/>
              <a:buChar char="•"/>
              <a:defRPr/>
            </a:lvl4pPr>
            <a:lvl5pPr indent="-342900" lvl="4" marL="2286000" algn="l">
              <a:lnSpc>
                <a:spcPct val="90000"/>
              </a:lnSpc>
              <a:spcBef>
                <a:spcPts val="2800"/>
              </a:spcBef>
              <a:spcAft>
                <a:spcPts val="0"/>
              </a:spcAft>
              <a:buClr>
                <a:schemeClr val="dk1"/>
              </a:buClr>
              <a:buSzPts val="1800"/>
              <a:buChar char="•"/>
              <a:defRPr/>
            </a:lvl5pPr>
            <a:lvl6pPr indent="-342900" lvl="5" marL="2743200" algn="l">
              <a:lnSpc>
                <a:spcPct val="90000"/>
              </a:lnSpc>
              <a:spcBef>
                <a:spcPts val="2800"/>
              </a:spcBef>
              <a:spcAft>
                <a:spcPts val="0"/>
              </a:spcAft>
              <a:buClr>
                <a:schemeClr val="dk1"/>
              </a:buClr>
              <a:buSzPts val="1800"/>
              <a:buChar char="•"/>
              <a:defRPr/>
            </a:lvl6pPr>
            <a:lvl7pPr indent="-342900" lvl="6" marL="3200400" algn="l">
              <a:lnSpc>
                <a:spcPct val="90000"/>
              </a:lnSpc>
              <a:spcBef>
                <a:spcPts val="2800"/>
              </a:spcBef>
              <a:spcAft>
                <a:spcPts val="0"/>
              </a:spcAft>
              <a:buClr>
                <a:schemeClr val="dk1"/>
              </a:buClr>
              <a:buSzPts val="1800"/>
              <a:buChar char="•"/>
              <a:defRPr/>
            </a:lvl7pPr>
            <a:lvl8pPr indent="-342900" lvl="7" marL="3657600" algn="l">
              <a:lnSpc>
                <a:spcPct val="90000"/>
              </a:lnSpc>
              <a:spcBef>
                <a:spcPts val="2800"/>
              </a:spcBef>
              <a:spcAft>
                <a:spcPts val="0"/>
              </a:spcAft>
              <a:buClr>
                <a:schemeClr val="dk1"/>
              </a:buClr>
              <a:buSzPts val="1800"/>
              <a:buChar char="•"/>
              <a:defRPr/>
            </a:lvl8pPr>
            <a:lvl9pPr indent="-342900" lvl="8" marL="4114800" algn="l">
              <a:lnSpc>
                <a:spcPct val="90000"/>
              </a:lnSpc>
              <a:spcBef>
                <a:spcPts val="2800"/>
              </a:spcBef>
              <a:spcAft>
                <a:spcPts val="0"/>
              </a:spcAft>
              <a:buClr>
                <a:schemeClr val="dk1"/>
              </a:buClr>
              <a:buSzPts val="1800"/>
              <a:buChar char="•"/>
              <a:defRPr/>
            </a:lvl9pPr>
          </a:lstStyle>
          <a:p/>
        </p:txBody>
      </p:sp>
      <p:sp>
        <p:nvSpPr>
          <p:cNvPr id="81" name="Google Shape;81;p13"/>
          <p:cNvSpPr txBox="1"/>
          <p:nvPr>
            <p:ph idx="10" type="dt"/>
          </p:nvPr>
        </p:nvSpPr>
        <p:spPr>
          <a:xfrm>
            <a:off x="3520440" y="35595568"/>
            <a:ext cx="11521440" cy="204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1" type="ftr"/>
          </p:nvPr>
        </p:nvSpPr>
        <p:spPr>
          <a:xfrm>
            <a:off x="16962120" y="35595568"/>
            <a:ext cx="17282160" cy="2044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txBox="1"/>
          <p:nvPr>
            <p:ph idx="12" type="sldNum"/>
          </p:nvPr>
        </p:nvSpPr>
        <p:spPr>
          <a:xfrm>
            <a:off x="36164520" y="35595568"/>
            <a:ext cx="11521440" cy="204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3520440" y="2044708"/>
            <a:ext cx="44165520" cy="742315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3520440" y="10223500"/>
            <a:ext cx="44165520" cy="2436749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00"/>
              </a:spcBef>
              <a:spcAft>
                <a:spcPts val="0"/>
              </a:spcAft>
              <a:buClr>
                <a:schemeClr val="dk1"/>
              </a:buClr>
              <a:buSzPts val="1800"/>
              <a:buChar char="•"/>
              <a:defRPr/>
            </a:lvl1pPr>
            <a:lvl2pPr indent="-342900" lvl="1" marL="914400" algn="l">
              <a:lnSpc>
                <a:spcPct val="90000"/>
              </a:lnSpc>
              <a:spcBef>
                <a:spcPts val="2800"/>
              </a:spcBef>
              <a:spcAft>
                <a:spcPts val="0"/>
              </a:spcAft>
              <a:buClr>
                <a:schemeClr val="dk1"/>
              </a:buClr>
              <a:buSzPts val="1800"/>
              <a:buChar char="•"/>
              <a:defRPr/>
            </a:lvl2pPr>
            <a:lvl3pPr indent="-342900" lvl="2" marL="1371600" algn="l">
              <a:lnSpc>
                <a:spcPct val="90000"/>
              </a:lnSpc>
              <a:spcBef>
                <a:spcPts val="2800"/>
              </a:spcBef>
              <a:spcAft>
                <a:spcPts val="0"/>
              </a:spcAft>
              <a:buClr>
                <a:schemeClr val="dk1"/>
              </a:buClr>
              <a:buSzPts val="1800"/>
              <a:buChar char="•"/>
              <a:defRPr/>
            </a:lvl3pPr>
            <a:lvl4pPr indent="-342900" lvl="3" marL="1828800" algn="l">
              <a:lnSpc>
                <a:spcPct val="90000"/>
              </a:lnSpc>
              <a:spcBef>
                <a:spcPts val="2800"/>
              </a:spcBef>
              <a:spcAft>
                <a:spcPts val="0"/>
              </a:spcAft>
              <a:buClr>
                <a:schemeClr val="dk1"/>
              </a:buClr>
              <a:buSzPts val="1800"/>
              <a:buChar char="•"/>
              <a:defRPr/>
            </a:lvl4pPr>
            <a:lvl5pPr indent="-342900" lvl="4" marL="2286000" algn="l">
              <a:lnSpc>
                <a:spcPct val="90000"/>
              </a:lnSpc>
              <a:spcBef>
                <a:spcPts val="2800"/>
              </a:spcBef>
              <a:spcAft>
                <a:spcPts val="0"/>
              </a:spcAft>
              <a:buClr>
                <a:schemeClr val="dk1"/>
              </a:buClr>
              <a:buSzPts val="1800"/>
              <a:buChar char="•"/>
              <a:defRPr/>
            </a:lvl5pPr>
            <a:lvl6pPr indent="-342900" lvl="5" marL="2743200" algn="l">
              <a:lnSpc>
                <a:spcPct val="90000"/>
              </a:lnSpc>
              <a:spcBef>
                <a:spcPts val="2800"/>
              </a:spcBef>
              <a:spcAft>
                <a:spcPts val="0"/>
              </a:spcAft>
              <a:buClr>
                <a:schemeClr val="dk1"/>
              </a:buClr>
              <a:buSzPts val="1800"/>
              <a:buChar char="•"/>
              <a:defRPr/>
            </a:lvl6pPr>
            <a:lvl7pPr indent="-342900" lvl="6" marL="3200400" algn="l">
              <a:lnSpc>
                <a:spcPct val="90000"/>
              </a:lnSpc>
              <a:spcBef>
                <a:spcPts val="2800"/>
              </a:spcBef>
              <a:spcAft>
                <a:spcPts val="0"/>
              </a:spcAft>
              <a:buClr>
                <a:schemeClr val="dk1"/>
              </a:buClr>
              <a:buSzPts val="1800"/>
              <a:buChar char="•"/>
              <a:defRPr/>
            </a:lvl7pPr>
            <a:lvl8pPr indent="-342900" lvl="7" marL="3657600" algn="l">
              <a:lnSpc>
                <a:spcPct val="90000"/>
              </a:lnSpc>
              <a:spcBef>
                <a:spcPts val="2800"/>
              </a:spcBef>
              <a:spcAft>
                <a:spcPts val="0"/>
              </a:spcAft>
              <a:buClr>
                <a:schemeClr val="dk1"/>
              </a:buClr>
              <a:buSzPts val="1800"/>
              <a:buChar char="•"/>
              <a:defRPr/>
            </a:lvl8pPr>
            <a:lvl9pPr indent="-342900" lvl="8" marL="4114800" algn="l">
              <a:lnSpc>
                <a:spcPct val="90000"/>
              </a:lnSpc>
              <a:spcBef>
                <a:spcPts val="2800"/>
              </a:spcBef>
              <a:spcAft>
                <a:spcPts val="0"/>
              </a:spcAft>
              <a:buClr>
                <a:schemeClr val="dk1"/>
              </a:buClr>
              <a:buSzPts val="1800"/>
              <a:buChar char="•"/>
              <a:defRPr/>
            </a:lvl9pPr>
          </a:lstStyle>
          <a:p/>
        </p:txBody>
      </p:sp>
      <p:sp>
        <p:nvSpPr>
          <p:cNvPr id="24" name="Google Shape;24;p4"/>
          <p:cNvSpPr txBox="1"/>
          <p:nvPr>
            <p:ph idx="10" type="dt"/>
          </p:nvPr>
        </p:nvSpPr>
        <p:spPr>
          <a:xfrm>
            <a:off x="3520440" y="35595568"/>
            <a:ext cx="11521440" cy="204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16962120" y="35595568"/>
            <a:ext cx="17282160" cy="2044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36164520" y="35595568"/>
            <a:ext cx="11521440" cy="204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3493773" y="9574541"/>
            <a:ext cx="44165520" cy="1597532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3600"/>
              <a:buFont typeface="Calibri"/>
              <a:buNone/>
              <a:defRPr sz="3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3493773" y="25701001"/>
            <a:ext cx="44165520" cy="84010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600"/>
              </a:spcBef>
              <a:spcAft>
                <a:spcPts val="0"/>
              </a:spcAft>
              <a:buClr>
                <a:schemeClr val="dk1"/>
              </a:buClr>
              <a:buSzPts val="13440"/>
              <a:buNone/>
              <a:defRPr sz="13439">
                <a:solidFill>
                  <a:schemeClr val="dk1"/>
                </a:solidFill>
              </a:defRPr>
            </a:lvl1pPr>
            <a:lvl2pPr indent="-228600" lvl="1" marL="914400" algn="l">
              <a:lnSpc>
                <a:spcPct val="90000"/>
              </a:lnSpc>
              <a:spcBef>
                <a:spcPts val="2800"/>
              </a:spcBef>
              <a:spcAft>
                <a:spcPts val="0"/>
              </a:spcAft>
              <a:buClr>
                <a:srgbClr val="888888"/>
              </a:buClr>
              <a:buSzPts val="11200"/>
              <a:buNone/>
              <a:defRPr sz="11200">
                <a:solidFill>
                  <a:srgbClr val="888888"/>
                </a:solidFill>
              </a:defRPr>
            </a:lvl2pPr>
            <a:lvl3pPr indent="-228600" lvl="2" marL="1371600" algn="l">
              <a:lnSpc>
                <a:spcPct val="90000"/>
              </a:lnSpc>
              <a:spcBef>
                <a:spcPts val="2800"/>
              </a:spcBef>
              <a:spcAft>
                <a:spcPts val="0"/>
              </a:spcAft>
              <a:buClr>
                <a:srgbClr val="888888"/>
              </a:buClr>
              <a:buSzPts val="10080"/>
              <a:buNone/>
              <a:defRPr sz="10080">
                <a:solidFill>
                  <a:srgbClr val="888888"/>
                </a:solidFill>
              </a:defRPr>
            </a:lvl3pPr>
            <a:lvl4pPr indent="-228600" lvl="3" marL="1828800" algn="l">
              <a:lnSpc>
                <a:spcPct val="90000"/>
              </a:lnSpc>
              <a:spcBef>
                <a:spcPts val="2800"/>
              </a:spcBef>
              <a:spcAft>
                <a:spcPts val="0"/>
              </a:spcAft>
              <a:buClr>
                <a:srgbClr val="888888"/>
              </a:buClr>
              <a:buSzPts val="8960"/>
              <a:buNone/>
              <a:defRPr sz="8960">
                <a:solidFill>
                  <a:srgbClr val="888888"/>
                </a:solidFill>
              </a:defRPr>
            </a:lvl4pPr>
            <a:lvl5pPr indent="-228600" lvl="4" marL="2286000" algn="l">
              <a:lnSpc>
                <a:spcPct val="90000"/>
              </a:lnSpc>
              <a:spcBef>
                <a:spcPts val="2800"/>
              </a:spcBef>
              <a:spcAft>
                <a:spcPts val="0"/>
              </a:spcAft>
              <a:buClr>
                <a:srgbClr val="888888"/>
              </a:buClr>
              <a:buSzPts val="8960"/>
              <a:buNone/>
              <a:defRPr sz="8960">
                <a:solidFill>
                  <a:srgbClr val="888888"/>
                </a:solidFill>
              </a:defRPr>
            </a:lvl5pPr>
            <a:lvl6pPr indent="-228600" lvl="5" marL="2743200" algn="l">
              <a:lnSpc>
                <a:spcPct val="90000"/>
              </a:lnSpc>
              <a:spcBef>
                <a:spcPts val="2800"/>
              </a:spcBef>
              <a:spcAft>
                <a:spcPts val="0"/>
              </a:spcAft>
              <a:buClr>
                <a:srgbClr val="888888"/>
              </a:buClr>
              <a:buSzPts val="8960"/>
              <a:buNone/>
              <a:defRPr sz="8960">
                <a:solidFill>
                  <a:srgbClr val="888888"/>
                </a:solidFill>
              </a:defRPr>
            </a:lvl6pPr>
            <a:lvl7pPr indent="-228600" lvl="6" marL="3200400" algn="l">
              <a:lnSpc>
                <a:spcPct val="90000"/>
              </a:lnSpc>
              <a:spcBef>
                <a:spcPts val="2800"/>
              </a:spcBef>
              <a:spcAft>
                <a:spcPts val="0"/>
              </a:spcAft>
              <a:buClr>
                <a:srgbClr val="888888"/>
              </a:buClr>
              <a:buSzPts val="8960"/>
              <a:buNone/>
              <a:defRPr sz="8960">
                <a:solidFill>
                  <a:srgbClr val="888888"/>
                </a:solidFill>
              </a:defRPr>
            </a:lvl7pPr>
            <a:lvl8pPr indent="-228600" lvl="7" marL="3657600" algn="l">
              <a:lnSpc>
                <a:spcPct val="90000"/>
              </a:lnSpc>
              <a:spcBef>
                <a:spcPts val="2800"/>
              </a:spcBef>
              <a:spcAft>
                <a:spcPts val="0"/>
              </a:spcAft>
              <a:buClr>
                <a:srgbClr val="888888"/>
              </a:buClr>
              <a:buSzPts val="8960"/>
              <a:buNone/>
              <a:defRPr sz="8960">
                <a:solidFill>
                  <a:srgbClr val="888888"/>
                </a:solidFill>
              </a:defRPr>
            </a:lvl8pPr>
            <a:lvl9pPr indent="-228600" lvl="8" marL="4114800" algn="l">
              <a:lnSpc>
                <a:spcPct val="90000"/>
              </a:lnSpc>
              <a:spcBef>
                <a:spcPts val="2800"/>
              </a:spcBef>
              <a:spcAft>
                <a:spcPts val="0"/>
              </a:spcAft>
              <a:buClr>
                <a:srgbClr val="888888"/>
              </a:buClr>
              <a:buSzPts val="8960"/>
              <a:buNone/>
              <a:defRPr sz="8960">
                <a:solidFill>
                  <a:srgbClr val="888888"/>
                </a:solidFill>
              </a:defRPr>
            </a:lvl9pPr>
          </a:lstStyle>
          <a:p/>
        </p:txBody>
      </p:sp>
      <p:sp>
        <p:nvSpPr>
          <p:cNvPr id="30" name="Google Shape;30;p5"/>
          <p:cNvSpPr txBox="1"/>
          <p:nvPr>
            <p:ph idx="10" type="dt"/>
          </p:nvPr>
        </p:nvSpPr>
        <p:spPr>
          <a:xfrm>
            <a:off x="3520440" y="35595568"/>
            <a:ext cx="11521440" cy="204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16962120" y="35595568"/>
            <a:ext cx="17282160" cy="2044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36164520" y="35595568"/>
            <a:ext cx="11521440" cy="204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3520440" y="2044708"/>
            <a:ext cx="44165520" cy="742315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3520440" y="10223500"/>
            <a:ext cx="21762720" cy="2436749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00"/>
              </a:spcBef>
              <a:spcAft>
                <a:spcPts val="0"/>
              </a:spcAft>
              <a:buClr>
                <a:schemeClr val="dk1"/>
              </a:buClr>
              <a:buSzPts val="1800"/>
              <a:buChar char="•"/>
              <a:defRPr/>
            </a:lvl1pPr>
            <a:lvl2pPr indent="-342900" lvl="1" marL="914400" algn="l">
              <a:lnSpc>
                <a:spcPct val="90000"/>
              </a:lnSpc>
              <a:spcBef>
                <a:spcPts val="2800"/>
              </a:spcBef>
              <a:spcAft>
                <a:spcPts val="0"/>
              </a:spcAft>
              <a:buClr>
                <a:schemeClr val="dk1"/>
              </a:buClr>
              <a:buSzPts val="1800"/>
              <a:buChar char="•"/>
              <a:defRPr/>
            </a:lvl2pPr>
            <a:lvl3pPr indent="-342900" lvl="2" marL="1371600" algn="l">
              <a:lnSpc>
                <a:spcPct val="90000"/>
              </a:lnSpc>
              <a:spcBef>
                <a:spcPts val="2800"/>
              </a:spcBef>
              <a:spcAft>
                <a:spcPts val="0"/>
              </a:spcAft>
              <a:buClr>
                <a:schemeClr val="dk1"/>
              </a:buClr>
              <a:buSzPts val="1800"/>
              <a:buChar char="•"/>
              <a:defRPr/>
            </a:lvl3pPr>
            <a:lvl4pPr indent="-342900" lvl="3" marL="1828800" algn="l">
              <a:lnSpc>
                <a:spcPct val="90000"/>
              </a:lnSpc>
              <a:spcBef>
                <a:spcPts val="2800"/>
              </a:spcBef>
              <a:spcAft>
                <a:spcPts val="0"/>
              </a:spcAft>
              <a:buClr>
                <a:schemeClr val="dk1"/>
              </a:buClr>
              <a:buSzPts val="1800"/>
              <a:buChar char="•"/>
              <a:defRPr/>
            </a:lvl4pPr>
            <a:lvl5pPr indent="-342900" lvl="4" marL="2286000" algn="l">
              <a:lnSpc>
                <a:spcPct val="90000"/>
              </a:lnSpc>
              <a:spcBef>
                <a:spcPts val="2800"/>
              </a:spcBef>
              <a:spcAft>
                <a:spcPts val="0"/>
              </a:spcAft>
              <a:buClr>
                <a:schemeClr val="dk1"/>
              </a:buClr>
              <a:buSzPts val="1800"/>
              <a:buChar char="•"/>
              <a:defRPr/>
            </a:lvl5pPr>
            <a:lvl6pPr indent="-342900" lvl="5" marL="2743200" algn="l">
              <a:lnSpc>
                <a:spcPct val="90000"/>
              </a:lnSpc>
              <a:spcBef>
                <a:spcPts val="2800"/>
              </a:spcBef>
              <a:spcAft>
                <a:spcPts val="0"/>
              </a:spcAft>
              <a:buClr>
                <a:schemeClr val="dk1"/>
              </a:buClr>
              <a:buSzPts val="1800"/>
              <a:buChar char="•"/>
              <a:defRPr/>
            </a:lvl6pPr>
            <a:lvl7pPr indent="-342900" lvl="6" marL="3200400" algn="l">
              <a:lnSpc>
                <a:spcPct val="90000"/>
              </a:lnSpc>
              <a:spcBef>
                <a:spcPts val="2800"/>
              </a:spcBef>
              <a:spcAft>
                <a:spcPts val="0"/>
              </a:spcAft>
              <a:buClr>
                <a:schemeClr val="dk1"/>
              </a:buClr>
              <a:buSzPts val="1800"/>
              <a:buChar char="•"/>
              <a:defRPr/>
            </a:lvl7pPr>
            <a:lvl8pPr indent="-342900" lvl="7" marL="3657600" algn="l">
              <a:lnSpc>
                <a:spcPct val="90000"/>
              </a:lnSpc>
              <a:spcBef>
                <a:spcPts val="2800"/>
              </a:spcBef>
              <a:spcAft>
                <a:spcPts val="0"/>
              </a:spcAft>
              <a:buClr>
                <a:schemeClr val="dk1"/>
              </a:buClr>
              <a:buSzPts val="1800"/>
              <a:buChar char="•"/>
              <a:defRPr/>
            </a:lvl8pPr>
            <a:lvl9pPr indent="-342900" lvl="8" marL="4114800" algn="l">
              <a:lnSpc>
                <a:spcPct val="90000"/>
              </a:lnSpc>
              <a:spcBef>
                <a:spcPts val="2800"/>
              </a:spcBef>
              <a:spcAft>
                <a:spcPts val="0"/>
              </a:spcAft>
              <a:buClr>
                <a:schemeClr val="dk1"/>
              </a:buClr>
              <a:buSzPts val="1800"/>
              <a:buChar char="•"/>
              <a:defRPr/>
            </a:lvl9pPr>
          </a:lstStyle>
          <a:p/>
        </p:txBody>
      </p:sp>
      <p:sp>
        <p:nvSpPr>
          <p:cNvPr id="36" name="Google Shape;36;p6"/>
          <p:cNvSpPr txBox="1"/>
          <p:nvPr>
            <p:ph idx="2" type="body"/>
          </p:nvPr>
        </p:nvSpPr>
        <p:spPr>
          <a:xfrm>
            <a:off x="25923240" y="10223500"/>
            <a:ext cx="21762720" cy="2436749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00"/>
              </a:spcBef>
              <a:spcAft>
                <a:spcPts val="0"/>
              </a:spcAft>
              <a:buClr>
                <a:schemeClr val="dk1"/>
              </a:buClr>
              <a:buSzPts val="1800"/>
              <a:buChar char="•"/>
              <a:defRPr/>
            </a:lvl1pPr>
            <a:lvl2pPr indent="-342900" lvl="1" marL="914400" algn="l">
              <a:lnSpc>
                <a:spcPct val="90000"/>
              </a:lnSpc>
              <a:spcBef>
                <a:spcPts val="2800"/>
              </a:spcBef>
              <a:spcAft>
                <a:spcPts val="0"/>
              </a:spcAft>
              <a:buClr>
                <a:schemeClr val="dk1"/>
              </a:buClr>
              <a:buSzPts val="1800"/>
              <a:buChar char="•"/>
              <a:defRPr/>
            </a:lvl2pPr>
            <a:lvl3pPr indent="-342900" lvl="2" marL="1371600" algn="l">
              <a:lnSpc>
                <a:spcPct val="90000"/>
              </a:lnSpc>
              <a:spcBef>
                <a:spcPts val="2800"/>
              </a:spcBef>
              <a:spcAft>
                <a:spcPts val="0"/>
              </a:spcAft>
              <a:buClr>
                <a:schemeClr val="dk1"/>
              </a:buClr>
              <a:buSzPts val="1800"/>
              <a:buChar char="•"/>
              <a:defRPr/>
            </a:lvl3pPr>
            <a:lvl4pPr indent="-342900" lvl="3" marL="1828800" algn="l">
              <a:lnSpc>
                <a:spcPct val="90000"/>
              </a:lnSpc>
              <a:spcBef>
                <a:spcPts val="2800"/>
              </a:spcBef>
              <a:spcAft>
                <a:spcPts val="0"/>
              </a:spcAft>
              <a:buClr>
                <a:schemeClr val="dk1"/>
              </a:buClr>
              <a:buSzPts val="1800"/>
              <a:buChar char="•"/>
              <a:defRPr/>
            </a:lvl4pPr>
            <a:lvl5pPr indent="-342900" lvl="4" marL="2286000" algn="l">
              <a:lnSpc>
                <a:spcPct val="90000"/>
              </a:lnSpc>
              <a:spcBef>
                <a:spcPts val="2800"/>
              </a:spcBef>
              <a:spcAft>
                <a:spcPts val="0"/>
              </a:spcAft>
              <a:buClr>
                <a:schemeClr val="dk1"/>
              </a:buClr>
              <a:buSzPts val="1800"/>
              <a:buChar char="•"/>
              <a:defRPr/>
            </a:lvl5pPr>
            <a:lvl6pPr indent="-342900" lvl="5" marL="2743200" algn="l">
              <a:lnSpc>
                <a:spcPct val="90000"/>
              </a:lnSpc>
              <a:spcBef>
                <a:spcPts val="2800"/>
              </a:spcBef>
              <a:spcAft>
                <a:spcPts val="0"/>
              </a:spcAft>
              <a:buClr>
                <a:schemeClr val="dk1"/>
              </a:buClr>
              <a:buSzPts val="1800"/>
              <a:buChar char="•"/>
              <a:defRPr/>
            </a:lvl6pPr>
            <a:lvl7pPr indent="-342900" lvl="6" marL="3200400" algn="l">
              <a:lnSpc>
                <a:spcPct val="90000"/>
              </a:lnSpc>
              <a:spcBef>
                <a:spcPts val="2800"/>
              </a:spcBef>
              <a:spcAft>
                <a:spcPts val="0"/>
              </a:spcAft>
              <a:buClr>
                <a:schemeClr val="dk1"/>
              </a:buClr>
              <a:buSzPts val="1800"/>
              <a:buChar char="•"/>
              <a:defRPr/>
            </a:lvl7pPr>
            <a:lvl8pPr indent="-342900" lvl="7" marL="3657600" algn="l">
              <a:lnSpc>
                <a:spcPct val="90000"/>
              </a:lnSpc>
              <a:spcBef>
                <a:spcPts val="2800"/>
              </a:spcBef>
              <a:spcAft>
                <a:spcPts val="0"/>
              </a:spcAft>
              <a:buClr>
                <a:schemeClr val="dk1"/>
              </a:buClr>
              <a:buSzPts val="1800"/>
              <a:buChar char="•"/>
              <a:defRPr/>
            </a:lvl8pPr>
            <a:lvl9pPr indent="-342900" lvl="8" marL="4114800" algn="l">
              <a:lnSpc>
                <a:spcPct val="90000"/>
              </a:lnSpc>
              <a:spcBef>
                <a:spcPts val="2800"/>
              </a:spcBef>
              <a:spcAft>
                <a:spcPts val="0"/>
              </a:spcAft>
              <a:buClr>
                <a:schemeClr val="dk1"/>
              </a:buClr>
              <a:buSzPts val="1800"/>
              <a:buChar char="•"/>
              <a:defRPr/>
            </a:lvl9pPr>
          </a:lstStyle>
          <a:p/>
        </p:txBody>
      </p:sp>
      <p:sp>
        <p:nvSpPr>
          <p:cNvPr id="37" name="Google Shape;37;p6"/>
          <p:cNvSpPr txBox="1"/>
          <p:nvPr>
            <p:ph idx="10" type="dt"/>
          </p:nvPr>
        </p:nvSpPr>
        <p:spPr>
          <a:xfrm>
            <a:off x="3520440" y="35595568"/>
            <a:ext cx="11521440" cy="204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16962120" y="35595568"/>
            <a:ext cx="17282160" cy="2044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36164520" y="35595568"/>
            <a:ext cx="11521440" cy="204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3527110" y="2044708"/>
            <a:ext cx="44165520" cy="742315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3527115" y="9414513"/>
            <a:ext cx="21662704" cy="461390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5600"/>
              </a:spcBef>
              <a:spcAft>
                <a:spcPts val="0"/>
              </a:spcAft>
              <a:buClr>
                <a:schemeClr val="dk1"/>
              </a:buClr>
              <a:buSzPts val="13440"/>
              <a:buNone/>
              <a:defRPr b="1" sz="13439"/>
            </a:lvl1pPr>
            <a:lvl2pPr indent="-228600" lvl="1" marL="914400" algn="l">
              <a:lnSpc>
                <a:spcPct val="90000"/>
              </a:lnSpc>
              <a:spcBef>
                <a:spcPts val="2800"/>
              </a:spcBef>
              <a:spcAft>
                <a:spcPts val="0"/>
              </a:spcAft>
              <a:buClr>
                <a:schemeClr val="dk1"/>
              </a:buClr>
              <a:buSzPts val="11200"/>
              <a:buNone/>
              <a:defRPr b="1" sz="11200"/>
            </a:lvl2pPr>
            <a:lvl3pPr indent="-228600" lvl="2" marL="1371600" algn="l">
              <a:lnSpc>
                <a:spcPct val="90000"/>
              </a:lnSpc>
              <a:spcBef>
                <a:spcPts val="2800"/>
              </a:spcBef>
              <a:spcAft>
                <a:spcPts val="0"/>
              </a:spcAft>
              <a:buClr>
                <a:schemeClr val="dk1"/>
              </a:buClr>
              <a:buSzPts val="10080"/>
              <a:buNone/>
              <a:defRPr b="1" sz="10080"/>
            </a:lvl3pPr>
            <a:lvl4pPr indent="-228600" lvl="3" marL="1828800" algn="l">
              <a:lnSpc>
                <a:spcPct val="90000"/>
              </a:lnSpc>
              <a:spcBef>
                <a:spcPts val="2800"/>
              </a:spcBef>
              <a:spcAft>
                <a:spcPts val="0"/>
              </a:spcAft>
              <a:buClr>
                <a:schemeClr val="dk1"/>
              </a:buClr>
              <a:buSzPts val="8960"/>
              <a:buNone/>
              <a:defRPr b="1" sz="8960"/>
            </a:lvl4pPr>
            <a:lvl5pPr indent="-228600" lvl="4" marL="2286000" algn="l">
              <a:lnSpc>
                <a:spcPct val="90000"/>
              </a:lnSpc>
              <a:spcBef>
                <a:spcPts val="2800"/>
              </a:spcBef>
              <a:spcAft>
                <a:spcPts val="0"/>
              </a:spcAft>
              <a:buClr>
                <a:schemeClr val="dk1"/>
              </a:buClr>
              <a:buSzPts val="8960"/>
              <a:buNone/>
              <a:defRPr b="1" sz="8960"/>
            </a:lvl5pPr>
            <a:lvl6pPr indent="-228600" lvl="5" marL="2743200" algn="l">
              <a:lnSpc>
                <a:spcPct val="90000"/>
              </a:lnSpc>
              <a:spcBef>
                <a:spcPts val="2800"/>
              </a:spcBef>
              <a:spcAft>
                <a:spcPts val="0"/>
              </a:spcAft>
              <a:buClr>
                <a:schemeClr val="dk1"/>
              </a:buClr>
              <a:buSzPts val="8960"/>
              <a:buNone/>
              <a:defRPr b="1" sz="8960"/>
            </a:lvl6pPr>
            <a:lvl7pPr indent="-228600" lvl="6" marL="3200400" algn="l">
              <a:lnSpc>
                <a:spcPct val="90000"/>
              </a:lnSpc>
              <a:spcBef>
                <a:spcPts val="2800"/>
              </a:spcBef>
              <a:spcAft>
                <a:spcPts val="0"/>
              </a:spcAft>
              <a:buClr>
                <a:schemeClr val="dk1"/>
              </a:buClr>
              <a:buSzPts val="8960"/>
              <a:buNone/>
              <a:defRPr b="1" sz="8960"/>
            </a:lvl7pPr>
            <a:lvl8pPr indent="-228600" lvl="7" marL="3657600" algn="l">
              <a:lnSpc>
                <a:spcPct val="90000"/>
              </a:lnSpc>
              <a:spcBef>
                <a:spcPts val="2800"/>
              </a:spcBef>
              <a:spcAft>
                <a:spcPts val="0"/>
              </a:spcAft>
              <a:buClr>
                <a:schemeClr val="dk1"/>
              </a:buClr>
              <a:buSzPts val="8960"/>
              <a:buNone/>
              <a:defRPr b="1" sz="8960"/>
            </a:lvl8pPr>
            <a:lvl9pPr indent="-228600" lvl="8" marL="4114800" algn="l">
              <a:lnSpc>
                <a:spcPct val="90000"/>
              </a:lnSpc>
              <a:spcBef>
                <a:spcPts val="2800"/>
              </a:spcBef>
              <a:spcAft>
                <a:spcPts val="0"/>
              </a:spcAft>
              <a:buClr>
                <a:schemeClr val="dk1"/>
              </a:buClr>
              <a:buSzPts val="8960"/>
              <a:buNone/>
              <a:defRPr b="1" sz="8960"/>
            </a:lvl9pPr>
          </a:lstStyle>
          <a:p/>
        </p:txBody>
      </p:sp>
      <p:sp>
        <p:nvSpPr>
          <p:cNvPr id="43" name="Google Shape;43;p7"/>
          <p:cNvSpPr txBox="1"/>
          <p:nvPr>
            <p:ph idx="2" type="body"/>
          </p:nvPr>
        </p:nvSpPr>
        <p:spPr>
          <a:xfrm>
            <a:off x="3527115" y="14028420"/>
            <a:ext cx="21662704" cy="2063369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00"/>
              </a:spcBef>
              <a:spcAft>
                <a:spcPts val="0"/>
              </a:spcAft>
              <a:buClr>
                <a:schemeClr val="dk1"/>
              </a:buClr>
              <a:buSzPts val="1800"/>
              <a:buChar char="•"/>
              <a:defRPr/>
            </a:lvl1pPr>
            <a:lvl2pPr indent="-342900" lvl="1" marL="914400" algn="l">
              <a:lnSpc>
                <a:spcPct val="90000"/>
              </a:lnSpc>
              <a:spcBef>
                <a:spcPts val="2800"/>
              </a:spcBef>
              <a:spcAft>
                <a:spcPts val="0"/>
              </a:spcAft>
              <a:buClr>
                <a:schemeClr val="dk1"/>
              </a:buClr>
              <a:buSzPts val="1800"/>
              <a:buChar char="•"/>
              <a:defRPr/>
            </a:lvl2pPr>
            <a:lvl3pPr indent="-342900" lvl="2" marL="1371600" algn="l">
              <a:lnSpc>
                <a:spcPct val="90000"/>
              </a:lnSpc>
              <a:spcBef>
                <a:spcPts val="2800"/>
              </a:spcBef>
              <a:spcAft>
                <a:spcPts val="0"/>
              </a:spcAft>
              <a:buClr>
                <a:schemeClr val="dk1"/>
              </a:buClr>
              <a:buSzPts val="1800"/>
              <a:buChar char="•"/>
              <a:defRPr/>
            </a:lvl3pPr>
            <a:lvl4pPr indent="-342900" lvl="3" marL="1828800" algn="l">
              <a:lnSpc>
                <a:spcPct val="90000"/>
              </a:lnSpc>
              <a:spcBef>
                <a:spcPts val="2800"/>
              </a:spcBef>
              <a:spcAft>
                <a:spcPts val="0"/>
              </a:spcAft>
              <a:buClr>
                <a:schemeClr val="dk1"/>
              </a:buClr>
              <a:buSzPts val="1800"/>
              <a:buChar char="•"/>
              <a:defRPr/>
            </a:lvl4pPr>
            <a:lvl5pPr indent="-342900" lvl="4" marL="2286000" algn="l">
              <a:lnSpc>
                <a:spcPct val="90000"/>
              </a:lnSpc>
              <a:spcBef>
                <a:spcPts val="2800"/>
              </a:spcBef>
              <a:spcAft>
                <a:spcPts val="0"/>
              </a:spcAft>
              <a:buClr>
                <a:schemeClr val="dk1"/>
              </a:buClr>
              <a:buSzPts val="1800"/>
              <a:buChar char="•"/>
              <a:defRPr/>
            </a:lvl5pPr>
            <a:lvl6pPr indent="-342900" lvl="5" marL="2743200" algn="l">
              <a:lnSpc>
                <a:spcPct val="90000"/>
              </a:lnSpc>
              <a:spcBef>
                <a:spcPts val="2800"/>
              </a:spcBef>
              <a:spcAft>
                <a:spcPts val="0"/>
              </a:spcAft>
              <a:buClr>
                <a:schemeClr val="dk1"/>
              </a:buClr>
              <a:buSzPts val="1800"/>
              <a:buChar char="•"/>
              <a:defRPr/>
            </a:lvl6pPr>
            <a:lvl7pPr indent="-342900" lvl="6" marL="3200400" algn="l">
              <a:lnSpc>
                <a:spcPct val="90000"/>
              </a:lnSpc>
              <a:spcBef>
                <a:spcPts val="2800"/>
              </a:spcBef>
              <a:spcAft>
                <a:spcPts val="0"/>
              </a:spcAft>
              <a:buClr>
                <a:schemeClr val="dk1"/>
              </a:buClr>
              <a:buSzPts val="1800"/>
              <a:buChar char="•"/>
              <a:defRPr/>
            </a:lvl7pPr>
            <a:lvl8pPr indent="-342900" lvl="7" marL="3657600" algn="l">
              <a:lnSpc>
                <a:spcPct val="90000"/>
              </a:lnSpc>
              <a:spcBef>
                <a:spcPts val="2800"/>
              </a:spcBef>
              <a:spcAft>
                <a:spcPts val="0"/>
              </a:spcAft>
              <a:buClr>
                <a:schemeClr val="dk1"/>
              </a:buClr>
              <a:buSzPts val="1800"/>
              <a:buChar char="•"/>
              <a:defRPr/>
            </a:lvl8pPr>
            <a:lvl9pPr indent="-342900" lvl="8" marL="4114800" algn="l">
              <a:lnSpc>
                <a:spcPct val="90000"/>
              </a:lnSpc>
              <a:spcBef>
                <a:spcPts val="2800"/>
              </a:spcBef>
              <a:spcAft>
                <a:spcPts val="0"/>
              </a:spcAft>
              <a:buClr>
                <a:schemeClr val="dk1"/>
              </a:buClr>
              <a:buSzPts val="1800"/>
              <a:buChar char="•"/>
              <a:defRPr/>
            </a:lvl9pPr>
          </a:lstStyle>
          <a:p/>
        </p:txBody>
      </p:sp>
      <p:sp>
        <p:nvSpPr>
          <p:cNvPr id="44" name="Google Shape;44;p7"/>
          <p:cNvSpPr txBox="1"/>
          <p:nvPr>
            <p:ph idx="3" type="body"/>
          </p:nvPr>
        </p:nvSpPr>
        <p:spPr>
          <a:xfrm>
            <a:off x="25923243" y="9414513"/>
            <a:ext cx="21769390" cy="461390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5600"/>
              </a:spcBef>
              <a:spcAft>
                <a:spcPts val="0"/>
              </a:spcAft>
              <a:buClr>
                <a:schemeClr val="dk1"/>
              </a:buClr>
              <a:buSzPts val="13440"/>
              <a:buNone/>
              <a:defRPr b="1" sz="13439"/>
            </a:lvl1pPr>
            <a:lvl2pPr indent="-228600" lvl="1" marL="914400" algn="l">
              <a:lnSpc>
                <a:spcPct val="90000"/>
              </a:lnSpc>
              <a:spcBef>
                <a:spcPts val="2800"/>
              </a:spcBef>
              <a:spcAft>
                <a:spcPts val="0"/>
              </a:spcAft>
              <a:buClr>
                <a:schemeClr val="dk1"/>
              </a:buClr>
              <a:buSzPts val="11200"/>
              <a:buNone/>
              <a:defRPr b="1" sz="11200"/>
            </a:lvl2pPr>
            <a:lvl3pPr indent="-228600" lvl="2" marL="1371600" algn="l">
              <a:lnSpc>
                <a:spcPct val="90000"/>
              </a:lnSpc>
              <a:spcBef>
                <a:spcPts val="2800"/>
              </a:spcBef>
              <a:spcAft>
                <a:spcPts val="0"/>
              </a:spcAft>
              <a:buClr>
                <a:schemeClr val="dk1"/>
              </a:buClr>
              <a:buSzPts val="10080"/>
              <a:buNone/>
              <a:defRPr b="1" sz="10080"/>
            </a:lvl3pPr>
            <a:lvl4pPr indent="-228600" lvl="3" marL="1828800" algn="l">
              <a:lnSpc>
                <a:spcPct val="90000"/>
              </a:lnSpc>
              <a:spcBef>
                <a:spcPts val="2800"/>
              </a:spcBef>
              <a:spcAft>
                <a:spcPts val="0"/>
              </a:spcAft>
              <a:buClr>
                <a:schemeClr val="dk1"/>
              </a:buClr>
              <a:buSzPts val="8960"/>
              <a:buNone/>
              <a:defRPr b="1" sz="8960"/>
            </a:lvl4pPr>
            <a:lvl5pPr indent="-228600" lvl="4" marL="2286000" algn="l">
              <a:lnSpc>
                <a:spcPct val="90000"/>
              </a:lnSpc>
              <a:spcBef>
                <a:spcPts val="2800"/>
              </a:spcBef>
              <a:spcAft>
                <a:spcPts val="0"/>
              </a:spcAft>
              <a:buClr>
                <a:schemeClr val="dk1"/>
              </a:buClr>
              <a:buSzPts val="8960"/>
              <a:buNone/>
              <a:defRPr b="1" sz="8960"/>
            </a:lvl5pPr>
            <a:lvl6pPr indent="-228600" lvl="5" marL="2743200" algn="l">
              <a:lnSpc>
                <a:spcPct val="90000"/>
              </a:lnSpc>
              <a:spcBef>
                <a:spcPts val="2800"/>
              </a:spcBef>
              <a:spcAft>
                <a:spcPts val="0"/>
              </a:spcAft>
              <a:buClr>
                <a:schemeClr val="dk1"/>
              </a:buClr>
              <a:buSzPts val="8960"/>
              <a:buNone/>
              <a:defRPr b="1" sz="8960"/>
            </a:lvl6pPr>
            <a:lvl7pPr indent="-228600" lvl="6" marL="3200400" algn="l">
              <a:lnSpc>
                <a:spcPct val="90000"/>
              </a:lnSpc>
              <a:spcBef>
                <a:spcPts val="2800"/>
              </a:spcBef>
              <a:spcAft>
                <a:spcPts val="0"/>
              </a:spcAft>
              <a:buClr>
                <a:schemeClr val="dk1"/>
              </a:buClr>
              <a:buSzPts val="8960"/>
              <a:buNone/>
              <a:defRPr b="1" sz="8960"/>
            </a:lvl7pPr>
            <a:lvl8pPr indent="-228600" lvl="7" marL="3657600" algn="l">
              <a:lnSpc>
                <a:spcPct val="90000"/>
              </a:lnSpc>
              <a:spcBef>
                <a:spcPts val="2800"/>
              </a:spcBef>
              <a:spcAft>
                <a:spcPts val="0"/>
              </a:spcAft>
              <a:buClr>
                <a:schemeClr val="dk1"/>
              </a:buClr>
              <a:buSzPts val="8960"/>
              <a:buNone/>
              <a:defRPr b="1" sz="8960"/>
            </a:lvl8pPr>
            <a:lvl9pPr indent="-228600" lvl="8" marL="4114800" algn="l">
              <a:lnSpc>
                <a:spcPct val="90000"/>
              </a:lnSpc>
              <a:spcBef>
                <a:spcPts val="2800"/>
              </a:spcBef>
              <a:spcAft>
                <a:spcPts val="0"/>
              </a:spcAft>
              <a:buClr>
                <a:schemeClr val="dk1"/>
              </a:buClr>
              <a:buSzPts val="8960"/>
              <a:buNone/>
              <a:defRPr b="1" sz="8960"/>
            </a:lvl9pPr>
          </a:lstStyle>
          <a:p/>
        </p:txBody>
      </p:sp>
      <p:sp>
        <p:nvSpPr>
          <p:cNvPr id="45" name="Google Shape;45;p7"/>
          <p:cNvSpPr txBox="1"/>
          <p:nvPr>
            <p:ph idx="4" type="body"/>
          </p:nvPr>
        </p:nvSpPr>
        <p:spPr>
          <a:xfrm>
            <a:off x="25923243" y="14028420"/>
            <a:ext cx="21769390" cy="2063369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00"/>
              </a:spcBef>
              <a:spcAft>
                <a:spcPts val="0"/>
              </a:spcAft>
              <a:buClr>
                <a:schemeClr val="dk1"/>
              </a:buClr>
              <a:buSzPts val="1800"/>
              <a:buChar char="•"/>
              <a:defRPr/>
            </a:lvl1pPr>
            <a:lvl2pPr indent="-342900" lvl="1" marL="914400" algn="l">
              <a:lnSpc>
                <a:spcPct val="90000"/>
              </a:lnSpc>
              <a:spcBef>
                <a:spcPts val="2800"/>
              </a:spcBef>
              <a:spcAft>
                <a:spcPts val="0"/>
              </a:spcAft>
              <a:buClr>
                <a:schemeClr val="dk1"/>
              </a:buClr>
              <a:buSzPts val="1800"/>
              <a:buChar char="•"/>
              <a:defRPr/>
            </a:lvl2pPr>
            <a:lvl3pPr indent="-342900" lvl="2" marL="1371600" algn="l">
              <a:lnSpc>
                <a:spcPct val="90000"/>
              </a:lnSpc>
              <a:spcBef>
                <a:spcPts val="2800"/>
              </a:spcBef>
              <a:spcAft>
                <a:spcPts val="0"/>
              </a:spcAft>
              <a:buClr>
                <a:schemeClr val="dk1"/>
              </a:buClr>
              <a:buSzPts val="1800"/>
              <a:buChar char="•"/>
              <a:defRPr/>
            </a:lvl3pPr>
            <a:lvl4pPr indent="-342900" lvl="3" marL="1828800" algn="l">
              <a:lnSpc>
                <a:spcPct val="90000"/>
              </a:lnSpc>
              <a:spcBef>
                <a:spcPts val="2800"/>
              </a:spcBef>
              <a:spcAft>
                <a:spcPts val="0"/>
              </a:spcAft>
              <a:buClr>
                <a:schemeClr val="dk1"/>
              </a:buClr>
              <a:buSzPts val="1800"/>
              <a:buChar char="•"/>
              <a:defRPr/>
            </a:lvl4pPr>
            <a:lvl5pPr indent="-342900" lvl="4" marL="2286000" algn="l">
              <a:lnSpc>
                <a:spcPct val="90000"/>
              </a:lnSpc>
              <a:spcBef>
                <a:spcPts val="2800"/>
              </a:spcBef>
              <a:spcAft>
                <a:spcPts val="0"/>
              </a:spcAft>
              <a:buClr>
                <a:schemeClr val="dk1"/>
              </a:buClr>
              <a:buSzPts val="1800"/>
              <a:buChar char="•"/>
              <a:defRPr/>
            </a:lvl5pPr>
            <a:lvl6pPr indent="-342900" lvl="5" marL="2743200" algn="l">
              <a:lnSpc>
                <a:spcPct val="90000"/>
              </a:lnSpc>
              <a:spcBef>
                <a:spcPts val="2800"/>
              </a:spcBef>
              <a:spcAft>
                <a:spcPts val="0"/>
              </a:spcAft>
              <a:buClr>
                <a:schemeClr val="dk1"/>
              </a:buClr>
              <a:buSzPts val="1800"/>
              <a:buChar char="•"/>
              <a:defRPr/>
            </a:lvl6pPr>
            <a:lvl7pPr indent="-342900" lvl="6" marL="3200400" algn="l">
              <a:lnSpc>
                <a:spcPct val="90000"/>
              </a:lnSpc>
              <a:spcBef>
                <a:spcPts val="2800"/>
              </a:spcBef>
              <a:spcAft>
                <a:spcPts val="0"/>
              </a:spcAft>
              <a:buClr>
                <a:schemeClr val="dk1"/>
              </a:buClr>
              <a:buSzPts val="1800"/>
              <a:buChar char="•"/>
              <a:defRPr/>
            </a:lvl7pPr>
            <a:lvl8pPr indent="-342900" lvl="7" marL="3657600" algn="l">
              <a:lnSpc>
                <a:spcPct val="90000"/>
              </a:lnSpc>
              <a:spcBef>
                <a:spcPts val="2800"/>
              </a:spcBef>
              <a:spcAft>
                <a:spcPts val="0"/>
              </a:spcAft>
              <a:buClr>
                <a:schemeClr val="dk1"/>
              </a:buClr>
              <a:buSzPts val="1800"/>
              <a:buChar char="•"/>
              <a:defRPr/>
            </a:lvl8pPr>
            <a:lvl9pPr indent="-342900" lvl="8" marL="4114800" algn="l">
              <a:lnSpc>
                <a:spcPct val="90000"/>
              </a:lnSpc>
              <a:spcBef>
                <a:spcPts val="2800"/>
              </a:spcBef>
              <a:spcAft>
                <a:spcPts val="0"/>
              </a:spcAft>
              <a:buClr>
                <a:schemeClr val="dk1"/>
              </a:buClr>
              <a:buSzPts val="1800"/>
              <a:buChar char="•"/>
              <a:defRPr/>
            </a:lvl9pPr>
          </a:lstStyle>
          <a:p/>
        </p:txBody>
      </p:sp>
      <p:sp>
        <p:nvSpPr>
          <p:cNvPr id="46" name="Google Shape;46;p7"/>
          <p:cNvSpPr txBox="1"/>
          <p:nvPr>
            <p:ph idx="10" type="dt"/>
          </p:nvPr>
        </p:nvSpPr>
        <p:spPr>
          <a:xfrm>
            <a:off x="3520440" y="35595568"/>
            <a:ext cx="11521440" cy="204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16962120" y="35595568"/>
            <a:ext cx="17282160" cy="2044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36164520" y="35595568"/>
            <a:ext cx="11521440" cy="204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3520440" y="2044708"/>
            <a:ext cx="44165520" cy="742315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0" type="dt"/>
          </p:nvPr>
        </p:nvSpPr>
        <p:spPr>
          <a:xfrm>
            <a:off x="3520440" y="35595568"/>
            <a:ext cx="11521440" cy="204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16962120" y="35595568"/>
            <a:ext cx="17282160" cy="2044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36164520" y="35595568"/>
            <a:ext cx="11521440" cy="204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9"/>
          <p:cNvSpPr txBox="1"/>
          <p:nvPr>
            <p:ph idx="10" type="dt"/>
          </p:nvPr>
        </p:nvSpPr>
        <p:spPr>
          <a:xfrm>
            <a:off x="3520440" y="35595568"/>
            <a:ext cx="11521440" cy="204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1" type="ftr"/>
          </p:nvPr>
        </p:nvSpPr>
        <p:spPr>
          <a:xfrm>
            <a:off x="16962120" y="35595568"/>
            <a:ext cx="17282160" cy="2044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2" type="sldNum"/>
          </p:nvPr>
        </p:nvSpPr>
        <p:spPr>
          <a:xfrm>
            <a:off x="36164520" y="35595568"/>
            <a:ext cx="11521440" cy="204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3527110" y="2560320"/>
            <a:ext cx="16515397" cy="8961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7920"/>
              <a:buFont typeface="Calibri"/>
              <a:buNone/>
              <a:defRPr sz="179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 type="body"/>
          </p:nvPr>
        </p:nvSpPr>
        <p:spPr>
          <a:xfrm>
            <a:off x="21769390" y="5529588"/>
            <a:ext cx="25923240" cy="27292300"/>
          </a:xfrm>
          <a:prstGeom prst="rect">
            <a:avLst/>
          </a:prstGeom>
          <a:noFill/>
          <a:ln>
            <a:noFill/>
          </a:ln>
        </p:spPr>
        <p:txBody>
          <a:bodyPr anchorCtr="0" anchor="t" bIns="45700" lIns="91425" spcFirstLastPara="1" rIns="91425" wrap="square" tIns="45700">
            <a:normAutofit/>
          </a:bodyPr>
          <a:lstStyle>
            <a:lvl1pPr indent="-1366520" lvl="0" marL="457200" algn="l">
              <a:lnSpc>
                <a:spcPct val="90000"/>
              </a:lnSpc>
              <a:spcBef>
                <a:spcPts val="5600"/>
              </a:spcBef>
              <a:spcAft>
                <a:spcPts val="0"/>
              </a:spcAft>
              <a:buClr>
                <a:schemeClr val="dk1"/>
              </a:buClr>
              <a:buSzPts val="17920"/>
              <a:buChar char="•"/>
              <a:defRPr sz="17920"/>
            </a:lvl1pPr>
            <a:lvl2pPr indent="-1224280" lvl="1" marL="914400" algn="l">
              <a:lnSpc>
                <a:spcPct val="90000"/>
              </a:lnSpc>
              <a:spcBef>
                <a:spcPts val="2800"/>
              </a:spcBef>
              <a:spcAft>
                <a:spcPts val="0"/>
              </a:spcAft>
              <a:buClr>
                <a:schemeClr val="dk1"/>
              </a:buClr>
              <a:buSzPts val="15680"/>
              <a:buChar char="•"/>
              <a:defRPr sz="15680"/>
            </a:lvl2pPr>
            <a:lvl3pPr indent="-1082040" lvl="2" marL="1371600" algn="l">
              <a:lnSpc>
                <a:spcPct val="90000"/>
              </a:lnSpc>
              <a:spcBef>
                <a:spcPts val="2800"/>
              </a:spcBef>
              <a:spcAft>
                <a:spcPts val="0"/>
              </a:spcAft>
              <a:buClr>
                <a:schemeClr val="dk1"/>
              </a:buClr>
              <a:buSzPts val="13440"/>
              <a:buChar char="•"/>
              <a:defRPr sz="13439"/>
            </a:lvl3pPr>
            <a:lvl4pPr indent="-939800" lvl="3" marL="1828800" algn="l">
              <a:lnSpc>
                <a:spcPct val="90000"/>
              </a:lnSpc>
              <a:spcBef>
                <a:spcPts val="2800"/>
              </a:spcBef>
              <a:spcAft>
                <a:spcPts val="0"/>
              </a:spcAft>
              <a:buClr>
                <a:schemeClr val="dk1"/>
              </a:buClr>
              <a:buSzPts val="11200"/>
              <a:buChar char="•"/>
              <a:defRPr sz="11200"/>
            </a:lvl4pPr>
            <a:lvl5pPr indent="-939800" lvl="4" marL="2286000" algn="l">
              <a:lnSpc>
                <a:spcPct val="90000"/>
              </a:lnSpc>
              <a:spcBef>
                <a:spcPts val="2800"/>
              </a:spcBef>
              <a:spcAft>
                <a:spcPts val="0"/>
              </a:spcAft>
              <a:buClr>
                <a:schemeClr val="dk1"/>
              </a:buClr>
              <a:buSzPts val="11200"/>
              <a:buChar char="•"/>
              <a:defRPr sz="11200"/>
            </a:lvl5pPr>
            <a:lvl6pPr indent="-939800" lvl="5" marL="2743200" algn="l">
              <a:lnSpc>
                <a:spcPct val="90000"/>
              </a:lnSpc>
              <a:spcBef>
                <a:spcPts val="2800"/>
              </a:spcBef>
              <a:spcAft>
                <a:spcPts val="0"/>
              </a:spcAft>
              <a:buClr>
                <a:schemeClr val="dk1"/>
              </a:buClr>
              <a:buSzPts val="11200"/>
              <a:buChar char="•"/>
              <a:defRPr sz="11200"/>
            </a:lvl6pPr>
            <a:lvl7pPr indent="-939800" lvl="6" marL="3200400" algn="l">
              <a:lnSpc>
                <a:spcPct val="90000"/>
              </a:lnSpc>
              <a:spcBef>
                <a:spcPts val="2800"/>
              </a:spcBef>
              <a:spcAft>
                <a:spcPts val="0"/>
              </a:spcAft>
              <a:buClr>
                <a:schemeClr val="dk1"/>
              </a:buClr>
              <a:buSzPts val="11200"/>
              <a:buChar char="•"/>
              <a:defRPr sz="11200"/>
            </a:lvl7pPr>
            <a:lvl8pPr indent="-939800" lvl="7" marL="3657600" algn="l">
              <a:lnSpc>
                <a:spcPct val="90000"/>
              </a:lnSpc>
              <a:spcBef>
                <a:spcPts val="2800"/>
              </a:spcBef>
              <a:spcAft>
                <a:spcPts val="0"/>
              </a:spcAft>
              <a:buClr>
                <a:schemeClr val="dk1"/>
              </a:buClr>
              <a:buSzPts val="11200"/>
              <a:buChar char="•"/>
              <a:defRPr sz="11200"/>
            </a:lvl8pPr>
            <a:lvl9pPr indent="-939800" lvl="8" marL="4114800" algn="l">
              <a:lnSpc>
                <a:spcPct val="90000"/>
              </a:lnSpc>
              <a:spcBef>
                <a:spcPts val="2800"/>
              </a:spcBef>
              <a:spcAft>
                <a:spcPts val="0"/>
              </a:spcAft>
              <a:buClr>
                <a:schemeClr val="dk1"/>
              </a:buClr>
              <a:buSzPts val="11200"/>
              <a:buChar char="•"/>
              <a:defRPr sz="11200"/>
            </a:lvl9pPr>
          </a:lstStyle>
          <a:p/>
        </p:txBody>
      </p:sp>
      <p:sp>
        <p:nvSpPr>
          <p:cNvPr id="61" name="Google Shape;61;p10"/>
          <p:cNvSpPr txBox="1"/>
          <p:nvPr>
            <p:ph idx="2" type="body"/>
          </p:nvPr>
        </p:nvSpPr>
        <p:spPr>
          <a:xfrm>
            <a:off x="3527110" y="11521440"/>
            <a:ext cx="16515397" cy="2134489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600"/>
              </a:spcBef>
              <a:spcAft>
                <a:spcPts val="0"/>
              </a:spcAft>
              <a:buClr>
                <a:schemeClr val="dk1"/>
              </a:buClr>
              <a:buSzPts val="8960"/>
              <a:buNone/>
              <a:defRPr sz="8960"/>
            </a:lvl1pPr>
            <a:lvl2pPr indent="-228600" lvl="1" marL="914400" algn="l">
              <a:lnSpc>
                <a:spcPct val="90000"/>
              </a:lnSpc>
              <a:spcBef>
                <a:spcPts val="2800"/>
              </a:spcBef>
              <a:spcAft>
                <a:spcPts val="0"/>
              </a:spcAft>
              <a:buClr>
                <a:schemeClr val="dk1"/>
              </a:buClr>
              <a:buSzPts val="7840"/>
              <a:buNone/>
              <a:defRPr sz="7840"/>
            </a:lvl2pPr>
            <a:lvl3pPr indent="-228600" lvl="2" marL="1371600" algn="l">
              <a:lnSpc>
                <a:spcPct val="90000"/>
              </a:lnSpc>
              <a:spcBef>
                <a:spcPts val="2800"/>
              </a:spcBef>
              <a:spcAft>
                <a:spcPts val="0"/>
              </a:spcAft>
              <a:buClr>
                <a:schemeClr val="dk1"/>
              </a:buClr>
              <a:buSzPts val="6720"/>
              <a:buNone/>
              <a:defRPr sz="6719"/>
            </a:lvl3pPr>
            <a:lvl4pPr indent="-228600" lvl="3" marL="1828800" algn="l">
              <a:lnSpc>
                <a:spcPct val="90000"/>
              </a:lnSpc>
              <a:spcBef>
                <a:spcPts val="2800"/>
              </a:spcBef>
              <a:spcAft>
                <a:spcPts val="0"/>
              </a:spcAft>
              <a:buClr>
                <a:schemeClr val="dk1"/>
              </a:buClr>
              <a:buSzPts val="5600"/>
              <a:buNone/>
              <a:defRPr sz="5600"/>
            </a:lvl4pPr>
            <a:lvl5pPr indent="-228600" lvl="4" marL="2286000" algn="l">
              <a:lnSpc>
                <a:spcPct val="90000"/>
              </a:lnSpc>
              <a:spcBef>
                <a:spcPts val="2800"/>
              </a:spcBef>
              <a:spcAft>
                <a:spcPts val="0"/>
              </a:spcAft>
              <a:buClr>
                <a:schemeClr val="dk1"/>
              </a:buClr>
              <a:buSzPts val="5600"/>
              <a:buNone/>
              <a:defRPr sz="5600"/>
            </a:lvl5pPr>
            <a:lvl6pPr indent="-228600" lvl="5" marL="2743200" algn="l">
              <a:lnSpc>
                <a:spcPct val="90000"/>
              </a:lnSpc>
              <a:spcBef>
                <a:spcPts val="2800"/>
              </a:spcBef>
              <a:spcAft>
                <a:spcPts val="0"/>
              </a:spcAft>
              <a:buClr>
                <a:schemeClr val="dk1"/>
              </a:buClr>
              <a:buSzPts val="5600"/>
              <a:buNone/>
              <a:defRPr sz="5600"/>
            </a:lvl6pPr>
            <a:lvl7pPr indent="-228600" lvl="6" marL="3200400" algn="l">
              <a:lnSpc>
                <a:spcPct val="90000"/>
              </a:lnSpc>
              <a:spcBef>
                <a:spcPts val="2800"/>
              </a:spcBef>
              <a:spcAft>
                <a:spcPts val="0"/>
              </a:spcAft>
              <a:buClr>
                <a:schemeClr val="dk1"/>
              </a:buClr>
              <a:buSzPts val="5600"/>
              <a:buNone/>
              <a:defRPr sz="5600"/>
            </a:lvl7pPr>
            <a:lvl8pPr indent="-228600" lvl="7" marL="3657600" algn="l">
              <a:lnSpc>
                <a:spcPct val="90000"/>
              </a:lnSpc>
              <a:spcBef>
                <a:spcPts val="2800"/>
              </a:spcBef>
              <a:spcAft>
                <a:spcPts val="0"/>
              </a:spcAft>
              <a:buClr>
                <a:schemeClr val="dk1"/>
              </a:buClr>
              <a:buSzPts val="5600"/>
              <a:buNone/>
              <a:defRPr sz="5600"/>
            </a:lvl8pPr>
            <a:lvl9pPr indent="-228600" lvl="8" marL="4114800" algn="l">
              <a:lnSpc>
                <a:spcPct val="90000"/>
              </a:lnSpc>
              <a:spcBef>
                <a:spcPts val="2800"/>
              </a:spcBef>
              <a:spcAft>
                <a:spcPts val="0"/>
              </a:spcAft>
              <a:buClr>
                <a:schemeClr val="dk1"/>
              </a:buClr>
              <a:buSzPts val="5600"/>
              <a:buNone/>
              <a:defRPr sz="5600"/>
            </a:lvl9pPr>
          </a:lstStyle>
          <a:p/>
        </p:txBody>
      </p:sp>
      <p:sp>
        <p:nvSpPr>
          <p:cNvPr id="62" name="Google Shape;62;p10"/>
          <p:cNvSpPr txBox="1"/>
          <p:nvPr>
            <p:ph idx="10" type="dt"/>
          </p:nvPr>
        </p:nvSpPr>
        <p:spPr>
          <a:xfrm>
            <a:off x="3520440" y="35595568"/>
            <a:ext cx="11521440" cy="204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1" type="ftr"/>
          </p:nvPr>
        </p:nvSpPr>
        <p:spPr>
          <a:xfrm>
            <a:off x="16962120" y="35595568"/>
            <a:ext cx="17282160" cy="2044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2" type="sldNum"/>
          </p:nvPr>
        </p:nvSpPr>
        <p:spPr>
          <a:xfrm>
            <a:off x="36164520" y="35595568"/>
            <a:ext cx="11521440" cy="204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3527110" y="2560320"/>
            <a:ext cx="16515397" cy="8961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7920"/>
              <a:buFont typeface="Calibri"/>
              <a:buNone/>
              <a:defRPr sz="179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p:nvPr>
            <p:ph idx="2" type="pic"/>
          </p:nvPr>
        </p:nvSpPr>
        <p:spPr>
          <a:xfrm>
            <a:off x="21769390" y="5529588"/>
            <a:ext cx="25923240" cy="27292300"/>
          </a:xfrm>
          <a:prstGeom prst="rect">
            <a:avLst/>
          </a:prstGeom>
          <a:noFill/>
          <a:ln>
            <a:noFill/>
          </a:ln>
        </p:spPr>
      </p:sp>
      <p:sp>
        <p:nvSpPr>
          <p:cNvPr id="68" name="Google Shape;68;p11"/>
          <p:cNvSpPr txBox="1"/>
          <p:nvPr>
            <p:ph idx="1" type="body"/>
          </p:nvPr>
        </p:nvSpPr>
        <p:spPr>
          <a:xfrm>
            <a:off x="3527110" y="11521440"/>
            <a:ext cx="16515397" cy="2134489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600"/>
              </a:spcBef>
              <a:spcAft>
                <a:spcPts val="0"/>
              </a:spcAft>
              <a:buClr>
                <a:schemeClr val="dk1"/>
              </a:buClr>
              <a:buSzPts val="8960"/>
              <a:buNone/>
              <a:defRPr sz="8960"/>
            </a:lvl1pPr>
            <a:lvl2pPr indent="-228600" lvl="1" marL="914400" algn="l">
              <a:lnSpc>
                <a:spcPct val="90000"/>
              </a:lnSpc>
              <a:spcBef>
                <a:spcPts val="2800"/>
              </a:spcBef>
              <a:spcAft>
                <a:spcPts val="0"/>
              </a:spcAft>
              <a:buClr>
                <a:schemeClr val="dk1"/>
              </a:buClr>
              <a:buSzPts val="7840"/>
              <a:buNone/>
              <a:defRPr sz="7840"/>
            </a:lvl2pPr>
            <a:lvl3pPr indent="-228600" lvl="2" marL="1371600" algn="l">
              <a:lnSpc>
                <a:spcPct val="90000"/>
              </a:lnSpc>
              <a:spcBef>
                <a:spcPts val="2800"/>
              </a:spcBef>
              <a:spcAft>
                <a:spcPts val="0"/>
              </a:spcAft>
              <a:buClr>
                <a:schemeClr val="dk1"/>
              </a:buClr>
              <a:buSzPts val="6720"/>
              <a:buNone/>
              <a:defRPr sz="6719"/>
            </a:lvl3pPr>
            <a:lvl4pPr indent="-228600" lvl="3" marL="1828800" algn="l">
              <a:lnSpc>
                <a:spcPct val="90000"/>
              </a:lnSpc>
              <a:spcBef>
                <a:spcPts val="2800"/>
              </a:spcBef>
              <a:spcAft>
                <a:spcPts val="0"/>
              </a:spcAft>
              <a:buClr>
                <a:schemeClr val="dk1"/>
              </a:buClr>
              <a:buSzPts val="5600"/>
              <a:buNone/>
              <a:defRPr sz="5600"/>
            </a:lvl4pPr>
            <a:lvl5pPr indent="-228600" lvl="4" marL="2286000" algn="l">
              <a:lnSpc>
                <a:spcPct val="90000"/>
              </a:lnSpc>
              <a:spcBef>
                <a:spcPts val="2800"/>
              </a:spcBef>
              <a:spcAft>
                <a:spcPts val="0"/>
              </a:spcAft>
              <a:buClr>
                <a:schemeClr val="dk1"/>
              </a:buClr>
              <a:buSzPts val="5600"/>
              <a:buNone/>
              <a:defRPr sz="5600"/>
            </a:lvl5pPr>
            <a:lvl6pPr indent="-228600" lvl="5" marL="2743200" algn="l">
              <a:lnSpc>
                <a:spcPct val="90000"/>
              </a:lnSpc>
              <a:spcBef>
                <a:spcPts val="2800"/>
              </a:spcBef>
              <a:spcAft>
                <a:spcPts val="0"/>
              </a:spcAft>
              <a:buClr>
                <a:schemeClr val="dk1"/>
              </a:buClr>
              <a:buSzPts val="5600"/>
              <a:buNone/>
              <a:defRPr sz="5600"/>
            </a:lvl6pPr>
            <a:lvl7pPr indent="-228600" lvl="6" marL="3200400" algn="l">
              <a:lnSpc>
                <a:spcPct val="90000"/>
              </a:lnSpc>
              <a:spcBef>
                <a:spcPts val="2800"/>
              </a:spcBef>
              <a:spcAft>
                <a:spcPts val="0"/>
              </a:spcAft>
              <a:buClr>
                <a:schemeClr val="dk1"/>
              </a:buClr>
              <a:buSzPts val="5600"/>
              <a:buNone/>
              <a:defRPr sz="5600"/>
            </a:lvl7pPr>
            <a:lvl8pPr indent="-228600" lvl="7" marL="3657600" algn="l">
              <a:lnSpc>
                <a:spcPct val="90000"/>
              </a:lnSpc>
              <a:spcBef>
                <a:spcPts val="2800"/>
              </a:spcBef>
              <a:spcAft>
                <a:spcPts val="0"/>
              </a:spcAft>
              <a:buClr>
                <a:schemeClr val="dk1"/>
              </a:buClr>
              <a:buSzPts val="5600"/>
              <a:buNone/>
              <a:defRPr sz="5600"/>
            </a:lvl8pPr>
            <a:lvl9pPr indent="-228600" lvl="8" marL="4114800" algn="l">
              <a:lnSpc>
                <a:spcPct val="90000"/>
              </a:lnSpc>
              <a:spcBef>
                <a:spcPts val="2800"/>
              </a:spcBef>
              <a:spcAft>
                <a:spcPts val="0"/>
              </a:spcAft>
              <a:buClr>
                <a:schemeClr val="dk1"/>
              </a:buClr>
              <a:buSzPts val="5600"/>
              <a:buNone/>
              <a:defRPr sz="5600"/>
            </a:lvl9pPr>
          </a:lstStyle>
          <a:p/>
        </p:txBody>
      </p:sp>
      <p:sp>
        <p:nvSpPr>
          <p:cNvPr id="69" name="Google Shape;69;p11"/>
          <p:cNvSpPr txBox="1"/>
          <p:nvPr>
            <p:ph idx="10" type="dt"/>
          </p:nvPr>
        </p:nvSpPr>
        <p:spPr>
          <a:xfrm>
            <a:off x="3520440" y="35595568"/>
            <a:ext cx="11521440" cy="204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1" type="ftr"/>
          </p:nvPr>
        </p:nvSpPr>
        <p:spPr>
          <a:xfrm>
            <a:off x="16962120" y="35595568"/>
            <a:ext cx="17282160" cy="2044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2" type="sldNum"/>
          </p:nvPr>
        </p:nvSpPr>
        <p:spPr>
          <a:xfrm>
            <a:off x="36164520" y="35595568"/>
            <a:ext cx="11521440" cy="204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520440" y="2044708"/>
            <a:ext cx="44165520" cy="742315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4640"/>
              <a:buFont typeface="Calibri"/>
              <a:buNone/>
              <a:defRPr b="0" i="0" sz="2464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3520440" y="10223500"/>
            <a:ext cx="44165520" cy="24367493"/>
          </a:xfrm>
          <a:prstGeom prst="rect">
            <a:avLst/>
          </a:prstGeom>
          <a:noFill/>
          <a:ln>
            <a:noFill/>
          </a:ln>
        </p:spPr>
        <p:txBody>
          <a:bodyPr anchorCtr="0" anchor="t" bIns="45700" lIns="91425" spcFirstLastPara="1" rIns="91425" wrap="square" tIns="45700">
            <a:normAutofit/>
          </a:bodyPr>
          <a:lstStyle>
            <a:lvl1pPr indent="-1224280" lvl="0" marL="457200" marR="0" rtl="0" algn="l">
              <a:lnSpc>
                <a:spcPct val="90000"/>
              </a:lnSpc>
              <a:spcBef>
                <a:spcPts val="5600"/>
              </a:spcBef>
              <a:spcAft>
                <a:spcPts val="0"/>
              </a:spcAft>
              <a:buClr>
                <a:schemeClr val="dk1"/>
              </a:buClr>
              <a:buSzPts val="15680"/>
              <a:buFont typeface="Arial"/>
              <a:buChar char="•"/>
              <a:defRPr b="0" i="0" sz="15680" u="none" cap="none" strike="noStrike">
                <a:solidFill>
                  <a:schemeClr val="dk1"/>
                </a:solidFill>
                <a:latin typeface="Calibri"/>
                <a:ea typeface="Calibri"/>
                <a:cs typeface="Calibri"/>
                <a:sym typeface="Calibri"/>
              </a:defRPr>
            </a:lvl1pPr>
            <a:lvl2pPr indent="-1082040" lvl="1" marL="914400" marR="0" rtl="0" algn="l">
              <a:lnSpc>
                <a:spcPct val="90000"/>
              </a:lnSpc>
              <a:spcBef>
                <a:spcPts val="2800"/>
              </a:spcBef>
              <a:spcAft>
                <a:spcPts val="0"/>
              </a:spcAft>
              <a:buClr>
                <a:schemeClr val="dk1"/>
              </a:buClr>
              <a:buSzPts val="13440"/>
              <a:buFont typeface="Arial"/>
              <a:buChar char="•"/>
              <a:defRPr b="0" i="0" sz="13439" u="none" cap="none" strike="noStrike">
                <a:solidFill>
                  <a:schemeClr val="dk1"/>
                </a:solidFill>
                <a:latin typeface="Calibri"/>
                <a:ea typeface="Calibri"/>
                <a:cs typeface="Calibri"/>
                <a:sym typeface="Calibri"/>
              </a:defRPr>
            </a:lvl2pPr>
            <a:lvl3pPr indent="-939800" lvl="2" marL="1371600" marR="0" rtl="0" algn="l">
              <a:lnSpc>
                <a:spcPct val="90000"/>
              </a:lnSpc>
              <a:spcBef>
                <a:spcPts val="2800"/>
              </a:spcBef>
              <a:spcAft>
                <a:spcPts val="0"/>
              </a:spcAft>
              <a:buClr>
                <a:schemeClr val="dk1"/>
              </a:buClr>
              <a:buSzPts val="11200"/>
              <a:buFont typeface="Arial"/>
              <a:buChar char="•"/>
              <a:defRPr b="0" i="0" sz="11200" u="none" cap="none" strike="noStrike">
                <a:solidFill>
                  <a:schemeClr val="dk1"/>
                </a:solidFill>
                <a:latin typeface="Calibri"/>
                <a:ea typeface="Calibri"/>
                <a:cs typeface="Calibri"/>
                <a:sym typeface="Calibri"/>
              </a:defRPr>
            </a:lvl3pPr>
            <a:lvl4pPr indent="-868680" lvl="3" marL="1828800" marR="0" rtl="0" algn="l">
              <a:lnSpc>
                <a:spcPct val="90000"/>
              </a:lnSpc>
              <a:spcBef>
                <a:spcPts val="2800"/>
              </a:spcBef>
              <a:spcAft>
                <a:spcPts val="0"/>
              </a:spcAft>
              <a:buClr>
                <a:schemeClr val="dk1"/>
              </a:buClr>
              <a:buSzPts val="10080"/>
              <a:buFont typeface="Arial"/>
              <a:buChar char="•"/>
              <a:defRPr b="0" i="0" sz="10080" u="none" cap="none" strike="noStrike">
                <a:solidFill>
                  <a:schemeClr val="dk1"/>
                </a:solidFill>
                <a:latin typeface="Calibri"/>
                <a:ea typeface="Calibri"/>
                <a:cs typeface="Calibri"/>
                <a:sym typeface="Calibri"/>
              </a:defRPr>
            </a:lvl4pPr>
            <a:lvl5pPr indent="-868680" lvl="4" marL="2286000" marR="0" rtl="0" algn="l">
              <a:lnSpc>
                <a:spcPct val="90000"/>
              </a:lnSpc>
              <a:spcBef>
                <a:spcPts val="2800"/>
              </a:spcBef>
              <a:spcAft>
                <a:spcPts val="0"/>
              </a:spcAft>
              <a:buClr>
                <a:schemeClr val="dk1"/>
              </a:buClr>
              <a:buSzPts val="10080"/>
              <a:buFont typeface="Arial"/>
              <a:buChar char="•"/>
              <a:defRPr b="0" i="0" sz="10080" u="none" cap="none" strike="noStrike">
                <a:solidFill>
                  <a:schemeClr val="dk1"/>
                </a:solidFill>
                <a:latin typeface="Calibri"/>
                <a:ea typeface="Calibri"/>
                <a:cs typeface="Calibri"/>
                <a:sym typeface="Calibri"/>
              </a:defRPr>
            </a:lvl5pPr>
            <a:lvl6pPr indent="-868679" lvl="5" marL="2743200" marR="0" rtl="0" algn="l">
              <a:lnSpc>
                <a:spcPct val="90000"/>
              </a:lnSpc>
              <a:spcBef>
                <a:spcPts val="2800"/>
              </a:spcBef>
              <a:spcAft>
                <a:spcPts val="0"/>
              </a:spcAft>
              <a:buClr>
                <a:schemeClr val="dk1"/>
              </a:buClr>
              <a:buSzPts val="10080"/>
              <a:buFont typeface="Arial"/>
              <a:buChar char="•"/>
              <a:defRPr b="0" i="0" sz="10080" u="none" cap="none" strike="noStrike">
                <a:solidFill>
                  <a:schemeClr val="dk1"/>
                </a:solidFill>
                <a:latin typeface="Calibri"/>
                <a:ea typeface="Calibri"/>
                <a:cs typeface="Calibri"/>
                <a:sym typeface="Calibri"/>
              </a:defRPr>
            </a:lvl6pPr>
            <a:lvl7pPr indent="-868679" lvl="6" marL="3200400" marR="0" rtl="0" algn="l">
              <a:lnSpc>
                <a:spcPct val="90000"/>
              </a:lnSpc>
              <a:spcBef>
                <a:spcPts val="2800"/>
              </a:spcBef>
              <a:spcAft>
                <a:spcPts val="0"/>
              </a:spcAft>
              <a:buClr>
                <a:schemeClr val="dk1"/>
              </a:buClr>
              <a:buSzPts val="10080"/>
              <a:buFont typeface="Arial"/>
              <a:buChar char="•"/>
              <a:defRPr b="0" i="0" sz="10080" u="none" cap="none" strike="noStrike">
                <a:solidFill>
                  <a:schemeClr val="dk1"/>
                </a:solidFill>
                <a:latin typeface="Calibri"/>
                <a:ea typeface="Calibri"/>
                <a:cs typeface="Calibri"/>
                <a:sym typeface="Calibri"/>
              </a:defRPr>
            </a:lvl7pPr>
            <a:lvl8pPr indent="-868679" lvl="7" marL="3657600" marR="0" rtl="0" algn="l">
              <a:lnSpc>
                <a:spcPct val="90000"/>
              </a:lnSpc>
              <a:spcBef>
                <a:spcPts val="2800"/>
              </a:spcBef>
              <a:spcAft>
                <a:spcPts val="0"/>
              </a:spcAft>
              <a:buClr>
                <a:schemeClr val="dk1"/>
              </a:buClr>
              <a:buSzPts val="10080"/>
              <a:buFont typeface="Arial"/>
              <a:buChar char="•"/>
              <a:defRPr b="0" i="0" sz="10080" u="none" cap="none" strike="noStrike">
                <a:solidFill>
                  <a:schemeClr val="dk1"/>
                </a:solidFill>
                <a:latin typeface="Calibri"/>
                <a:ea typeface="Calibri"/>
                <a:cs typeface="Calibri"/>
                <a:sym typeface="Calibri"/>
              </a:defRPr>
            </a:lvl8pPr>
            <a:lvl9pPr indent="-868679" lvl="8" marL="4114800" marR="0" rtl="0" algn="l">
              <a:lnSpc>
                <a:spcPct val="90000"/>
              </a:lnSpc>
              <a:spcBef>
                <a:spcPts val="2800"/>
              </a:spcBef>
              <a:spcAft>
                <a:spcPts val="0"/>
              </a:spcAft>
              <a:buClr>
                <a:schemeClr val="dk1"/>
              </a:buClr>
              <a:buSzPts val="10080"/>
              <a:buFont typeface="Arial"/>
              <a:buChar char="•"/>
              <a:defRPr b="0" i="0" sz="1008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3520440" y="35595568"/>
            <a:ext cx="11521440" cy="2044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6719"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16962120" y="35595568"/>
            <a:ext cx="17282160" cy="20447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6719"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36164520" y="35595568"/>
            <a:ext cx="11521440" cy="2044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719"/>
              <a:buFont typeface="Arial"/>
              <a:buNone/>
              <a:defRPr b="0" i="0" sz="67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1.png"/><Relationship Id="rId22" Type="http://schemas.openxmlformats.org/officeDocument/2006/relationships/image" Target="../media/image10.jpg"/><Relationship Id="rId21" Type="http://schemas.openxmlformats.org/officeDocument/2006/relationships/image" Target="../media/image14.png"/><Relationship Id="rId24" Type="http://schemas.openxmlformats.org/officeDocument/2006/relationships/image" Target="../media/image18.png"/><Relationship Id="rId23" Type="http://schemas.openxmlformats.org/officeDocument/2006/relationships/image" Target="../media/image22.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arman.manookian@pepperdine.edu" TargetMode="External"/><Relationship Id="rId4" Type="http://schemas.openxmlformats.org/officeDocument/2006/relationships/image" Target="../media/image6.jpg"/><Relationship Id="rId9" Type="http://schemas.openxmlformats.org/officeDocument/2006/relationships/image" Target="../media/image16.png"/><Relationship Id="rId26" Type="http://schemas.openxmlformats.org/officeDocument/2006/relationships/image" Target="../media/image19.png"/><Relationship Id="rId25" Type="http://schemas.openxmlformats.org/officeDocument/2006/relationships/image" Target="../media/image23.jpg"/><Relationship Id="rId5" Type="http://schemas.openxmlformats.org/officeDocument/2006/relationships/image" Target="../media/image17.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11" Type="http://schemas.openxmlformats.org/officeDocument/2006/relationships/image" Target="../media/image9.jpg"/><Relationship Id="rId10" Type="http://schemas.openxmlformats.org/officeDocument/2006/relationships/image" Target="../media/image15.png"/><Relationship Id="rId13" Type="http://schemas.openxmlformats.org/officeDocument/2006/relationships/image" Target="../media/image2.png"/><Relationship Id="rId12" Type="http://schemas.openxmlformats.org/officeDocument/2006/relationships/image" Target="../media/image21.png"/><Relationship Id="rId15" Type="http://schemas.openxmlformats.org/officeDocument/2006/relationships/image" Target="../media/image8.png"/><Relationship Id="rId14" Type="http://schemas.openxmlformats.org/officeDocument/2006/relationships/image" Target="../media/image12.png"/><Relationship Id="rId17" Type="http://schemas.openxmlformats.org/officeDocument/2006/relationships/image" Target="../media/image20.png"/><Relationship Id="rId16" Type="http://schemas.openxmlformats.org/officeDocument/2006/relationships/image" Target="../media/image13.png"/><Relationship Id="rId19" Type="http://schemas.openxmlformats.org/officeDocument/2006/relationships/image" Target="../media/image1.png"/><Relationship Id="rId1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chemeClr val="accent1"/>
            </a:gs>
          </a:gsLst>
          <a:lin ang="5400012" scaled="0"/>
        </a:gradFill>
      </p:bgPr>
    </p:bg>
    <p:spTree>
      <p:nvGrpSpPr>
        <p:cNvPr id="88" name="Shape 88"/>
        <p:cNvGrpSpPr/>
        <p:nvPr/>
      </p:nvGrpSpPr>
      <p:grpSpPr>
        <a:xfrm>
          <a:off x="0" y="0"/>
          <a:ext cx="0" cy="0"/>
          <a:chOff x="0" y="0"/>
          <a:chExt cx="0" cy="0"/>
        </a:xfrm>
      </p:grpSpPr>
      <p:sp>
        <p:nvSpPr>
          <p:cNvPr id="89" name="Google Shape;89;p1"/>
          <p:cNvSpPr txBox="1"/>
          <p:nvPr>
            <p:ph type="ctrTitle"/>
          </p:nvPr>
        </p:nvSpPr>
        <p:spPr>
          <a:xfrm>
            <a:off x="6572825" y="1121400"/>
            <a:ext cx="38846700" cy="1689900"/>
          </a:xfrm>
          <a:prstGeom prst="rect">
            <a:avLst/>
          </a:prstGeom>
          <a:noFill/>
          <a:ln>
            <a:noFill/>
          </a:ln>
          <a:effectLst>
            <a:outerShdw blurRad="50800" rotWithShape="0" algn="tl" dir="2700000" dist="38100">
              <a:srgbClr val="000000">
                <a:alpha val="40000"/>
              </a:srgbClr>
            </a:outerShdw>
          </a:effectLst>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en-US" sz="10300"/>
              <a:t>Dayside Pulsating Diffuse Aurora and the Interplanetary Magnetic Field</a:t>
            </a:r>
            <a:endParaRPr sz="10300"/>
          </a:p>
        </p:txBody>
      </p:sp>
      <p:sp>
        <p:nvSpPr>
          <p:cNvPr id="90" name="Google Shape;90;p1"/>
          <p:cNvSpPr txBox="1"/>
          <p:nvPr>
            <p:ph idx="1" type="subTitle"/>
          </p:nvPr>
        </p:nvSpPr>
        <p:spPr>
          <a:xfrm>
            <a:off x="10708400" y="2850000"/>
            <a:ext cx="31605900" cy="16872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fontScale="25000" lnSpcReduction="20000"/>
          </a:bodyPr>
          <a:lstStyle/>
          <a:p>
            <a:pPr indent="0" lvl="0" marL="0" rtl="0" algn="l">
              <a:lnSpc>
                <a:spcPct val="107916"/>
              </a:lnSpc>
              <a:spcBef>
                <a:spcPts val="0"/>
              </a:spcBef>
              <a:spcAft>
                <a:spcPts val="0"/>
              </a:spcAft>
              <a:buClr>
                <a:schemeClr val="dk1"/>
              </a:buClr>
              <a:buSzPts val="275"/>
              <a:buFont typeface="Arial"/>
              <a:buNone/>
            </a:pPr>
            <a:r>
              <a:rPr b="1" lang="en-US" sz="14400"/>
              <a:t>T. Lewer</a:t>
            </a:r>
            <a:r>
              <a:rPr b="1" baseline="30000" lang="en-US" sz="14400"/>
              <a:t>1</a:t>
            </a:r>
            <a:r>
              <a:rPr b="1" lang="en-US" sz="14400"/>
              <a:t>, G. Fasel</a:t>
            </a:r>
            <a:r>
              <a:rPr b="1" baseline="30000" lang="en-US" sz="14400"/>
              <a:t>1</a:t>
            </a:r>
            <a:r>
              <a:rPr b="1" lang="en-US" sz="14400"/>
              <a:t>, M. Fargo</a:t>
            </a:r>
            <a:r>
              <a:rPr b="1" baseline="30000" lang="en-US" sz="14400"/>
              <a:t>1</a:t>
            </a:r>
            <a:r>
              <a:rPr b="1" lang="en-US" sz="14400"/>
              <a:t>, E. Swonger</a:t>
            </a:r>
            <a:r>
              <a:rPr b="1" baseline="30000" lang="en-US" sz="14400"/>
              <a:t>1</a:t>
            </a:r>
            <a:r>
              <a:rPr b="1" lang="en-US" sz="14400"/>
              <a:t>, S. Lee</a:t>
            </a:r>
            <a:r>
              <a:rPr b="1" baseline="30000" lang="en-US" sz="14400"/>
              <a:t>2</a:t>
            </a:r>
            <a:r>
              <a:rPr b="1" lang="en-US" sz="14400"/>
              <a:t>, A. Hulbert</a:t>
            </a:r>
            <a:r>
              <a:rPr b="1" baseline="30000" lang="en-US" sz="14400"/>
              <a:t>1</a:t>
            </a:r>
            <a:r>
              <a:rPr b="1" lang="en-US" sz="14400"/>
              <a:t>, B. Weir</a:t>
            </a:r>
            <a:r>
              <a:rPr b="1" baseline="30000" lang="en-US" sz="14400"/>
              <a:t>1</a:t>
            </a:r>
            <a:r>
              <a:rPr b="1" lang="en-US" sz="14400"/>
              <a:t>, O. Bradley</a:t>
            </a:r>
            <a:r>
              <a:rPr b="1" baseline="30000" lang="en-US" sz="14400"/>
              <a:t>1</a:t>
            </a:r>
            <a:r>
              <a:rPr b="1" lang="en-US" sz="14400"/>
              <a:t>, A. </a:t>
            </a:r>
            <a:r>
              <a:rPr b="1" lang="en-US" sz="14400">
                <a:uFill>
                  <a:noFill/>
                </a:uFill>
                <a:hlinkClick r:id="rId3"/>
              </a:rPr>
              <a:t>Manookian</a:t>
            </a:r>
            <a:r>
              <a:rPr b="1" baseline="30000" lang="en-US" sz="14400"/>
              <a:t>1</a:t>
            </a:r>
            <a:r>
              <a:rPr b="1" lang="en-US" sz="14400"/>
              <a:t>, T. Cleaveland</a:t>
            </a:r>
            <a:r>
              <a:rPr b="1" baseline="30000" lang="en-US" sz="14400"/>
              <a:t>1</a:t>
            </a:r>
            <a:r>
              <a:rPr b="1" lang="en-US" sz="14400"/>
              <a:t>, B. Yonano</a:t>
            </a:r>
            <a:r>
              <a:rPr b="1" baseline="30000" lang="en-US" sz="14400"/>
              <a:t>1</a:t>
            </a:r>
            <a:r>
              <a:rPr b="1" lang="en-US" sz="14400"/>
              <a:t>, J. Mann</a:t>
            </a:r>
            <a:r>
              <a:rPr b="1" baseline="30000" lang="en-US" sz="14400"/>
              <a:t>1</a:t>
            </a:r>
            <a:r>
              <a:rPr b="1" lang="en-US" sz="14400"/>
              <a:t>, F. Sigernes</a:t>
            </a:r>
            <a:r>
              <a:rPr b="1" baseline="30000" lang="en-US" sz="14400"/>
              <a:t>3</a:t>
            </a:r>
            <a:r>
              <a:rPr b="1" lang="en-US" sz="14400"/>
              <a:t>, D. Lorentzen</a:t>
            </a:r>
            <a:r>
              <a:rPr b="1" baseline="30000" lang="en-US" sz="14400"/>
              <a:t>3</a:t>
            </a:r>
            <a:endParaRPr b="1" sz="14400"/>
          </a:p>
          <a:p>
            <a:pPr indent="0" lvl="0" marL="0" rtl="0" algn="ctr">
              <a:lnSpc>
                <a:spcPct val="107000"/>
              </a:lnSpc>
              <a:spcBef>
                <a:spcPts val="800"/>
              </a:spcBef>
              <a:spcAft>
                <a:spcPts val="0"/>
              </a:spcAft>
              <a:buClr>
                <a:schemeClr val="dk1"/>
              </a:buClr>
              <a:buSzPct val="26249"/>
              <a:buNone/>
            </a:pPr>
            <a:r>
              <a:t/>
            </a:r>
            <a:endParaRPr sz="14400">
              <a:latin typeface="Times New Roman"/>
              <a:ea typeface="Times New Roman"/>
              <a:cs typeface="Times New Roman"/>
              <a:sym typeface="Times New Roman"/>
            </a:endParaRPr>
          </a:p>
          <a:p>
            <a:pPr indent="0" lvl="0" marL="0" rtl="0" algn="ctr">
              <a:lnSpc>
                <a:spcPct val="90000"/>
              </a:lnSpc>
              <a:spcBef>
                <a:spcPts val="8960"/>
              </a:spcBef>
              <a:spcAft>
                <a:spcPts val="0"/>
              </a:spcAft>
              <a:buClr>
                <a:schemeClr val="dk1"/>
              </a:buClr>
              <a:buSzPct val="100000"/>
              <a:buNone/>
            </a:pPr>
            <a:r>
              <a:t/>
            </a:r>
            <a:endParaRPr sz="3780">
              <a:latin typeface="Times New Roman"/>
              <a:ea typeface="Times New Roman"/>
              <a:cs typeface="Times New Roman"/>
              <a:sym typeface="Times New Roman"/>
            </a:endParaRPr>
          </a:p>
        </p:txBody>
      </p:sp>
      <p:sp>
        <p:nvSpPr>
          <p:cNvPr id="91" name="Google Shape;91;p1"/>
          <p:cNvSpPr txBox="1"/>
          <p:nvPr/>
        </p:nvSpPr>
        <p:spPr>
          <a:xfrm>
            <a:off x="34170600" y="29352650"/>
            <a:ext cx="16191600" cy="6935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lang="en-US" sz="3600">
                <a:solidFill>
                  <a:schemeClr val="dk1"/>
                </a:solidFill>
                <a:latin typeface="Calibri"/>
                <a:ea typeface="Calibri"/>
                <a:cs typeface="Calibri"/>
                <a:sym typeface="Calibri"/>
              </a:rPr>
              <a:t>Summary</a:t>
            </a:r>
            <a:endParaRPr i="0" sz="3600" u="none" cap="none" strike="noStrike">
              <a:solidFill>
                <a:srgbClr val="000000"/>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After examining just over three field seasons of the All Sky Camera data from the Kjell Henriksen Observatory, located in Longyearbyen, Svalbard, between November and February of different years, and analyzing twenty-one events with plots representing auroral intensity and Magnetometer plots (IMAGE), we have come to a preliminary consensus that our data has shown a correlation between the pulsations in the green diffuse aurora and the x-component of the Earth’s magnetic field. The events we have analyzed exhibit periodic pulsations between 2-10 minutes. The pulsating aurora events occur between 5-8UT or 8-11MLT. We also determined that there is a lower latitude cutoff for these pulsations between NOR (71.09N) and BJN (74.5N) geographical latitude. These are preliminary results of an ongoing statistical study.</a:t>
            </a:r>
            <a:endParaRPr b="0" i="0" sz="3600" u="none" cap="none" strike="noStrike">
              <a:solidFill>
                <a:srgbClr val="FF0000"/>
              </a:solidFill>
              <a:latin typeface="Arial"/>
              <a:ea typeface="Arial"/>
              <a:cs typeface="Arial"/>
              <a:sym typeface="Arial"/>
            </a:endParaRPr>
          </a:p>
        </p:txBody>
      </p:sp>
      <p:sp>
        <p:nvSpPr>
          <p:cNvPr id="92" name="Google Shape;92;p1"/>
          <p:cNvSpPr txBox="1"/>
          <p:nvPr/>
        </p:nvSpPr>
        <p:spPr>
          <a:xfrm>
            <a:off x="4574375" y="4317249"/>
            <a:ext cx="42197400" cy="31479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3200"/>
              <a:buFont typeface="Arial"/>
              <a:buNone/>
            </a:pPr>
            <a:r>
              <a:rPr b="1" i="0" lang="en-US" sz="3600" u="none" cap="none" strike="noStrike">
                <a:solidFill>
                  <a:schemeClr val="dk1"/>
                </a:solidFill>
                <a:latin typeface="Calibri"/>
                <a:ea typeface="Calibri"/>
                <a:cs typeface="Calibri"/>
                <a:sym typeface="Calibri"/>
              </a:rPr>
              <a:t>Abstract</a:t>
            </a:r>
            <a:endParaRPr i="0" sz="3600" u="none" cap="none" strike="noStrike">
              <a:solidFill>
                <a:srgbClr val="00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3200">
                <a:solidFill>
                  <a:schemeClr val="dk1"/>
                </a:solidFill>
                <a:latin typeface="Times New Roman"/>
                <a:ea typeface="Times New Roman"/>
                <a:cs typeface="Times New Roman"/>
                <a:sym typeface="Times New Roman"/>
              </a:rPr>
              <a:t>Changes in the interplanetary magnetic field (IMF) orientation can affect pulsations in the dayside aurora. It has been reported that multiple dayside arcs(Pc 5 band) were replaced by diffuse pulsating aurora (Pc 3-4 band) when the IMF turned northward. Dayside green (557.7 nm emission) pulsating aurora had been reported to occur between 0800 and 1100 MLT (0500-0800 UT) in patches.  The pulsations are normally associated with Pc 3-5 range. This statistical study examines pulsating green aurora using ground-based optical data are obtained from the Kjell Henriksen Observatory (KHO) in Longyearbyen, Svalbard (GEO: </a:t>
            </a:r>
            <a:r>
              <a:rPr lang="en-US" sz="3200">
                <a:solidFill>
                  <a:srgbClr val="FF0000"/>
                </a:solidFill>
                <a:latin typeface="Times New Roman"/>
                <a:ea typeface="Times New Roman"/>
                <a:cs typeface="Times New Roman"/>
                <a:sym typeface="Times New Roman"/>
              </a:rPr>
              <a:t> </a:t>
            </a:r>
            <a:r>
              <a:rPr lang="en-US" sz="3200">
                <a:solidFill>
                  <a:schemeClr val="dk1"/>
                </a:solidFill>
                <a:latin typeface="Times New Roman"/>
                <a:ea typeface="Times New Roman"/>
                <a:cs typeface="Times New Roman"/>
                <a:sym typeface="Times New Roman"/>
              </a:rPr>
              <a:t>N,  E; AACGM:  N,  E). All-Sky Camera images are obtained from the Boreal Aurora Camera Constellation (BACC) and intensities are obtained from the meridian scanning photometer data. Oscillations from the pulsating aurora are obtained from the BACC and compared with the magnetic deflections obtained from the IMAGE magnetometer network. The pulsating events are combined with IMF data. The results of the study show that (i) the pulsating green aurora occur over large area of the BACC field of view, (ii) the period of oscillations are between 5-10 minutes, (iii) very few events occur past 12 MLT.</a:t>
            </a:r>
            <a:endParaRPr b="0" i="0" sz="3200" u="none" cap="none" strike="noStrike">
              <a:solidFill>
                <a:schemeClr val="dk1"/>
              </a:solidFill>
              <a:latin typeface="Times New Roman"/>
              <a:ea typeface="Times New Roman"/>
              <a:cs typeface="Times New Roman"/>
              <a:sym typeface="Times New Roman"/>
            </a:endParaRPr>
          </a:p>
        </p:txBody>
      </p:sp>
      <p:sp>
        <p:nvSpPr>
          <p:cNvPr id="93" name="Google Shape;93;p1"/>
          <p:cNvSpPr txBox="1"/>
          <p:nvPr/>
        </p:nvSpPr>
        <p:spPr>
          <a:xfrm>
            <a:off x="13470225" y="3639625"/>
            <a:ext cx="26262600" cy="5640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Clr>
                <a:srgbClr val="000000"/>
              </a:buClr>
              <a:buSzPts val="2520"/>
              <a:buFont typeface="Arial"/>
              <a:buNone/>
            </a:pPr>
            <a:r>
              <a:rPr b="0" i="0" lang="en-US" sz="2520" u="none" cap="none" strike="noStrike">
                <a:solidFill>
                  <a:schemeClr val="dk1"/>
                </a:solidFill>
                <a:latin typeface="Times New Roman"/>
                <a:ea typeface="Times New Roman"/>
                <a:cs typeface="Times New Roman"/>
                <a:sym typeface="Times New Roman"/>
              </a:rPr>
              <a:t>1. Pepperdine University, Physics Department, Malibu, CA, USA. 2. NASA Goddard Space Flight Center, Greenbelt, MD, USA 3. University Centre in Svalbard, Longyearbyen, Norway.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19"/>
              <a:buFont typeface="Arial"/>
              <a:buNone/>
            </a:pPr>
            <a:r>
              <a:t/>
            </a:r>
            <a:endParaRPr b="0" i="0" sz="419" u="none" cap="none" strike="noStrike">
              <a:solidFill>
                <a:schemeClr val="dk1"/>
              </a:solidFill>
              <a:latin typeface="Calibri"/>
              <a:ea typeface="Calibri"/>
              <a:cs typeface="Calibri"/>
              <a:sym typeface="Calibri"/>
            </a:endParaRPr>
          </a:p>
        </p:txBody>
      </p:sp>
      <p:sp>
        <p:nvSpPr>
          <p:cNvPr id="94" name="Google Shape;94;p1"/>
          <p:cNvSpPr/>
          <p:nvPr/>
        </p:nvSpPr>
        <p:spPr>
          <a:xfrm>
            <a:off x="1367400" y="7731175"/>
            <a:ext cx="16010400" cy="28595100"/>
          </a:xfrm>
          <a:prstGeom prst="flowChartAlternateProcess">
            <a:avLst/>
          </a:prstGeom>
          <a:gradFill>
            <a:gsLst>
              <a:gs pos="0">
                <a:schemeClr val="accent1"/>
              </a:gs>
              <a:gs pos="100000">
                <a:schemeClr val="lt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5" name="Google Shape;95;p1"/>
          <p:cNvSpPr txBox="1"/>
          <p:nvPr/>
        </p:nvSpPr>
        <p:spPr>
          <a:xfrm>
            <a:off x="7434932" y="7769520"/>
            <a:ext cx="3756600" cy="60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359"/>
              <a:buFont typeface="Arial"/>
              <a:buNone/>
            </a:pPr>
            <a:r>
              <a:rPr b="1" lang="en-US" sz="3359">
                <a:solidFill>
                  <a:schemeClr val="dk1"/>
                </a:solidFill>
                <a:latin typeface="Times New Roman"/>
                <a:ea typeface="Times New Roman"/>
                <a:cs typeface="Times New Roman"/>
                <a:sym typeface="Times New Roman"/>
              </a:rPr>
              <a:t>2020-12-12</a:t>
            </a:r>
            <a:endParaRPr b="0" i="0" sz="35561" u="none" cap="none" strike="noStrike">
              <a:solidFill>
                <a:schemeClr val="dk1"/>
              </a:solidFill>
              <a:latin typeface="Calibri"/>
              <a:ea typeface="Calibri"/>
              <a:cs typeface="Calibri"/>
              <a:sym typeface="Calibri"/>
            </a:endParaRPr>
          </a:p>
        </p:txBody>
      </p:sp>
      <p:sp>
        <p:nvSpPr>
          <p:cNvPr id="96" name="Google Shape;96;p1"/>
          <p:cNvSpPr txBox="1"/>
          <p:nvPr/>
        </p:nvSpPr>
        <p:spPr>
          <a:xfrm>
            <a:off x="5721850" y="27126850"/>
            <a:ext cx="1784700" cy="12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LYR:</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5:40 - 5:48UT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T2: 5:48 - 5:57UT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 = 9min</a:t>
            </a:r>
            <a:endParaRPr sz="1800">
              <a:solidFill>
                <a:schemeClr val="dk1"/>
              </a:solidFill>
              <a:latin typeface="Calibri"/>
              <a:ea typeface="Calibri"/>
              <a:cs typeface="Calibri"/>
              <a:sym typeface="Calibri"/>
            </a:endParaRPr>
          </a:p>
        </p:txBody>
      </p:sp>
      <p:pic>
        <p:nvPicPr>
          <p:cNvPr id="97" name="Google Shape;97;p1"/>
          <p:cNvPicPr preferRelativeResize="0"/>
          <p:nvPr/>
        </p:nvPicPr>
        <p:blipFill>
          <a:blip r:embed="rId4">
            <a:alphaModFix/>
          </a:blip>
          <a:stretch>
            <a:fillRect/>
          </a:stretch>
        </p:blipFill>
        <p:spPr>
          <a:xfrm>
            <a:off x="9428950" y="15350501"/>
            <a:ext cx="7620000" cy="9753326"/>
          </a:xfrm>
          <a:prstGeom prst="rect">
            <a:avLst/>
          </a:prstGeom>
          <a:noFill/>
          <a:ln>
            <a:noFill/>
          </a:ln>
        </p:spPr>
      </p:pic>
      <p:sp>
        <p:nvSpPr>
          <p:cNvPr id="98" name="Google Shape;98;p1"/>
          <p:cNvSpPr txBox="1"/>
          <p:nvPr/>
        </p:nvSpPr>
        <p:spPr>
          <a:xfrm>
            <a:off x="1593975" y="27126850"/>
            <a:ext cx="1784700" cy="12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Intensity</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5:41 - 5:49UT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T2: 5:49 - 5:59UT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 = 9min</a:t>
            </a:r>
            <a:endParaRPr sz="1800">
              <a:solidFill>
                <a:schemeClr val="dk1"/>
              </a:solidFill>
              <a:latin typeface="Calibri"/>
              <a:ea typeface="Calibri"/>
              <a:cs typeface="Calibri"/>
              <a:sym typeface="Calibri"/>
            </a:endParaRPr>
          </a:p>
        </p:txBody>
      </p:sp>
      <p:sp>
        <p:nvSpPr>
          <p:cNvPr id="99" name="Google Shape;99;p1"/>
          <p:cNvSpPr txBox="1"/>
          <p:nvPr/>
        </p:nvSpPr>
        <p:spPr>
          <a:xfrm>
            <a:off x="3611525" y="27126850"/>
            <a:ext cx="1784700" cy="12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NAL</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5:40 - 5:48UT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T2: 5:48 - 6:00UT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 = 10min</a:t>
            </a:r>
            <a:endParaRPr sz="1800">
              <a:solidFill>
                <a:schemeClr val="dk1"/>
              </a:solidFill>
              <a:latin typeface="Calibri"/>
              <a:ea typeface="Calibri"/>
              <a:cs typeface="Calibri"/>
              <a:sym typeface="Calibri"/>
            </a:endParaRPr>
          </a:p>
        </p:txBody>
      </p:sp>
      <p:sp>
        <p:nvSpPr>
          <p:cNvPr id="100" name="Google Shape;100;p1"/>
          <p:cNvSpPr txBox="1"/>
          <p:nvPr/>
        </p:nvSpPr>
        <p:spPr>
          <a:xfrm>
            <a:off x="7811213" y="27105625"/>
            <a:ext cx="1784700" cy="12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HOR</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5:38 - 5:47UT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T2: 5:47 - 5:56UT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 = 9min</a:t>
            </a:r>
            <a:endParaRPr sz="1800">
              <a:solidFill>
                <a:schemeClr val="dk1"/>
              </a:solidFill>
              <a:latin typeface="Calibri"/>
              <a:ea typeface="Calibri"/>
              <a:cs typeface="Calibri"/>
              <a:sym typeface="Calibri"/>
            </a:endParaRPr>
          </a:p>
        </p:txBody>
      </p:sp>
      <p:pic>
        <p:nvPicPr>
          <p:cNvPr id="101" name="Google Shape;101;p1"/>
          <p:cNvPicPr preferRelativeResize="0"/>
          <p:nvPr/>
        </p:nvPicPr>
        <p:blipFill rotWithShape="1">
          <a:blip r:embed="rId5">
            <a:alphaModFix/>
          </a:blip>
          <a:srcRect b="0" l="0" r="3474" t="0"/>
          <a:stretch/>
        </p:blipFill>
        <p:spPr>
          <a:xfrm>
            <a:off x="1568962" y="20705875"/>
            <a:ext cx="7581226" cy="4359901"/>
          </a:xfrm>
          <a:prstGeom prst="rect">
            <a:avLst/>
          </a:prstGeom>
          <a:noFill/>
          <a:ln>
            <a:noFill/>
          </a:ln>
        </p:spPr>
      </p:pic>
      <p:sp>
        <p:nvSpPr>
          <p:cNvPr id="102" name="Google Shape;102;p1"/>
          <p:cNvSpPr txBox="1"/>
          <p:nvPr/>
        </p:nvSpPr>
        <p:spPr>
          <a:xfrm>
            <a:off x="9913100" y="27105625"/>
            <a:ext cx="1784700" cy="12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HOP</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5:36 - 5:45UT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T2: 5:45 - 5:54UT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 = 9min</a:t>
            </a:r>
            <a:endParaRPr sz="1800">
              <a:solidFill>
                <a:schemeClr val="dk1"/>
              </a:solidFill>
              <a:latin typeface="Calibri"/>
              <a:ea typeface="Calibri"/>
              <a:cs typeface="Calibri"/>
              <a:sym typeface="Calibri"/>
            </a:endParaRPr>
          </a:p>
        </p:txBody>
      </p:sp>
      <p:pic>
        <p:nvPicPr>
          <p:cNvPr id="103" name="Google Shape;103;p1"/>
          <p:cNvPicPr preferRelativeResize="0"/>
          <p:nvPr/>
        </p:nvPicPr>
        <p:blipFill rotWithShape="1">
          <a:blip r:embed="rId6">
            <a:alphaModFix/>
          </a:blip>
          <a:srcRect b="0" l="0" r="0" t="0"/>
          <a:stretch/>
        </p:blipFill>
        <p:spPr>
          <a:xfrm>
            <a:off x="1549563" y="15312463"/>
            <a:ext cx="7620001" cy="4500675"/>
          </a:xfrm>
          <a:prstGeom prst="rect">
            <a:avLst/>
          </a:prstGeom>
          <a:noFill/>
          <a:ln>
            <a:noFill/>
          </a:ln>
        </p:spPr>
      </p:pic>
      <p:pic>
        <p:nvPicPr>
          <p:cNvPr id="104" name="Google Shape;104;p1"/>
          <p:cNvPicPr preferRelativeResize="0"/>
          <p:nvPr/>
        </p:nvPicPr>
        <p:blipFill>
          <a:blip r:embed="rId7">
            <a:alphaModFix/>
          </a:blip>
          <a:stretch>
            <a:fillRect/>
          </a:stretch>
        </p:blipFill>
        <p:spPr>
          <a:xfrm>
            <a:off x="9428950" y="8594575"/>
            <a:ext cx="5791200" cy="5781675"/>
          </a:xfrm>
          <a:prstGeom prst="rect">
            <a:avLst/>
          </a:prstGeom>
          <a:noFill/>
          <a:ln>
            <a:noFill/>
          </a:ln>
        </p:spPr>
      </p:pic>
      <p:pic>
        <p:nvPicPr>
          <p:cNvPr id="105" name="Google Shape;105;p1"/>
          <p:cNvPicPr preferRelativeResize="0"/>
          <p:nvPr/>
        </p:nvPicPr>
        <p:blipFill>
          <a:blip r:embed="rId8">
            <a:alphaModFix/>
          </a:blip>
          <a:stretch>
            <a:fillRect/>
          </a:stretch>
        </p:blipFill>
        <p:spPr>
          <a:xfrm>
            <a:off x="3416475" y="8599338"/>
            <a:ext cx="5753100" cy="5772150"/>
          </a:xfrm>
          <a:prstGeom prst="rect">
            <a:avLst/>
          </a:prstGeom>
          <a:noFill/>
          <a:ln>
            <a:noFill/>
          </a:ln>
        </p:spPr>
      </p:pic>
      <p:sp>
        <p:nvSpPr>
          <p:cNvPr id="106" name="Google Shape;106;p1"/>
          <p:cNvSpPr/>
          <p:nvPr/>
        </p:nvSpPr>
        <p:spPr>
          <a:xfrm>
            <a:off x="-51950" y="0"/>
            <a:ext cx="816000" cy="384048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7" name="Google Shape;107;p1"/>
          <p:cNvSpPr/>
          <p:nvPr/>
        </p:nvSpPr>
        <p:spPr>
          <a:xfrm rot="5400000">
            <a:off x="25166700" y="12438400"/>
            <a:ext cx="816000" cy="51225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8" name="Google Shape;108;p1"/>
          <p:cNvSpPr/>
          <p:nvPr/>
        </p:nvSpPr>
        <p:spPr>
          <a:xfrm>
            <a:off x="50445825" y="0"/>
            <a:ext cx="816000" cy="384048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09" name="Google Shape;109;p1"/>
          <p:cNvPicPr preferRelativeResize="0"/>
          <p:nvPr/>
        </p:nvPicPr>
        <p:blipFill rotWithShape="1">
          <a:blip r:embed="rId9">
            <a:alphaModFix/>
          </a:blip>
          <a:srcRect b="0" l="0" r="45550" t="0"/>
          <a:stretch/>
        </p:blipFill>
        <p:spPr>
          <a:xfrm>
            <a:off x="45648098" y="1872474"/>
            <a:ext cx="4359901" cy="1567910"/>
          </a:xfrm>
          <a:prstGeom prst="rect">
            <a:avLst/>
          </a:prstGeom>
          <a:noFill/>
          <a:ln>
            <a:noFill/>
          </a:ln>
        </p:spPr>
      </p:pic>
      <p:sp>
        <p:nvSpPr>
          <p:cNvPr id="110" name="Google Shape;110;p1"/>
          <p:cNvSpPr/>
          <p:nvPr/>
        </p:nvSpPr>
        <p:spPr>
          <a:xfrm rot="5400000">
            <a:off x="25176150" y="-25220650"/>
            <a:ext cx="816000" cy="512445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descr="pepperdine university logo 10 free Cliparts | Download ..." id="111" name="Google Shape;111;p1"/>
          <p:cNvPicPr preferRelativeResize="0"/>
          <p:nvPr/>
        </p:nvPicPr>
        <p:blipFill rotWithShape="1">
          <a:blip r:embed="rId10">
            <a:alphaModFix/>
          </a:blip>
          <a:srcRect b="0" l="0" r="0" t="0"/>
          <a:stretch/>
        </p:blipFill>
        <p:spPr>
          <a:xfrm>
            <a:off x="1488493" y="-2"/>
            <a:ext cx="4359904" cy="4359904"/>
          </a:xfrm>
          <a:prstGeom prst="rect">
            <a:avLst/>
          </a:prstGeom>
          <a:noFill/>
          <a:ln>
            <a:noFill/>
          </a:ln>
        </p:spPr>
      </p:pic>
      <p:sp>
        <p:nvSpPr>
          <p:cNvPr id="112" name="Google Shape;112;p1"/>
          <p:cNvSpPr/>
          <p:nvPr/>
        </p:nvSpPr>
        <p:spPr>
          <a:xfrm>
            <a:off x="34707950" y="7873038"/>
            <a:ext cx="15316500" cy="21224100"/>
          </a:xfrm>
          <a:prstGeom prst="flowChartAlternateProcess">
            <a:avLst/>
          </a:prstGeom>
          <a:gradFill>
            <a:gsLst>
              <a:gs pos="0">
                <a:schemeClr val="accent1"/>
              </a:gs>
              <a:gs pos="100000">
                <a:schemeClr val="lt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3" name="Google Shape;113;p1"/>
          <p:cNvSpPr txBox="1"/>
          <p:nvPr/>
        </p:nvSpPr>
        <p:spPr>
          <a:xfrm>
            <a:off x="40162883" y="7835458"/>
            <a:ext cx="4274700" cy="60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359"/>
              <a:buFont typeface="Arial"/>
              <a:buNone/>
            </a:pPr>
            <a:r>
              <a:rPr b="1" lang="en-US" sz="3359">
                <a:solidFill>
                  <a:schemeClr val="dk1"/>
                </a:solidFill>
                <a:latin typeface="Times New Roman"/>
                <a:ea typeface="Times New Roman"/>
                <a:cs typeface="Times New Roman"/>
                <a:sym typeface="Times New Roman"/>
              </a:rPr>
              <a:t>2017-12-25</a:t>
            </a:r>
            <a:endParaRPr b="0" i="0" sz="35561" u="none" cap="none" strike="noStrike">
              <a:solidFill>
                <a:schemeClr val="dk1"/>
              </a:solidFill>
              <a:latin typeface="Calibri"/>
              <a:ea typeface="Calibri"/>
              <a:cs typeface="Calibri"/>
              <a:sym typeface="Calibri"/>
            </a:endParaRPr>
          </a:p>
        </p:txBody>
      </p:sp>
      <p:pic>
        <p:nvPicPr>
          <p:cNvPr id="114" name="Google Shape;114;p1"/>
          <p:cNvPicPr preferRelativeResize="0"/>
          <p:nvPr/>
        </p:nvPicPr>
        <p:blipFill>
          <a:blip r:embed="rId11">
            <a:alphaModFix/>
          </a:blip>
          <a:stretch>
            <a:fillRect/>
          </a:stretch>
        </p:blipFill>
        <p:spPr>
          <a:xfrm>
            <a:off x="42245150" y="15399550"/>
            <a:ext cx="7620000" cy="9981899"/>
          </a:xfrm>
          <a:prstGeom prst="rect">
            <a:avLst/>
          </a:prstGeom>
          <a:noFill/>
          <a:ln>
            <a:noFill/>
          </a:ln>
        </p:spPr>
      </p:pic>
      <p:sp>
        <p:nvSpPr>
          <p:cNvPr id="115" name="Google Shape;115;p1"/>
          <p:cNvSpPr txBox="1"/>
          <p:nvPr/>
        </p:nvSpPr>
        <p:spPr>
          <a:xfrm>
            <a:off x="36918150" y="26374450"/>
            <a:ext cx="17847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Intensity:</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5:06 - 5:11UT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T2: 5:11 - 5:16UT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T3: 5:16 - 5:22UT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T4: 5:22 - 5:27UT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T5: 5:27 - 5:32UT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 = 5min</a:t>
            </a:r>
            <a:endParaRPr sz="1800">
              <a:solidFill>
                <a:schemeClr val="dk1"/>
              </a:solidFill>
              <a:latin typeface="Calibri"/>
              <a:ea typeface="Calibri"/>
              <a:cs typeface="Calibri"/>
              <a:sym typeface="Calibri"/>
            </a:endParaRPr>
          </a:p>
        </p:txBody>
      </p:sp>
      <p:sp>
        <p:nvSpPr>
          <p:cNvPr id="116" name="Google Shape;116;p1"/>
          <p:cNvSpPr txBox="1"/>
          <p:nvPr/>
        </p:nvSpPr>
        <p:spPr>
          <a:xfrm>
            <a:off x="39030675" y="26374450"/>
            <a:ext cx="1784700" cy="18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LYR:</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5:11 - 5:18UT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T2: 5:18 - 5:25UT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T3: 5:25 - 5:32UT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T4: 5:32 - 5:37UT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 = 6min</a:t>
            </a:r>
            <a:endParaRPr sz="1800">
              <a:solidFill>
                <a:schemeClr val="dk1"/>
              </a:solidFill>
              <a:latin typeface="Calibri"/>
              <a:ea typeface="Calibri"/>
              <a:cs typeface="Calibri"/>
              <a:sym typeface="Calibri"/>
            </a:endParaRPr>
          </a:p>
        </p:txBody>
      </p:sp>
      <p:pic>
        <p:nvPicPr>
          <p:cNvPr id="117" name="Google Shape;117;p1"/>
          <p:cNvPicPr preferRelativeResize="0"/>
          <p:nvPr/>
        </p:nvPicPr>
        <p:blipFill rotWithShape="1">
          <a:blip r:embed="rId12">
            <a:alphaModFix/>
          </a:blip>
          <a:srcRect b="0" l="0" r="7817" t="0"/>
          <a:stretch/>
        </p:blipFill>
        <p:spPr>
          <a:xfrm>
            <a:off x="34916700" y="20809450"/>
            <a:ext cx="7001051" cy="4572000"/>
          </a:xfrm>
          <a:prstGeom prst="rect">
            <a:avLst/>
          </a:prstGeom>
          <a:noFill/>
          <a:ln>
            <a:noFill/>
          </a:ln>
        </p:spPr>
      </p:pic>
      <p:sp>
        <p:nvSpPr>
          <p:cNvPr id="118" name="Google Shape;118;p1"/>
          <p:cNvSpPr txBox="1"/>
          <p:nvPr/>
        </p:nvSpPr>
        <p:spPr>
          <a:xfrm>
            <a:off x="41171775" y="26374450"/>
            <a:ext cx="1784700" cy="20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HOR:</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5:05 - 5:10UT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5:10 - 5:17UT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T2: 5:17 - 5:23UT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T3: 5:23 - 5:29UT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T4: 5:29 - 5:37UT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 = 6min </a:t>
            </a:r>
            <a:endParaRPr sz="1800">
              <a:solidFill>
                <a:schemeClr val="dk1"/>
              </a:solidFill>
              <a:latin typeface="Calibri"/>
              <a:ea typeface="Calibri"/>
              <a:cs typeface="Calibri"/>
              <a:sym typeface="Calibri"/>
            </a:endParaRPr>
          </a:p>
        </p:txBody>
      </p:sp>
      <p:sp>
        <p:nvSpPr>
          <p:cNvPr id="119" name="Google Shape;119;p1"/>
          <p:cNvSpPr txBox="1"/>
          <p:nvPr/>
        </p:nvSpPr>
        <p:spPr>
          <a:xfrm>
            <a:off x="43327175" y="26353750"/>
            <a:ext cx="1784700" cy="20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HOP:</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5:03 - 5:08UT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T2: 5:08 - 5:15UT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T3: 5:15 - 5:21UT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T4: 5:21 - 5:28UT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T5: 5:28 - 5:36UT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 = 7min</a:t>
            </a:r>
            <a:endParaRPr sz="1800">
              <a:solidFill>
                <a:schemeClr val="dk1"/>
              </a:solidFill>
              <a:latin typeface="Calibri"/>
              <a:ea typeface="Calibri"/>
              <a:cs typeface="Calibri"/>
              <a:sym typeface="Calibri"/>
            </a:endParaRPr>
          </a:p>
        </p:txBody>
      </p:sp>
      <p:sp>
        <p:nvSpPr>
          <p:cNvPr id="120" name="Google Shape;120;p1"/>
          <p:cNvSpPr txBox="1"/>
          <p:nvPr/>
        </p:nvSpPr>
        <p:spPr>
          <a:xfrm>
            <a:off x="36561500" y="16600075"/>
            <a:ext cx="3756600" cy="10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0">
                <a:solidFill>
                  <a:schemeClr val="dk1"/>
                </a:solidFill>
                <a:latin typeface="Calibri"/>
                <a:ea typeface="Calibri"/>
                <a:cs typeface="Calibri"/>
                <a:sym typeface="Calibri"/>
              </a:rPr>
              <a:t>owen overlay</a:t>
            </a:r>
            <a:endParaRPr sz="6000">
              <a:solidFill>
                <a:schemeClr val="dk1"/>
              </a:solidFill>
              <a:latin typeface="Calibri"/>
              <a:ea typeface="Calibri"/>
              <a:cs typeface="Calibri"/>
              <a:sym typeface="Calibri"/>
            </a:endParaRPr>
          </a:p>
        </p:txBody>
      </p:sp>
      <p:sp>
        <p:nvSpPr>
          <p:cNvPr id="121" name="Google Shape;121;p1"/>
          <p:cNvSpPr txBox="1"/>
          <p:nvPr/>
        </p:nvSpPr>
        <p:spPr>
          <a:xfrm>
            <a:off x="45482575" y="26353750"/>
            <a:ext cx="1784700" cy="16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BJN:</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5:10 - 5:17UT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T2: 5:17 - 5:23UT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T3: 5:23 - 5:29UT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T4: 5:29 - 5:37UT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 = 7min</a:t>
            </a:r>
            <a:endParaRPr sz="1800">
              <a:solidFill>
                <a:schemeClr val="dk1"/>
              </a:solidFill>
              <a:latin typeface="Calibri"/>
              <a:ea typeface="Calibri"/>
              <a:cs typeface="Calibri"/>
              <a:sym typeface="Calibri"/>
            </a:endParaRPr>
          </a:p>
        </p:txBody>
      </p:sp>
      <p:pic>
        <p:nvPicPr>
          <p:cNvPr id="122" name="Google Shape;122;p1"/>
          <p:cNvPicPr preferRelativeResize="0"/>
          <p:nvPr/>
        </p:nvPicPr>
        <p:blipFill rotWithShape="1">
          <a:blip r:embed="rId13">
            <a:alphaModFix/>
          </a:blip>
          <a:srcRect b="0" l="0" r="0" t="0"/>
          <a:stretch/>
        </p:blipFill>
        <p:spPr>
          <a:xfrm>
            <a:off x="34916700" y="15399550"/>
            <a:ext cx="7001050" cy="4500675"/>
          </a:xfrm>
          <a:prstGeom prst="rect">
            <a:avLst/>
          </a:prstGeom>
          <a:noFill/>
          <a:ln>
            <a:noFill/>
          </a:ln>
        </p:spPr>
      </p:pic>
      <p:pic>
        <p:nvPicPr>
          <p:cNvPr id="123" name="Google Shape;123;p1"/>
          <p:cNvPicPr preferRelativeResize="0"/>
          <p:nvPr/>
        </p:nvPicPr>
        <p:blipFill>
          <a:blip r:embed="rId14">
            <a:alphaModFix/>
          </a:blip>
          <a:stretch>
            <a:fillRect/>
          </a:stretch>
        </p:blipFill>
        <p:spPr>
          <a:xfrm>
            <a:off x="36040825" y="8721763"/>
            <a:ext cx="5800725" cy="5791200"/>
          </a:xfrm>
          <a:prstGeom prst="rect">
            <a:avLst/>
          </a:prstGeom>
          <a:noFill/>
          <a:ln>
            <a:noFill/>
          </a:ln>
        </p:spPr>
      </p:pic>
      <p:pic>
        <p:nvPicPr>
          <p:cNvPr id="124" name="Google Shape;124;p1"/>
          <p:cNvPicPr preferRelativeResize="0"/>
          <p:nvPr/>
        </p:nvPicPr>
        <p:blipFill>
          <a:blip r:embed="rId15">
            <a:alphaModFix/>
          </a:blip>
          <a:stretch>
            <a:fillRect/>
          </a:stretch>
        </p:blipFill>
        <p:spPr>
          <a:xfrm>
            <a:off x="42168938" y="8731275"/>
            <a:ext cx="5781675" cy="5772150"/>
          </a:xfrm>
          <a:prstGeom prst="rect">
            <a:avLst/>
          </a:prstGeom>
          <a:noFill/>
          <a:ln>
            <a:noFill/>
          </a:ln>
        </p:spPr>
      </p:pic>
      <p:sp>
        <p:nvSpPr>
          <p:cNvPr id="125" name="Google Shape;125;p1"/>
          <p:cNvSpPr/>
          <p:nvPr/>
        </p:nvSpPr>
        <p:spPr>
          <a:xfrm>
            <a:off x="17928225" y="7835450"/>
            <a:ext cx="16191600" cy="28452900"/>
          </a:xfrm>
          <a:prstGeom prst="flowChartAlternateProcess">
            <a:avLst/>
          </a:prstGeom>
          <a:gradFill>
            <a:gsLst>
              <a:gs pos="0">
                <a:schemeClr val="accent1"/>
              </a:gs>
              <a:gs pos="100000">
                <a:schemeClr val="lt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6" name="Google Shape;126;p1"/>
          <p:cNvSpPr txBox="1"/>
          <p:nvPr/>
        </p:nvSpPr>
        <p:spPr>
          <a:xfrm>
            <a:off x="23646415" y="7819169"/>
            <a:ext cx="4547100" cy="60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359"/>
              <a:buFont typeface="Arial"/>
              <a:buNone/>
            </a:pPr>
            <a:r>
              <a:rPr b="1" lang="en-US" sz="3359">
                <a:solidFill>
                  <a:schemeClr val="dk1"/>
                </a:solidFill>
                <a:latin typeface="Times New Roman"/>
                <a:ea typeface="Times New Roman"/>
                <a:cs typeface="Times New Roman"/>
                <a:sym typeface="Times New Roman"/>
              </a:rPr>
              <a:t>2019-12-31</a:t>
            </a:r>
            <a:endParaRPr b="0" i="0" sz="35561" u="none" cap="none" strike="noStrike">
              <a:solidFill>
                <a:schemeClr val="dk1"/>
              </a:solidFill>
              <a:latin typeface="Calibri"/>
              <a:ea typeface="Calibri"/>
              <a:cs typeface="Calibri"/>
              <a:sym typeface="Calibri"/>
            </a:endParaRPr>
          </a:p>
        </p:txBody>
      </p:sp>
      <p:pic>
        <p:nvPicPr>
          <p:cNvPr id="127" name="Google Shape;127;p1"/>
          <p:cNvPicPr preferRelativeResize="0"/>
          <p:nvPr/>
        </p:nvPicPr>
        <p:blipFill>
          <a:blip r:embed="rId16">
            <a:alphaModFix/>
          </a:blip>
          <a:stretch>
            <a:fillRect/>
          </a:stretch>
        </p:blipFill>
        <p:spPr>
          <a:xfrm>
            <a:off x="18232213" y="15370775"/>
            <a:ext cx="7620001" cy="4500675"/>
          </a:xfrm>
          <a:prstGeom prst="rect">
            <a:avLst/>
          </a:prstGeom>
          <a:noFill/>
          <a:ln>
            <a:noFill/>
          </a:ln>
        </p:spPr>
      </p:pic>
      <p:sp>
        <p:nvSpPr>
          <p:cNvPr id="128" name="Google Shape;128;p1"/>
          <p:cNvSpPr txBox="1"/>
          <p:nvPr/>
        </p:nvSpPr>
        <p:spPr>
          <a:xfrm>
            <a:off x="27968563" y="11229475"/>
            <a:ext cx="3756600" cy="10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0">
                <a:solidFill>
                  <a:schemeClr val="dk1"/>
                </a:solidFill>
                <a:latin typeface="Calibri"/>
                <a:ea typeface="Calibri"/>
                <a:cs typeface="Calibri"/>
                <a:sym typeface="Calibri"/>
              </a:rPr>
              <a:t>dark</a:t>
            </a:r>
            <a:endParaRPr sz="6000">
              <a:solidFill>
                <a:schemeClr val="dk1"/>
              </a:solidFill>
              <a:latin typeface="Calibri"/>
              <a:ea typeface="Calibri"/>
              <a:cs typeface="Calibri"/>
              <a:sym typeface="Calibri"/>
            </a:endParaRPr>
          </a:p>
        </p:txBody>
      </p:sp>
      <p:pic>
        <p:nvPicPr>
          <p:cNvPr id="129" name="Google Shape;129;p1"/>
          <p:cNvPicPr preferRelativeResize="0"/>
          <p:nvPr/>
        </p:nvPicPr>
        <p:blipFill rotWithShape="1">
          <a:blip r:embed="rId17">
            <a:alphaModFix/>
          </a:blip>
          <a:srcRect b="0" l="0" r="8122" t="0"/>
          <a:stretch/>
        </p:blipFill>
        <p:spPr>
          <a:xfrm>
            <a:off x="18232213" y="20771799"/>
            <a:ext cx="7620001" cy="4359901"/>
          </a:xfrm>
          <a:prstGeom prst="rect">
            <a:avLst/>
          </a:prstGeom>
          <a:noFill/>
          <a:ln>
            <a:noFill/>
          </a:ln>
        </p:spPr>
      </p:pic>
      <p:pic>
        <p:nvPicPr>
          <p:cNvPr id="130" name="Google Shape;130;p1"/>
          <p:cNvPicPr preferRelativeResize="0"/>
          <p:nvPr/>
        </p:nvPicPr>
        <p:blipFill>
          <a:blip r:embed="rId18">
            <a:alphaModFix/>
          </a:blip>
          <a:stretch>
            <a:fillRect/>
          </a:stretch>
        </p:blipFill>
        <p:spPr>
          <a:xfrm>
            <a:off x="26220788" y="29736937"/>
            <a:ext cx="7581226" cy="4138975"/>
          </a:xfrm>
          <a:prstGeom prst="rect">
            <a:avLst/>
          </a:prstGeom>
          <a:noFill/>
          <a:ln>
            <a:noFill/>
          </a:ln>
        </p:spPr>
      </p:pic>
      <p:pic>
        <p:nvPicPr>
          <p:cNvPr id="131" name="Google Shape;131;p1"/>
          <p:cNvPicPr preferRelativeResize="0"/>
          <p:nvPr/>
        </p:nvPicPr>
        <p:blipFill>
          <a:blip r:embed="rId19">
            <a:alphaModFix/>
          </a:blip>
          <a:stretch>
            <a:fillRect/>
          </a:stretch>
        </p:blipFill>
        <p:spPr>
          <a:xfrm>
            <a:off x="18232213" y="29736925"/>
            <a:ext cx="7620001" cy="4138975"/>
          </a:xfrm>
          <a:prstGeom prst="rect">
            <a:avLst/>
          </a:prstGeom>
          <a:noFill/>
          <a:ln>
            <a:noFill/>
          </a:ln>
        </p:spPr>
      </p:pic>
      <p:pic>
        <p:nvPicPr>
          <p:cNvPr id="132" name="Google Shape;132;p1"/>
          <p:cNvPicPr preferRelativeResize="0"/>
          <p:nvPr/>
        </p:nvPicPr>
        <p:blipFill>
          <a:blip r:embed="rId20">
            <a:alphaModFix/>
          </a:blip>
          <a:stretch>
            <a:fillRect/>
          </a:stretch>
        </p:blipFill>
        <p:spPr>
          <a:xfrm>
            <a:off x="26201400" y="8782475"/>
            <a:ext cx="5781675" cy="5772150"/>
          </a:xfrm>
          <a:prstGeom prst="rect">
            <a:avLst/>
          </a:prstGeom>
          <a:noFill/>
          <a:ln>
            <a:noFill/>
          </a:ln>
        </p:spPr>
      </p:pic>
      <p:pic>
        <p:nvPicPr>
          <p:cNvPr id="133" name="Google Shape;133;p1"/>
          <p:cNvPicPr preferRelativeResize="0"/>
          <p:nvPr/>
        </p:nvPicPr>
        <p:blipFill>
          <a:blip r:embed="rId21">
            <a:alphaModFix/>
          </a:blip>
          <a:stretch>
            <a:fillRect/>
          </a:stretch>
        </p:blipFill>
        <p:spPr>
          <a:xfrm>
            <a:off x="20086113" y="8782488"/>
            <a:ext cx="5791200" cy="5772150"/>
          </a:xfrm>
          <a:prstGeom prst="rect">
            <a:avLst/>
          </a:prstGeom>
          <a:noFill/>
          <a:ln>
            <a:noFill/>
          </a:ln>
        </p:spPr>
      </p:pic>
      <p:sp>
        <p:nvSpPr>
          <p:cNvPr id="134" name="Google Shape;134;p1"/>
          <p:cNvSpPr txBox="1"/>
          <p:nvPr/>
        </p:nvSpPr>
        <p:spPr>
          <a:xfrm>
            <a:off x="18232225" y="26690125"/>
            <a:ext cx="2094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Intensity:</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7:10 - 7:13UT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T2: 7:13 - 7:15UT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T3: 7:15 - 7:16UT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T4: 7:16 - 7:19UT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T5: 7:19 - 7:23:30UT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 = 3min</a:t>
            </a:r>
            <a:endParaRPr sz="1800">
              <a:solidFill>
                <a:schemeClr val="dk1"/>
              </a:solidFill>
              <a:latin typeface="Calibri"/>
              <a:ea typeface="Calibri"/>
              <a:cs typeface="Calibri"/>
              <a:sym typeface="Calibri"/>
            </a:endParaRPr>
          </a:p>
        </p:txBody>
      </p:sp>
      <p:sp>
        <p:nvSpPr>
          <p:cNvPr id="135" name="Google Shape;135;p1"/>
          <p:cNvSpPr txBox="1"/>
          <p:nvPr/>
        </p:nvSpPr>
        <p:spPr>
          <a:xfrm>
            <a:off x="23193570" y="26661350"/>
            <a:ext cx="17847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LYR</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7:09 - 7:12UT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T2: </a:t>
            </a:r>
            <a:r>
              <a:rPr lang="en-US" sz="1800">
                <a:solidFill>
                  <a:schemeClr val="dk1"/>
                </a:solidFill>
                <a:latin typeface="Calibri"/>
                <a:ea typeface="Calibri"/>
                <a:cs typeface="Calibri"/>
                <a:sym typeface="Calibri"/>
              </a:rPr>
              <a:t>7:12</a:t>
            </a:r>
            <a:r>
              <a:rPr lang="en-US" sz="1800">
                <a:solidFill>
                  <a:schemeClr val="dk1"/>
                </a:solidFill>
                <a:latin typeface="Calibri"/>
                <a:ea typeface="Calibri"/>
                <a:cs typeface="Calibri"/>
                <a:sym typeface="Calibri"/>
              </a:rPr>
              <a:t> - 7:17UT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T3: </a:t>
            </a:r>
            <a:r>
              <a:rPr lang="en-US" sz="1800">
                <a:solidFill>
                  <a:schemeClr val="dk1"/>
                </a:solidFill>
                <a:latin typeface="Calibri"/>
                <a:ea typeface="Calibri"/>
                <a:cs typeface="Calibri"/>
                <a:sym typeface="Calibri"/>
              </a:rPr>
              <a:t>7:17</a:t>
            </a:r>
            <a:r>
              <a:rPr lang="en-US" sz="1800">
                <a:solidFill>
                  <a:schemeClr val="dk1"/>
                </a:solidFill>
                <a:latin typeface="Calibri"/>
                <a:ea typeface="Calibri"/>
                <a:cs typeface="Calibri"/>
                <a:sym typeface="Calibri"/>
              </a:rPr>
              <a:t> - 7:20UT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T4: 7:20 - 7:24UT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 = 4min</a:t>
            </a:r>
            <a:endParaRPr sz="1800">
              <a:solidFill>
                <a:schemeClr val="dk1"/>
              </a:solidFill>
              <a:latin typeface="Calibri"/>
              <a:ea typeface="Calibri"/>
              <a:cs typeface="Calibri"/>
              <a:sym typeface="Calibri"/>
            </a:endParaRPr>
          </a:p>
        </p:txBody>
      </p:sp>
      <p:pic>
        <p:nvPicPr>
          <p:cNvPr id="136" name="Google Shape;136;p1"/>
          <p:cNvPicPr preferRelativeResize="0"/>
          <p:nvPr/>
        </p:nvPicPr>
        <p:blipFill>
          <a:blip r:embed="rId22">
            <a:alphaModFix/>
          </a:blip>
          <a:stretch>
            <a:fillRect/>
          </a:stretch>
        </p:blipFill>
        <p:spPr>
          <a:xfrm>
            <a:off x="26201400" y="15370724"/>
            <a:ext cx="7620000" cy="9753326"/>
          </a:xfrm>
          <a:prstGeom prst="rect">
            <a:avLst/>
          </a:prstGeom>
          <a:noFill/>
          <a:ln>
            <a:noFill/>
          </a:ln>
        </p:spPr>
      </p:pic>
      <p:sp>
        <p:nvSpPr>
          <p:cNvPr id="137" name="Google Shape;137;p1"/>
          <p:cNvSpPr txBox="1"/>
          <p:nvPr/>
        </p:nvSpPr>
        <p:spPr>
          <a:xfrm>
            <a:off x="1593975" y="25120600"/>
            <a:ext cx="7499400" cy="8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1"/>
                </a:solidFill>
                <a:latin typeface="Times New Roman"/>
                <a:ea typeface="Times New Roman"/>
                <a:cs typeface="Times New Roman"/>
                <a:sym typeface="Times New Roman"/>
              </a:rPr>
              <a:t>Figure 1.3</a:t>
            </a:r>
            <a:r>
              <a:rPr lang="en-US" sz="1800">
                <a:solidFill>
                  <a:schemeClr val="dk1"/>
                </a:solidFill>
                <a:latin typeface="Times New Roman"/>
                <a:ea typeface="Times New Roman"/>
                <a:cs typeface="Times New Roman"/>
                <a:sym typeface="Times New Roman"/>
              </a:rPr>
              <a:t> Red, green, and blue color </a:t>
            </a:r>
            <a:r>
              <a:rPr lang="en-US" sz="1800">
                <a:solidFill>
                  <a:schemeClr val="dk1"/>
                </a:solidFill>
                <a:latin typeface="Times New Roman"/>
                <a:ea typeface="Times New Roman"/>
                <a:cs typeface="Times New Roman"/>
                <a:sym typeface="Times New Roman"/>
              </a:rPr>
              <a:t>intensity plots</a:t>
            </a:r>
            <a:r>
              <a:rPr lang="en-US" sz="1800">
                <a:solidFill>
                  <a:schemeClr val="dk1"/>
                </a:solidFill>
                <a:latin typeface="Times New Roman"/>
                <a:ea typeface="Times New Roman"/>
                <a:cs typeface="Times New Roman"/>
                <a:sym typeface="Times New Roman"/>
              </a:rPr>
              <a:t> from All Sky Camera video on Dec. 12, 2020 showing screen intensity against time</a:t>
            </a:r>
            <a:endParaRPr sz="1800">
              <a:solidFill>
                <a:schemeClr val="dk1"/>
              </a:solidFill>
              <a:latin typeface="Times New Roman"/>
              <a:ea typeface="Times New Roman"/>
              <a:cs typeface="Times New Roman"/>
              <a:sym typeface="Times New Roman"/>
            </a:endParaRPr>
          </a:p>
        </p:txBody>
      </p:sp>
      <p:sp>
        <p:nvSpPr>
          <p:cNvPr id="138" name="Google Shape;138;p1"/>
          <p:cNvSpPr txBox="1"/>
          <p:nvPr/>
        </p:nvSpPr>
        <p:spPr>
          <a:xfrm>
            <a:off x="6450538" y="14452450"/>
            <a:ext cx="5791200" cy="60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chemeClr val="dk1"/>
                </a:solidFill>
                <a:latin typeface="Times New Roman"/>
                <a:ea typeface="Times New Roman"/>
                <a:cs typeface="Times New Roman"/>
                <a:sym typeface="Times New Roman"/>
              </a:rPr>
              <a:t>Figure 1.1</a:t>
            </a:r>
            <a:r>
              <a:rPr lang="en-US" sz="1800">
                <a:solidFill>
                  <a:schemeClr val="dk1"/>
                </a:solidFill>
                <a:latin typeface="Times New Roman"/>
                <a:ea typeface="Times New Roman"/>
                <a:cs typeface="Times New Roman"/>
                <a:sym typeface="Times New Roman"/>
              </a:rPr>
              <a:t> Bright and dark pulsationson from Dec. 12, 2020</a:t>
            </a:r>
            <a:endParaRPr sz="1800">
              <a:solidFill>
                <a:schemeClr val="dk1"/>
              </a:solidFill>
              <a:latin typeface="Times New Roman"/>
              <a:ea typeface="Times New Roman"/>
              <a:cs typeface="Times New Roman"/>
              <a:sym typeface="Times New Roman"/>
            </a:endParaRPr>
          </a:p>
        </p:txBody>
      </p:sp>
      <p:sp>
        <p:nvSpPr>
          <p:cNvPr id="139" name="Google Shape;139;p1"/>
          <p:cNvSpPr txBox="1"/>
          <p:nvPr/>
        </p:nvSpPr>
        <p:spPr>
          <a:xfrm>
            <a:off x="21576475" y="14658050"/>
            <a:ext cx="8932800" cy="6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1"/>
                </a:solidFill>
                <a:latin typeface="Times New Roman"/>
                <a:ea typeface="Times New Roman"/>
                <a:cs typeface="Times New Roman"/>
                <a:sym typeface="Times New Roman"/>
              </a:rPr>
              <a:t>Figure 2.1 </a:t>
            </a:r>
            <a:r>
              <a:rPr lang="en-US" sz="1800">
                <a:solidFill>
                  <a:schemeClr val="dk1"/>
                </a:solidFill>
                <a:latin typeface="Times New Roman"/>
                <a:ea typeface="Times New Roman"/>
                <a:cs typeface="Times New Roman"/>
                <a:sym typeface="Times New Roman"/>
              </a:rPr>
              <a:t>Bright and dark pulsation frames from Dec. 31, 2019</a:t>
            </a:r>
            <a:endParaRPr sz="1800">
              <a:solidFill>
                <a:schemeClr val="dk1"/>
              </a:solidFill>
              <a:latin typeface="Times New Roman"/>
              <a:ea typeface="Times New Roman"/>
              <a:cs typeface="Times New Roman"/>
              <a:sym typeface="Times New Roman"/>
            </a:endParaRPr>
          </a:p>
        </p:txBody>
      </p:sp>
      <p:sp>
        <p:nvSpPr>
          <p:cNvPr id="140" name="Google Shape;140;p1"/>
          <p:cNvSpPr txBox="1"/>
          <p:nvPr/>
        </p:nvSpPr>
        <p:spPr>
          <a:xfrm>
            <a:off x="37511625" y="14646838"/>
            <a:ext cx="8932800" cy="6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1"/>
                </a:solidFill>
                <a:latin typeface="Times New Roman"/>
                <a:ea typeface="Times New Roman"/>
                <a:cs typeface="Times New Roman"/>
                <a:sym typeface="Times New Roman"/>
              </a:rPr>
              <a:t>Figure 3.1 </a:t>
            </a:r>
            <a:r>
              <a:rPr lang="en-US" sz="1800">
                <a:solidFill>
                  <a:schemeClr val="dk1"/>
                </a:solidFill>
                <a:latin typeface="Times New Roman"/>
                <a:ea typeface="Times New Roman"/>
                <a:cs typeface="Times New Roman"/>
                <a:sym typeface="Times New Roman"/>
              </a:rPr>
              <a:t>Bright and dark pulsation frames from Dec. 25, 2017</a:t>
            </a:r>
            <a:endParaRPr sz="1800">
              <a:solidFill>
                <a:schemeClr val="dk1"/>
              </a:solidFill>
              <a:latin typeface="Times New Roman"/>
              <a:ea typeface="Times New Roman"/>
              <a:cs typeface="Times New Roman"/>
              <a:sym typeface="Times New Roman"/>
            </a:endParaRPr>
          </a:p>
        </p:txBody>
      </p:sp>
      <p:sp>
        <p:nvSpPr>
          <p:cNvPr id="141" name="Google Shape;141;p1"/>
          <p:cNvSpPr txBox="1"/>
          <p:nvPr/>
        </p:nvSpPr>
        <p:spPr>
          <a:xfrm>
            <a:off x="1593975" y="19954875"/>
            <a:ext cx="7581300" cy="6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1"/>
                </a:solidFill>
                <a:latin typeface="Times New Roman"/>
                <a:ea typeface="Times New Roman"/>
                <a:cs typeface="Times New Roman"/>
                <a:sym typeface="Times New Roman"/>
              </a:rPr>
              <a:t>Figure 1.2</a:t>
            </a:r>
            <a:r>
              <a:rPr lang="en-US" sz="1800">
                <a:solidFill>
                  <a:schemeClr val="dk1"/>
                </a:solidFill>
                <a:latin typeface="Times New Roman"/>
                <a:ea typeface="Times New Roman"/>
                <a:cs typeface="Times New Roman"/>
                <a:sym typeface="Times New Roman"/>
              </a:rPr>
              <a:t> Overlay for Magnetometer and All Sky Camera intensity plots from Dec. 12, 2020</a:t>
            </a:r>
            <a:endParaRPr sz="1800">
              <a:solidFill>
                <a:schemeClr val="dk1"/>
              </a:solidFill>
              <a:latin typeface="Times New Roman"/>
              <a:ea typeface="Times New Roman"/>
              <a:cs typeface="Times New Roman"/>
              <a:sym typeface="Times New Roman"/>
            </a:endParaRPr>
          </a:p>
        </p:txBody>
      </p:sp>
      <p:sp>
        <p:nvSpPr>
          <p:cNvPr id="142" name="Google Shape;142;p1"/>
          <p:cNvSpPr txBox="1"/>
          <p:nvPr/>
        </p:nvSpPr>
        <p:spPr>
          <a:xfrm>
            <a:off x="18255338" y="20016975"/>
            <a:ext cx="7581300" cy="6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1"/>
                </a:solidFill>
                <a:latin typeface="Times New Roman"/>
                <a:ea typeface="Times New Roman"/>
                <a:cs typeface="Times New Roman"/>
                <a:sym typeface="Times New Roman"/>
              </a:rPr>
              <a:t>Figure 2.2 </a:t>
            </a:r>
            <a:r>
              <a:rPr lang="en-US" sz="1800">
                <a:solidFill>
                  <a:schemeClr val="dk1"/>
                </a:solidFill>
                <a:latin typeface="Times New Roman"/>
                <a:ea typeface="Times New Roman"/>
                <a:cs typeface="Times New Roman"/>
                <a:sym typeface="Times New Roman"/>
              </a:rPr>
              <a:t>Overlay for Magnetometer and All Sky Camera intensity plots from Dec. 31, 2019</a:t>
            </a:r>
            <a:endParaRPr sz="1800">
              <a:solidFill>
                <a:schemeClr val="dk1"/>
              </a:solidFill>
              <a:latin typeface="Times New Roman"/>
              <a:ea typeface="Times New Roman"/>
              <a:cs typeface="Times New Roman"/>
              <a:sym typeface="Times New Roman"/>
            </a:endParaRPr>
          </a:p>
        </p:txBody>
      </p:sp>
      <p:sp>
        <p:nvSpPr>
          <p:cNvPr id="143" name="Google Shape;143;p1"/>
          <p:cNvSpPr txBox="1"/>
          <p:nvPr/>
        </p:nvSpPr>
        <p:spPr>
          <a:xfrm>
            <a:off x="34916724" y="20050200"/>
            <a:ext cx="7001100" cy="6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1"/>
                </a:solidFill>
                <a:latin typeface="Times New Roman"/>
                <a:ea typeface="Times New Roman"/>
                <a:cs typeface="Times New Roman"/>
                <a:sym typeface="Times New Roman"/>
              </a:rPr>
              <a:t>Figure 3.2 </a:t>
            </a:r>
            <a:r>
              <a:rPr lang="en-US" sz="1800">
                <a:solidFill>
                  <a:schemeClr val="dk1"/>
                </a:solidFill>
                <a:latin typeface="Times New Roman"/>
                <a:ea typeface="Times New Roman"/>
                <a:cs typeface="Times New Roman"/>
                <a:sym typeface="Times New Roman"/>
              </a:rPr>
              <a:t>Overlay for Magnetometer and All Sky Camera intensity plots from Dec. 25, 2017</a:t>
            </a:r>
            <a:endParaRPr sz="1800">
              <a:solidFill>
                <a:schemeClr val="dk1"/>
              </a:solidFill>
              <a:latin typeface="Times New Roman"/>
              <a:ea typeface="Times New Roman"/>
              <a:cs typeface="Times New Roman"/>
              <a:sym typeface="Times New Roman"/>
            </a:endParaRPr>
          </a:p>
        </p:txBody>
      </p:sp>
      <p:sp>
        <p:nvSpPr>
          <p:cNvPr id="144" name="Google Shape;144;p1"/>
          <p:cNvSpPr txBox="1"/>
          <p:nvPr/>
        </p:nvSpPr>
        <p:spPr>
          <a:xfrm>
            <a:off x="18255338" y="25299700"/>
            <a:ext cx="7581300" cy="6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1"/>
                </a:solidFill>
                <a:latin typeface="Times New Roman"/>
                <a:ea typeface="Times New Roman"/>
                <a:cs typeface="Times New Roman"/>
                <a:sym typeface="Times New Roman"/>
              </a:rPr>
              <a:t>Figure 2.3 </a:t>
            </a:r>
            <a:r>
              <a:rPr lang="en-US" sz="1800">
                <a:solidFill>
                  <a:schemeClr val="dk1"/>
                </a:solidFill>
                <a:latin typeface="Times New Roman"/>
                <a:ea typeface="Times New Roman"/>
                <a:cs typeface="Times New Roman"/>
                <a:sym typeface="Times New Roman"/>
              </a:rPr>
              <a:t>Red, green, and blue color intensity plots from All Sky Camera video on Dec. 31, 2019 showing screen intensity against time</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1800">
              <a:solidFill>
                <a:schemeClr val="dk1"/>
              </a:solidFill>
              <a:latin typeface="Times New Roman"/>
              <a:ea typeface="Times New Roman"/>
              <a:cs typeface="Times New Roman"/>
              <a:sym typeface="Times New Roman"/>
            </a:endParaRPr>
          </a:p>
        </p:txBody>
      </p:sp>
      <p:sp>
        <p:nvSpPr>
          <p:cNvPr id="145" name="Google Shape;145;p1"/>
          <p:cNvSpPr txBox="1"/>
          <p:nvPr/>
        </p:nvSpPr>
        <p:spPr>
          <a:xfrm>
            <a:off x="26220738" y="25312000"/>
            <a:ext cx="7581300" cy="6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1"/>
                </a:solidFill>
                <a:latin typeface="Times New Roman"/>
                <a:ea typeface="Times New Roman"/>
                <a:cs typeface="Times New Roman"/>
                <a:sym typeface="Times New Roman"/>
              </a:rPr>
              <a:t>Figure 2.4 </a:t>
            </a:r>
            <a:r>
              <a:rPr lang="en-US" sz="1800">
                <a:solidFill>
                  <a:schemeClr val="dk1"/>
                </a:solidFill>
                <a:latin typeface="Times New Roman"/>
                <a:ea typeface="Times New Roman"/>
                <a:cs typeface="Times New Roman"/>
                <a:sym typeface="Times New Roman"/>
              </a:rPr>
              <a:t>Magnetometer plots for Dec. 31, 2019 showing nanoTeslas(nT) against time</a:t>
            </a:r>
            <a:endParaRPr b="1" sz="1800">
              <a:solidFill>
                <a:schemeClr val="dk1"/>
              </a:solidFill>
              <a:latin typeface="Times New Roman"/>
              <a:ea typeface="Times New Roman"/>
              <a:cs typeface="Times New Roman"/>
              <a:sym typeface="Times New Roman"/>
            </a:endParaRPr>
          </a:p>
        </p:txBody>
      </p:sp>
      <p:sp>
        <p:nvSpPr>
          <p:cNvPr id="146" name="Google Shape;146;p1"/>
          <p:cNvSpPr txBox="1"/>
          <p:nvPr/>
        </p:nvSpPr>
        <p:spPr>
          <a:xfrm>
            <a:off x="18251563" y="34067850"/>
            <a:ext cx="7581300" cy="6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1"/>
                </a:solidFill>
                <a:latin typeface="Times New Roman"/>
                <a:ea typeface="Times New Roman"/>
                <a:cs typeface="Times New Roman"/>
                <a:sym typeface="Times New Roman"/>
              </a:rPr>
              <a:t>Figure 2.5 </a:t>
            </a:r>
            <a:r>
              <a:rPr lang="en-US" sz="1800">
                <a:solidFill>
                  <a:schemeClr val="dk1"/>
                </a:solidFill>
                <a:latin typeface="Times New Roman"/>
                <a:ea typeface="Times New Roman"/>
                <a:cs typeface="Times New Roman"/>
                <a:sym typeface="Times New Roman"/>
              </a:rPr>
              <a:t>BSN shifted plot of solar wind pressure nanoPascal(nPa) against time on Dec. 31, 2019</a:t>
            </a:r>
            <a:endParaRPr sz="1800">
              <a:solidFill>
                <a:schemeClr val="dk1"/>
              </a:solidFill>
              <a:latin typeface="Times New Roman"/>
              <a:ea typeface="Times New Roman"/>
              <a:cs typeface="Times New Roman"/>
              <a:sym typeface="Times New Roman"/>
            </a:endParaRPr>
          </a:p>
        </p:txBody>
      </p:sp>
      <p:sp>
        <p:nvSpPr>
          <p:cNvPr id="147" name="Google Shape;147;p1"/>
          <p:cNvSpPr txBox="1"/>
          <p:nvPr/>
        </p:nvSpPr>
        <p:spPr>
          <a:xfrm>
            <a:off x="26211075" y="34067850"/>
            <a:ext cx="7581300" cy="6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1"/>
                </a:solidFill>
                <a:latin typeface="Times New Roman"/>
                <a:ea typeface="Times New Roman"/>
                <a:cs typeface="Times New Roman"/>
                <a:sym typeface="Times New Roman"/>
              </a:rPr>
              <a:t>Figure 2.6 </a:t>
            </a:r>
            <a:r>
              <a:rPr lang="en-US" sz="1800">
                <a:solidFill>
                  <a:schemeClr val="dk1"/>
                </a:solidFill>
                <a:latin typeface="Times New Roman"/>
                <a:ea typeface="Times New Roman"/>
                <a:cs typeface="Times New Roman"/>
                <a:sym typeface="Times New Roman"/>
              </a:rPr>
              <a:t>BSN shifted plot of X, Y,  and Z components of the solar wind magnetic field nanoTeslas(nT) against time on Dec. 31, 2019</a:t>
            </a:r>
            <a:endParaRPr b="1" sz="1800">
              <a:solidFill>
                <a:schemeClr val="dk1"/>
              </a:solidFill>
              <a:latin typeface="Times New Roman"/>
              <a:ea typeface="Times New Roman"/>
              <a:cs typeface="Times New Roman"/>
              <a:sym typeface="Times New Roman"/>
            </a:endParaRPr>
          </a:p>
        </p:txBody>
      </p:sp>
      <p:sp>
        <p:nvSpPr>
          <p:cNvPr id="148" name="Google Shape;148;p1"/>
          <p:cNvSpPr txBox="1"/>
          <p:nvPr/>
        </p:nvSpPr>
        <p:spPr>
          <a:xfrm>
            <a:off x="34898849" y="25497100"/>
            <a:ext cx="7001100" cy="6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1"/>
                </a:solidFill>
                <a:latin typeface="Times New Roman"/>
                <a:ea typeface="Times New Roman"/>
                <a:cs typeface="Times New Roman"/>
                <a:sym typeface="Times New Roman"/>
              </a:rPr>
              <a:t>Figure 3.3  </a:t>
            </a:r>
            <a:r>
              <a:rPr lang="en-US" sz="1800">
                <a:solidFill>
                  <a:schemeClr val="dk1"/>
                </a:solidFill>
                <a:latin typeface="Times New Roman"/>
                <a:ea typeface="Times New Roman"/>
                <a:cs typeface="Times New Roman"/>
                <a:sym typeface="Times New Roman"/>
              </a:rPr>
              <a:t>Red, green, and blue color intensity plots from All Sky Camera video on Dec. 25, 2017 showing screen intensity against time</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1800">
              <a:solidFill>
                <a:schemeClr val="dk1"/>
              </a:solidFill>
              <a:latin typeface="Times New Roman"/>
              <a:ea typeface="Times New Roman"/>
              <a:cs typeface="Times New Roman"/>
              <a:sym typeface="Times New Roman"/>
            </a:endParaRPr>
          </a:p>
        </p:txBody>
      </p:sp>
      <p:sp>
        <p:nvSpPr>
          <p:cNvPr id="149" name="Google Shape;149;p1"/>
          <p:cNvSpPr txBox="1"/>
          <p:nvPr/>
        </p:nvSpPr>
        <p:spPr>
          <a:xfrm>
            <a:off x="42264488" y="25524850"/>
            <a:ext cx="7581300" cy="6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1"/>
                </a:solidFill>
                <a:latin typeface="Times New Roman"/>
                <a:ea typeface="Times New Roman"/>
                <a:cs typeface="Times New Roman"/>
                <a:sym typeface="Times New Roman"/>
              </a:rPr>
              <a:t>Figure 3.4 </a:t>
            </a:r>
            <a:r>
              <a:rPr lang="en-US" sz="1800">
                <a:solidFill>
                  <a:schemeClr val="dk1"/>
                </a:solidFill>
                <a:latin typeface="Times New Roman"/>
                <a:ea typeface="Times New Roman"/>
                <a:cs typeface="Times New Roman"/>
                <a:sym typeface="Times New Roman"/>
              </a:rPr>
              <a:t>Magnetometer plots for Dec. 25, 2017 showing nanoTeslas(nT) against time</a:t>
            </a:r>
            <a:endParaRPr sz="1800">
              <a:solidFill>
                <a:schemeClr val="dk1"/>
              </a:solidFill>
              <a:latin typeface="Times New Roman"/>
              <a:ea typeface="Times New Roman"/>
              <a:cs typeface="Times New Roman"/>
              <a:sym typeface="Times New Roman"/>
            </a:endParaRPr>
          </a:p>
        </p:txBody>
      </p:sp>
      <p:sp>
        <p:nvSpPr>
          <p:cNvPr id="150" name="Google Shape;150;p1"/>
          <p:cNvSpPr txBox="1"/>
          <p:nvPr/>
        </p:nvSpPr>
        <p:spPr>
          <a:xfrm>
            <a:off x="9448288" y="25147750"/>
            <a:ext cx="7581300" cy="6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1"/>
                </a:solidFill>
                <a:latin typeface="Times New Roman"/>
                <a:ea typeface="Times New Roman"/>
                <a:cs typeface="Times New Roman"/>
                <a:sym typeface="Times New Roman"/>
              </a:rPr>
              <a:t>Figure 1.4</a:t>
            </a:r>
            <a:r>
              <a:rPr lang="en-US" sz="1800">
                <a:solidFill>
                  <a:schemeClr val="dk1"/>
                </a:solidFill>
                <a:latin typeface="Times New Roman"/>
                <a:ea typeface="Times New Roman"/>
                <a:cs typeface="Times New Roman"/>
                <a:sym typeface="Times New Roman"/>
              </a:rPr>
              <a:t> Magnetometer plots for Dec. 12, 2020 showing nanoTeslas(nT) against time</a:t>
            </a:r>
            <a:endParaRPr sz="1800">
              <a:solidFill>
                <a:schemeClr val="dk1"/>
              </a:solidFill>
              <a:latin typeface="Times New Roman"/>
              <a:ea typeface="Times New Roman"/>
              <a:cs typeface="Times New Roman"/>
              <a:sym typeface="Times New Roman"/>
            </a:endParaRPr>
          </a:p>
        </p:txBody>
      </p:sp>
      <p:sp>
        <p:nvSpPr>
          <p:cNvPr id="151" name="Google Shape;151;p1"/>
          <p:cNvSpPr txBox="1"/>
          <p:nvPr/>
        </p:nvSpPr>
        <p:spPr>
          <a:xfrm>
            <a:off x="9448288" y="33979750"/>
            <a:ext cx="7581300" cy="6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1"/>
                </a:solidFill>
                <a:latin typeface="Times New Roman"/>
                <a:ea typeface="Times New Roman"/>
                <a:cs typeface="Times New Roman"/>
                <a:sym typeface="Times New Roman"/>
              </a:rPr>
              <a:t>Figure 1.6 </a:t>
            </a:r>
            <a:r>
              <a:rPr lang="en-US" sz="1800">
                <a:solidFill>
                  <a:schemeClr val="dk1"/>
                </a:solidFill>
                <a:latin typeface="Times New Roman"/>
                <a:ea typeface="Times New Roman"/>
                <a:cs typeface="Times New Roman"/>
                <a:sym typeface="Times New Roman"/>
              </a:rPr>
              <a:t>BSN shifted plot of X, Y,  and Z components of the solar wind magnetic field nanoTeslas(nT) against time on Dec. 12, 2020</a:t>
            </a:r>
            <a:endParaRPr sz="1800">
              <a:solidFill>
                <a:schemeClr val="dk1"/>
              </a:solidFill>
              <a:latin typeface="Times New Roman"/>
              <a:ea typeface="Times New Roman"/>
              <a:cs typeface="Times New Roman"/>
              <a:sym typeface="Times New Roman"/>
            </a:endParaRPr>
          </a:p>
        </p:txBody>
      </p:sp>
      <p:sp>
        <p:nvSpPr>
          <p:cNvPr id="152" name="Google Shape;152;p1"/>
          <p:cNvSpPr txBox="1"/>
          <p:nvPr/>
        </p:nvSpPr>
        <p:spPr>
          <a:xfrm>
            <a:off x="1593963" y="33979750"/>
            <a:ext cx="7581300" cy="6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1"/>
                </a:solidFill>
                <a:latin typeface="Times New Roman"/>
                <a:ea typeface="Times New Roman"/>
                <a:cs typeface="Times New Roman"/>
                <a:sym typeface="Times New Roman"/>
              </a:rPr>
              <a:t>Figure 1.5</a:t>
            </a:r>
            <a:r>
              <a:rPr lang="en-US" sz="1800">
                <a:solidFill>
                  <a:schemeClr val="dk1"/>
                </a:solidFill>
                <a:latin typeface="Times New Roman"/>
                <a:ea typeface="Times New Roman"/>
                <a:cs typeface="Times New Roman"/>
                <a:sym typeface="Times New Roman"/>
              </a:rPr>
              <a:t> BSN shifted plot of solar wind pressure nanoPascal(nPa) against time on Dec. 12, 2020</a:t>
            </a:r>
            <a:endParaRPr sz="1800">
              <a:solidFill>
                <a:schemeClr val="dk1"/>
              </a:solidFill>
              <a:latin typeface="Times New Roman"/>
              <a:ea typeface="Times New Roman"/>
              <a:cs typeface="Times New Roman"/>
              <a:sym typeface="Times New Roman"/>
            </a:endParaRPr>
          </a:p>
        </p:txBody>
      </p:sp>
      <p:sp>
        <p:nvSpPr>
          <p:cNvPr id="153" name="Google Shape;153;p1"/>
          <p:cNvSpPr txBox="1"/>
          <p:nvPr/>
        </p:nvSpPr>
        <p:spPr>
          <a:xfrm>
            <a:off x="25383625" y="26649363"/>
            <a:ext cx="17847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HOR</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7:10 - 7:13UT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T2: 7:13 - 7:17UT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T3: 7:17 - 7:20UT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 = 3min</a:t>
            </a:r>
            <a:endParaRPr sz="1800">
              <a:solidFill>
                <a:schemeClr val="dk1"/>
              </a:solidFill>
              <a:latin typeface="Calibri"/>
              <a:ea typeface="Calibri"/>
              <a:cs typeface="Calibri"/>
              <a:sym typeface="Calibri"/>
            </a:endParaRPr>
          </a:p>
        </p:txBody>
      </p:sp>
      <p:sp>
        <p:nvSpPr>
          <p:cNvPr id="154" name="Google Shape;154;p1"/>
          <p:cNvSpPr txBox="1"/>
          <p:nvPr/>
        </p:nvSpPr>
        <p:spPr>
          <a:xfrm>
            <a:off x="20834046" y="26700550"/>
            <a:ext cx="1920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NAL</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7:14 - 7:21UT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T2: 7:21 - 7:25UT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 = 5min</a:t>
            </a:r>
            <a:endParaRPr sz="1800">
              <a:solidFill>
                <a:schemeClr val="dk1"/>
              </a:solidFill>
              <a:latin typeface="Calibri"/>
              <a:ea typeface="Calibri"/>
              <a:cs typeface="Calibri"/>
              <a:sym typeface="Calibri"/>
            </a:endParaRPr>
          </a:p>
        </p:txBody>
      </p:sp>
      <p:sp>
        <p:nvSpPr>
          <p:cNvPr id="155" name="Google Shape;155;p1"/>
          <p:cNvSpPr txBox="1"/>
          <p:nvPr/>
        </p:nvSpPr>
        <p:spPr>
          <a:xfrm>
            <a:off x="27573677" y="26585150"/>
            <a:ext cx="17847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BJN</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7:08 - 7:11UT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T2: 7:11 - 7:14UT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T3: 7:14 - 7:18UT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T4: 7:18 - 7:22UT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 = 3min</a:t>
            </a:r>
            <a:endParaRPr sz="1800">
              <a:solidFill>
                <a:schemeClr val="dk1"/>
              </a:solidFill>
              <a:latin typeface="Calibri"/>
              <a:ea typeface="Calibri"/>
              <a:cs typeface="Calibri"/>
              <a:sym typeface="Calibri"/>
            </a:endParaRPr>
          </a:p>
        </p:txBody>
      </p:sp>
      <p:sp>
        <p:nvSpPr>
          <p:cNvPr id="156" name="Google Shape;156;p1"/>
          <p:cNvSpPr txBox="1"/>
          <p:nvPr/>
        </p:nvSpPr>
        <p:spPr>
          <a:xfrm>
            <a:off x="12261275" y="27105625"/>
            <a:ext cx="1784700" cy="12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BJN</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T1: 5:35 - 5:43UT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T2: 5:43 - 5:52UT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 = 9min</a:t>
            </a:r>
            <a:endParaRPr sz="1800">
              <a:solidFill>
                <a:schemeClr val="dk1"/>
              </a:solidFill>
              <a:latin typeface="Calibri"/>
              <a:ea typeface="Calibri"/>
              <a:cs typeface="Calibri"/>
              <a:sym typeface="Calibri"/>
            </a:endParaRPr>
          </a:p>
        </p:txBody>
      </p:sp>
      <p:pic>
        <p:nvPicPr>
          <p:cNvPr id="157" name="Google Shape;157;p1"/>
          <p:cNvPicPr preferRelativeResize="0"/>
          <p:nvPr/>
        </p:nvPicPr>
        <p:blipFill>
          <a:blip r:embed="rId23">
            <a:alphaModFix/>
          </a:blip>
          <a:stretch>
            <a:fillRect/>
          </a:stretch>
        </p:blipFill>
        <p:spPr>
          <a:xfrm>
            <a:off x="9343625" y="29990925"/>
            <a:ext cx="7619999" cy="4138975"/>
          </a:xfrm>
          <a:prstGeom prst="rect">
            <a:avLst/>
          </a:prstGeom>
          <a:noFill/>
          <a:ln>
            <a:noFill/>
          </a:ln>
        </p:spPr>
      </p:pic>
      <p:pic>
        <p:nvPicPr>
          <p:cNvPr id="158" name="Google Shape;158;p1"/>
          <p:cNvPicPr preferRelativeResize="0"/>
          <p:nvPr/>
        </p:nvPicPr>
        <p:blipFill rotWithShape="1">
          <a:blip r:embed="rId24">
            <a:alphaModFix/>
          </a:blip>
          <a:srcRect b="92172" l="-990" r="989" t="0"/>
          <a:stretch/>
        </p:blipFill>
        <p:spPr>
          <a:xfrm>
            <a:off x="9343625" y="30079825"/>
            <a:ext cx="7619999" cy="323976"/>
          </a:xfrm>
          <a:prstGeom prst="rect">
            <a:avLst/>
          </a:prstGeom>
          <a:noFill/>
          <a:ln>
            <a:noFill/>
          </a:ln>
        </p:spPr>
      </p:pic>
      <p:sp>
        <p:nvSpPr>
          <p:cNvPr id="159" name="Google Shape;159;p1"/>
          <p:cNvSpPr txBox="1"/>
          <p:nvPr/>
        </p:nvSpPr>
        <p:spPr>
          <a:xfrm>
            <a:off x="8382000" y="30200600"/>
            <a:ext cx="687600" cy="4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680">
              <a:solidFill>
                <a:schemeClr val="dk1"/>
              </a:solidFill>
              <a:latin typeface="Calibri"/>
              <a:ea typeface="Calibri"/>
              <a:cs typeface="Calibri"/>
              <a:sym typeface="Calibri"/>
            </a:endParaRPr>
          </a:p>
        </p:txBody>
      </p:sp>
      <p:grpSp>
        <p:nvGrpSpPr>
          <p:cNvPr id="160" name="Google Shape;160;p1"/>
          <p:cNvGrpSpPr/>
          <p:nvPr/>
        </p:nvGrpSpPr>
        <p:grpSpPr>
          <a:xfrm>
            <a:off x="1549575" y="29990925"/>
            <a:ext cx="7619999" cy="4138975"/>
            <a:chOff x="1488500" y="29720350"/>
            <a:chExt cx="7619999" cy="4138975"/>
          </a:xfrm>
        </p:grpSpPr>
        <p:pic>
          <p:nvPicPr>
            <p:cNvPr id="161" name="Google Shape;161;p1"/>
            <p:cNvPicPr preferRelativeResize="0"/>
            <p:nvPr/>
          </p:nvPicPr>
          <p:blipFill rotWithShape="1">
            <a:blip r:embed="rId25">
              <a:alphaModFix/>
            </a:blip>
            <a:srcRect b="0" l="0" r="-512" t="0"/>
            <a:stretch/>
          </p:blipFill>
          <p:spPr>
            <a:xfrm>
              <a:off x="1488500" y="29720350"/>
              <a:ext cx="7619999" cy="4138975"/>
            </a:xfrm>
            <a:prstGeom prst="rect">
              <a:avLst/>
            </a:prstGeom>
            <a:noFill/>
            <a:ln>
              <a:noFill/>
            </a:ln>
          </p:spPr>
        </p:pic>
        <p:pic>
          <p:nvPicPr>
            <p:cNvPr id="162" name="Google Shape;162;p1"/>
            <p:cNvPicPr preferRelativeResize="0"/>
            <p:nvPr/>
          </p:nvPicPr>
          <p:blipFill rotWithShape="1">
            <a:blip r:embed="rId26">
              <a:alphaModFix/>
            </a:blip>
            <a:srcRect b="90068" l="0" r="0" t="0"/>
            <a:stretch/>
          </p:blipFill>
          <p:spPr>
            <a:xfrm>
              <a:off x="1488500" y="29720350"/>
              <a:ext cx="7581200" cy="411075"/>
            </a:xfrm>
            <a:prstGeom prst="rect">
              <a:avLst/>
            </a:prstGeom>
            <a:noFill/>
            <a:ln>
              <a:noFill/>
            </a:ln>
          </p:spPr>
        </p:pic>
        <p:sp>
          <p:nvSpPr>
            <p:cNvPr id="163" name="Google Shape;163;p1"/>
            <p:cNvSpPr/>
            <p:nvPr/>
          </p:nvSpPr>
          <p:spPr>
            <a:xfrm>
              <a:off x="8343900" y="30251400"/>
              <a:ext cx="725700" cy="241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sp>
        <p:nvSpPr>
          <p:cNvPr id="164" name="Google Shape;164;p1"/>
          <p:cNvSpPr/>
          <p:nvPr/>
        </p:nvSpPr>
        <p:spPr>
          <a:xfrm>
            <a:off x="24698325" y="30121225"/>
            <a:ext cx="1134600" cy="241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90">
                                            <p:txEl>
                                              <p:pRg end="0" st="0"/>
                                            </p:txEl>
                                          </p:spTgt>
                                        </p:tgtEl>
                                        <p:attrNameLst>
                                          <p:attrName>style.visibility</p:attrName>
                                        </p:attrNameLst>
                                      </p:cBhvr>
                                      <p:to>
                                        <p:strVal val="visible"/>
                                      </p:to>
                                    </p:set>
                                    <p:animEffect filter="fade" transition="in">
                                      <p:cBhvr>
                                        <p:cTn dur="700"/>
                                        <p:tgtEl>
                                          <p:spTgt spid="90">
                                            <p:txEl>
                                              <p:pRg end="0" st="0"/>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90">
                                            <p:txEl>
                                              <p:pRg end="1" st="1"/>
                                            </p:txEl>
                                          </p:spTgt>
                                        </p:tgtEl>
                                        <p:attrNameLst>
                                          <p:attrName>style.visibility</p:attrName>
                                        </p:attrNameLst>
                                      </p:cBhvr>
                                      <p:to>
                                        <p:strVal val="visible"/>
                                      </p:to>
                                    </p:set>
                                    <p:animEffect filter="fade" transition="in">
                                      <p:cBhvr>
                                        <p:cTn dur="700"/>
                                        <p:tgtEl>
                                          <p:spTgt spid="90">
                                            <p:txEl>
                                              <p:pRg end="1" st="1"/>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90">
                                            <p:txEl>
                                              <p:pRg end="2" st="2"/>
                                            </p:txEl>
                                          </p:spTgt>
                                        </p:tgtEl>
                                        <p:attrNameLst>
                                          <p:attrName>style.visibility</p:attrName>
                                        </p:attrNameLst>
                                      </p:cBhvr>
                                      <p:to>
                                        <p:strVal val="visible"/>
                                      </p:to>
                                    </p:set>
                                    <p:animEffect filter="fade" transition="in">
                                      <p:cBhvr>
                                        <p:cTn dur="700"/>
                                        <p:tgtEl>
                                          <p:spTgt spid="90">
                                            <p:txEl>
                                              <p:pRg end="2" st="2"/>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89"/>
                                        </p:tgtEl>
                                        <p:attrNameLst>
                                          <p:attrName>style.visibility</p:attrName>
                                        </p:attrNameLst>
                                      </p:cBhvr>
                                      <p:to>
                                        <p:strVal val="visible"/>
                                      </p:to>
                                    </p:set>
                                    <p:animEffect filter="fade" transition="in">
                                      <p:cBhvr>
                                        <p:cTn dur="7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2021-12-02T01:13:02Z</dcterms:created>
  <dc:creator>Audrey Robison</dc:creator>
</cp:coreProperties>
</file>