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Lst>
  <p:sldSz cx="51206400" cy="3840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FF"/>
    <a:srgbClr val="FF53FF"/>
    <a:srgbClr val="FF00FF"/>
    <a:srgbClr val="D7ABEB"/>
    <a:srgbClr val="C686E2"/>
    <a:srgbClr val="FFBDEE"/>
    <a:srgbClr val="DAC2EC"/>
    <a:srgbClr val="FFCCFF"/>
    <a:srgbClr val="FFCDFF"/>
    <a:srgbClr val="FFA3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479" autoAdjust="0"/>
    <p:restoredTop sz="94660"/>
  </p:normalViewPr>
  <p:slideViewPr>
    <p:cSldViewPr snapToGrid="0">
      <p:cViewPr>
        <p:scale>
          <a:sx n="20" d="100"/>
          <a:sy n="20" d="100"/>
        </p:scale>
        <p:origin x="127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6285233"/>
            <a:ext cx="43525440" cy="13370560"/>
          </a:xfrm>
        </p:spPr>
        <p:txBody>
          <a:bodyPr anchor="b"/>
          <a:lstStyle>
            <a:lvl1pPr algn="ctr">
              <a:defRPr sz="33600"/>
            </a:lvl1pPr>
          </a:lstStyle>
          <a:p>
            <a:r>
              <a:rPr lang="en-US"/>
              <a:t>Click to edit Master title style</a:t>
            </a:r>
            <a:endParaRPr lang="en-US" dirty="0"/>
          </a:p>
        </p:txBody>
      </p:sp>
      <p:sp>
        <p:nvSpPr>
          <p:cNvPr id="3" name="Subtitle 2"/>
          <p:cNvSpPr>
            <a:spLocks noGrp="1"/>
          </p:cNvSpPr>
          <p:nvPr>
            <p:ph type="subTitle" idx="1"/>
          </p:nvPr>
        </p:nvSpPr>
        <p:spPr>
          <a:xfrm>
            <a:off x="6400800" y="20171413"/>
            <a:ext cx="38404800" cy="9272267"/>
          </a:xfrm>
        </p:spPr>
        <p:txBody>
          <a:bodyPr/>
          <a:lstStyle>
            <a:lvl1pPr marL="0" indent="0" algn="ctr">
              <a:buNone/>
              <a:defRPr sz="13440"/>
            </a:lvl1pPr>
            <a:lvl2pPr marL="2560320" indent="0" algn="ctr">
              <a:buNone/>
              <a:defRPr sz="11200"/>
            </a:lvl2pPr>
            <a:lvl3pPr marL="5120640" indent="0" algn="ctr">
              <a:buNone/>
              <a:defRPr sz="10080"/>
            </a:lvl3pPr>
            <a:lvl4pPr marL="7680960" indent="0" algn="ctr">
              <a:buNone/>
              <a:defRPr sz="8960"/>
            </a:lvl4pPr>
            <a:lvl5pPr marL="10241280" indent="0" algn="ctr">
              <a:buNone/>
              <a:defRPr sz="8960"/>
            </a:lvl5pPr>
            <a:lvl6pPr marL="12801600" indent="0" algn="ctr">
              <a:buNone/>
              <a:defRPr sz="8960"/>
            </a:lvl6pPr>
            <a:lvl7pPr marL="15361920" indent="0" algn="ctr">
              <a:buNone/>
              <a:defRPr sz="8960"/>
            </a:lvl7pPr>
            <a:lvl8pPr marL="17922240" indent="0" algn="ctr">
              <a:buNone/>
              <a:defRPr sz="8960"/>
            </a:lvl8pPr>
            <a:lvl9pPr marL="20482560" indent="0" algn="ctr">
              <a:buNone/>
              <a:defRPr sz="8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7C5118-CECA-46BB-9D27-27B6BED009E9}"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F8AF7-C521-4212-81FE-EB9F78C37C7F}" type="slidenum">
              <a:rPr lang="en-US" smtClean="0"/>
              <a:t>‹#›</a:t>
            </a:fld>
            <a:endParaRPr lang="en-US"/>
          </a:p>
        </p:txBody>
      </p:sp>
    </p:spTree>
    <p:extLst>
      <p:ext uri="{BB962C8B-B14F-4D97-AF65-F5344CB8AC3E}">
        <p14:creationId xmlns:p14="http://schemas.microsoft.com/office/powerpoint/2010/main" val="1913339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7C5118-CECA-46BB-9D27-27B6BED009E9}"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F8AF7-C521-4212-81FE-EB9F78C37C7F}" type="slidenum">
              <a:rPr lang="en-US" smtClean="0"/>
              <a:t>‹#›</a:t>
            </a:fld>
            <a:endParaRPr lang="en-US"/>
          </a:p>
        </p:txBody>
      </p:sp>
    </p:spTree>
    <p:extLst>
      <p:ext uri="{BB962C8B-B14F-4D97-AF65-F5344CB8AC3E}">
        <p14:creationId xmlns:p14="http://schemas.microsoft.com/office/powerpoint/2010/main" val="203122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3" y="2044700"/>
            <a:ext cx="1104138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3" y="2044700"/>
            <a:ext cx="3248406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7C5118-CECA-46BB-9D27-27B6BED009E9}"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F8AF7-C521-4212-81FE-EB9F78C37C7F}" type="slidenum">
              <a:rPr lang="en-US" smtClean="0"/>
              <a:t>‹#›</a:t>
            </a:fld>
            <a:endParaRPr lang="en-US"/>
          </a:p>
        </p:txBody>
      </p:sp>
    </p:spTree>
    <p:extLst>
      <p:ext uri="{BB962C8B-B14F-4D97-AF65-F5344CB8AC3E}">
        <p14:creationId xmlns:p14="http://schemas.microsoft.com/office/powerpoint/2010/main" val="246247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7C5118-CECA-46BB-9D27-27B6BED009E9}"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F8AF7-C521-4212-81FE-EB9F78C37C7F}" type="slidenum">
              <a:rPr lang="en-US" smtClean="0"/>
              <a:t>‹#›</a:t>
            </a:fld>
            <a:endParaRPr lang="en-US"/>
          </a:p>
        </p:txBody>
      </p:sp>
    </p:spTree>
    <p:extLst>
      <p:ext uri="{BB962C8B-B14F-4D97-AF65-F5344CB8AC3E}">
        <p14:creationId xmlns:p14="http://schemas.microsoft.com/office/powerpoint/2010/main" val="179334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3" y="9574541"/>
            <a:ext cx="44165520" cy="15975327"/>
          </a:xfrm>
        </p:spPr>
        <p:txBody>
          <a:bodyPr anchor="b"/>
          <a:lstStyle>
            <a:lvl1pPr>
              <a:defRPr sz="33600"/>
            </a:lvl1pPr>
          </a:lstStyle>
          <a:p>
            <a:r>
              <a:rPr lang="en-US"/>
              <a:t>Click to edit Master title style</a:t>
            </a:r>
            <a:endParaRPr lang="en-US" dirty="0"/>
          </a:p>
        </p:txBody>
      </p:sp>
      <p:sp>
        <p:nvSpPr>
          <p:cNvPr id="3" name="Text Placeholder 2"/>
          <p:cNvSpPr>
            <a:spLocks noGrp="1"/>
          </p:cNvSpPr>
          <p:nvPr>
            <p:ph type="body" idx="1"/>
          </p:nvPr>
        </p:nvSpPr>
        <p:spPr>
          <a:xfrm>
            <a:off x="3493773" y="25701001"/>
            <a:ext cx="44165520" cy="8401047"/>
          </a:xfrm>
        </p:spPr>
        <p:txBody>
          <a:bodyPr/>
          <a:lstStyle>
            <a:lvl1pPr marL="0" indent="0">
              <a:buNone/>
              <a:defRPr sz="13440">
                <a:solidFill>
                  <a:schemeClr val="tx1"/>
                </a:solidFill>
              </a:defRPr>
            </a:lvl1pPr>
            <a:lvl2pPr marL="2560320" indent="0">
              <a:buNone/>
              <a:defRPr sz="11200">
                <a:solidFill>
                  <a:schemeClr val="tx1">
                    <a:tint val="75000"/>
                  </a:schemeClr>
                </a:solidFill>
              </a:defRPr>
            </a:lvl2pPr>
            <a:lvl3pPr marL="5120640" indent="0">
              <a:buNone/>
              <a:defRPr sz="10080">
                <a:solidFill>
                  <a:schemeClr val="tx1">
                    <a:tint val="75000"/>
                  </a:schemeClr>
                </a:solidFill>
              </a:defRPr>
            </a:lvl3pPr>
            <a:lvl4pPr marL="7680960" indent="0">
              <a:buNone/>
              <a:defRPr sz="8960">
                <a:solidFill>
                  <a:schemeClr val="tx1">
                    <a:tint val="75000"/>
                  </a:schemeClr>
                </a:solidFill>
              </a:defRPr>
            </a:lvl4pPr>
            <a:lvl5pPr marL="10241280" indent="0">
              <a:buNone/>
              <a:defRPr sz="8960">
                <a:solidFill>
                  <a:schemeClr val="tx1">
                    <a:tint val="75000"/>
                  </a:schemeClr>
                </a:solidFill>
              </a:defRPr>
            </a:lvl5pPr>
            <a:lvl6pPr marL="12801600" indent="0">
              <a:buNone/>
              <a:defRPr sz="8960">
                <a:solidFill>
                  <a:schemeClr val="tx1">
                    <a:tint val="75000"/>
                  </a:schemeClr>
                </a:solidFill>
              </a:defRPr>
            </a:lvl6pPr>
            <a:lvl7pPr marL="15361920" indent="0">
              <a:buNone/>
              <a:defRPr sz="8960">
                <a:solidFill>
                  <a:schemeClr val="tx1">
                    <a:tint val="75000"/>
                  </a:schemeClr>
                </a:solidFill>
              </a:defRPr>
            </a:lvl7pPr>
            <a:lvl8pPr marL="17922240" indent="0">
              <a:buNone/>
              <a:defRPr sz="8960">
                <a:solidFill>
                  <a:schemeClr val="tx1">
                    <a:tint val="75000"/>
                  </a:schemeClr>
                </a:solidFill>
              </a:defRPr>
            </a:lvl8pPr>
            <a:lvl9pPr marL="20482560" indent="0">
              <a:buNone/>
              <a:defRPr sz="89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7C5118-CECA-46BB-9D27-27B6BED009E9}"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F8AF7-C521-4212-81FE-EB9F78C37C7F}" type="slidenum">
              <a:rPr lang="en-US" smtClean="0"/>
              <a:t>‹#›</a:t>
            </a:fld>
            <a:endParaRPr lang="en-US"/>
          </a:p>
        </p:txBody>
      </p:sp>
    </p:spTree>
    <p:extLst>
      <p:ext uri="{BB962C8B-B14F-4D97-AF65-F5344CB8AC3E}">
        <p14:creationId xmlns:p14="http://schemas.microsoft.com/office/powerpoint/2010/main" val="1123699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10223500"/>
            <a:ext cx="217627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10223500"/>
            <a:ext cx="217627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7C5118-CECA-46BB-9D27-27B6BED009E9}"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4F8AF7-C521-4212-81FE-EB9F78C37C7F}" type="slidenum">
              <a:rPr lang="en-US" smtClean="0"/>
              <a:t>‹#›</a:t>
            </a:fld>
            <a:endParaRPr lang="en-US"/>
          </a:p>
        </p:txBody>
      </p:sp>
    </p:spTree>
    <p:extLst>
      <p:ext uri="{BB962C8B-B14F-4D97-AF65-F5344CB8AC3E}">
        <p14:creationId xmlns:p14="http://schemas.microsoft.com/office/powerpoint/2010/main" val="3680774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044708"/>
            <a:ext cx="441655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5" y="9414513"/>
            <a:ext cx="21662704"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Edit Master text styles</a:t>
            </a:r>
          </a:p>
        </p:txBody>
      </p:sp>
      <p:sp>
        <p:nvSpPr>
          <p:cNvPr id="4" name="Content Placeholder 3"/>
          <p:cNvSpPr>
            <a:spLocks noGrp="1"/>
          </p:cNvSpPr>
          <p:nvPr>
            <p:ph sz="half" idx="2"/>
          </p:nvPr>
        </p:nvSpPr>
        <p:spPr>
          <a:xfrm>
            <a:off x="3527115" y="14028420"/>
            <a:ext cx="21662704"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3" y="9414513"/>
            <a:ext cx="21769390"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Edit Master text styles</a:t>
            </a:r>
          </a:p>
        </p:txBody>
      </p:sp>
      <p:sp>
        <p:nvSpPr>
          <p:cNvPr id="6" name="Content Placeholder 5"/>
          <p:cNvSpPr>
            <a:spLocks noGrp="1"/>
          </p:cNvSpPr>
          <p:nvPr>
            <p:ph sz="quarter" idx="4"/>
          </p:nvPr>
        </p:nvSpPr>
        <p:spPr>
          <a:xfrm>
            <a:off x="25923243" y="14028420"/>
            <a:ext cx="21769390"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7C5118-CECA-46BB-9D27-27B6BED009E9}" type="datetimeFigureOut">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4F8AF7-C521-4212-81FE-EB9F78C37C7F}" type="slidenum">
              <a:rPr lang="en-US" smtClean="0"/>
              <a:t>‹#›</a:t>
            </a:fld>
            <a:endParaRPr lang="en-US"/>
          </a:p>
        </p:txBody>
      </p:sp>
    </p:spTree>
    <p:extLst>
      <p:ext uri="{BB962C8B-B14F-4D97-AF65-F5344CB8AC3E}">
        <p14:creationId xmlns:p14="http://schemas.microsoft.com/office/powerpoint/2010/main" val="10238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7C5118-CECA-46BB-9D27-27B6BED009E9}"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4F8AF7-C521-4212-81FE-EB9F78C37C7F}" type="slidenum">
              <a:rPr lang="en-US" smtClean="0"/>
              <a:t>‹#›</a:t>
            </a:fld>
            <a:endParaRPr lang="en-US"/>
          </a:p>
        </p:txBody>
      </p:sp>
    </p:spTree>
    <p:extLst>
      <p:ext uri="{BB962C8B-B14F-4D97-AF65-F5344CB8AC3E}">
        <p14:creationId xmlns:p14="http://schemas.microsoft.com/office/powerpoint/2010/main" val="1407795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C5118-CECA-46BB-9D27-27B6BED009E9}" type="datetimeFigureOut">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4F8AF7-C521-4212-81FE-EB9F78C37C7F}" type="slidenum">
              <a:rPr lang="en-US" smtClean="0"/>
              <a:t>‹#›</a:t>
            </a:fld>
            <a:endParaRPr lang="en-US"/>
          </a:p>
        </p:txBody>
      </p:sp>
    </p:spTree>
    <p:extLst>
      <p:ext uri="{BB962C8B-B14F-4D97-AF65-F5344CB8AC3E}">
        <p14:creationId xmlns:p14="http://schemas.microsoft.com/office/powerpoint/2010/main" val="2547396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Content Placeholder 2"/>
          <p:cNvSpPr>
            <a:spLocks noGrp="1"/>
          </p:cNvSpPr>
          <p:nvPr>
            <p:ph idx="1"/>
          </p:nvPr>
        </p:nvSpPr>
        <p:spPr>
          <a:xfrm>
            <a:off x="21769390" y="5529588"/>
            <a:ext cx="25923240" cy="27292300"/>
          </a:xfrm>
        </p:spPr>
        <p:txBody>
          <a:bodyPr/>
          <a:lstStyle>
            <a:lvl1pPr>
              <a:defRPr sz="17920"/>
            </a:lvl1pPr>
            <a:lvl2pPr>
              <a:defRPr sz="15680"/>
            </a:lvl2pPr>
            <a:lvl3pPr>
              <a:defRPr sz="13440"/>
            </a:lvl3pPr>
            <a:lvl4pPr>
              <a:defRPr sz="11200"/>
            </a:lvl4pPr>
            <a:lvl5pPr>
              <a:defRPr sz="11200"/>
            </a:lvl5pPr>
            <a:lvl6pPr>
              <a:defRPr sz="11200"/>
            </a:lvl6pPr>
            <a:lvl7pPr>
              <a:defRPr sz="11200"/>
            </a:lvl7pPr>
            <a:lvl8pPr>
              <a:defRPr sz="11200"/>
            </a:lvl8pPr>
            <a:lvl9pPr>
              <a:defRPr sz="1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Edit Master text styles</a:t>
            </a:r>
          </a:p>
        </p:txBody>
      </p:sp>
      <p:sp>
        <p:nvSpPr>
          <p:cNvPr id="5" name="Date Placeholder 4"/>
          <p:cNvSpPr>
            <a:spLocks noGrp="1"/>
          </p:cNvSpPr>
          <p:nvPr>
            <p:ph type="dt" sz="half" idx="10"/>
          </p:nvPr>
        </p:nvSpPr>
        <p:spPr/>
        <p:txBody>
          <a:bodyPr/>
          <a:lstStyle/>
          <a:p>
            <a:fld id="{D77C5118-CECA-46BB-9D27-27B6BED009E9}"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4F8AF7-C521-4212-81FE-EB9F78C37C7F}" type="slidenum">
              <a:rPr lang="en-US" smtClean="0"/>
              <a:t>‹#›</a:t>
            </a:fld>
            <a:endParaRPr lang="en-US"/>
          </a:p>
        </p:txBody>
      </p:sp>
    </p:spTree>
    <p:extLst>
      <p:ext uri="{BB962C8B-B14F-4D97-AF65-F5344CB8AC3E}">
        <p14:creationId xmlns:p14="http://schemas.microsoft.com/office/powerpoint/2010/main" val="1957771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5529588"/>
            <a:ext cx="25923240" cy="27292300"/>
          </a:xfrm>
        </p:spPr>
        <p:txBody>
          <a:bodyPr anchor="t"/>
          <a:lstStyle>
            <a:lvl1pPr marL="0" indent="0">
              <a:buNone/>
              <a:defRPr sz="17920"/>
            </a:lvl1pPr>
            <a:lvl2pPr marL="2560320" indent="0">
              <a:buNone/>
              <a:defRPr sz="15680"/>
            </a:lvl2pPr>
            <a:lvl3pPr marL="5120640" indent="0">
              <a:buNone/>
              <a:defRPr sz="1344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r>
              <a:rPr lang="en-US"/>
              <a:t>Click icon to add picture</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Edit Master text styles</a:t>
            </a:r>
          </a:p>
        </p:txBody>
      </p:sp>
      <p:sp>
        <p:nvSpPr>
          <p:cNvPr id="5" name="Date Placeholder 4"/>
          <p:cNvSpPr>
            <a:spLocks noGrp="1"/>
          </p:cNvSpPr>
          <p:nvPr>
            <p:ph type="dt" sz="half" idx="10"/>
          </p:nvPr>
        </p:nvSpPr>
        <p:spPr/>
        <p:txBody>
          <a:bodyPr/>
          <a:lstStyle/>
          <a:p>
            <a:fld id="{D77C5118-CECA-46BB-9D27-27B6BED009E9}"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4F8AF7-C521-4212-81FE-EB9F78C37C7F}" type="slidenum">
              <a:rPr lang="en-US" smtClean="0"/>
              <a:t>‹#›</a:t>
            </a:fld>
            <a:endParaRPr lang="en-US"/>
          </a:p>
        </p:txBody>
      </p:sp>
    </p:spTree>
    <p:extLst>
      <p:ext uri="{BB962C8B-B14F-4D97-AF65-F5344CB8AC3E}">
        <p14:creationId xmlns:p14="http://schemas.microsoft.com/office/powerpoint/2010/main" val="474709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4000">
              <a:srgbClr val="FFCCFF"/>
            </a:gs>
            <a:gs pos="93000">
              <a:srgbClr val="CCCCF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2044708"/>
            <a:ext cx="441655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10223500"/>
            <a:ext cx="4416552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5595568"/>
            <a:ext cx="11521440" cy="2044700"/>
          </a:xfrm>
          <a:prstGeom prst="rect">
            <a:avLst/>
          </a:prstGeom>
        </p:spPr>
        <p:txBody>
          <a:bodyPr vert="horz" lIns="91440" tIns="45720" rIns="91440" bIns="45720" rtlCol="0" anchor="ctr"/>
          <a:lstStyle>
            <a:lvl1pPr algn="l">
              <a:defRPr sz="6720">
                <a:solidFill>
                  <a:schemeClr val="tx1">
                    <a:tint val="75000"/>
                  </a:schemeClr>
                </a:solidFill>
              </a:defRPr>
            </a:lvl1pPr>
          </a:lstStyle>
          <a:p>
            <a:fld id="{D77C5118-CECA-46BB-9D27-27B6BED009E9}" type="datetimeFigureOut">
              <a:rPr lang="en-US" smtClean="0"/>
              <a:t>12/7/2023</a:t>
            </a:fld>
            <a:endParaRPr lang="en-US"/>
          </a:p>
        </p:txBody>
      </p:sp>
      <p:sp>
        <p:nvSpPr>
          <p:cNvPr id="5" name="Footer Placeholder 4"/>
          <p:cNvSpPr>
            <a:spLocks noGrp="1"/>
          </p:cNvSpPr>
          <p:nvPr>
            <p:ph type="ftr" sz="quarter" idx="3"/>
          </p:nvPr>
        </p:nvSpPr>
        <p:spPr>
          <a:xfrm>
            <a:off x="16962120" y="35595568"/>
            <a:ext cx="17282160" cy="2044700"/>
          </a:xfrm>
          <a:prstGeom prst="rect">
            <a:avLst/>
          </a:prstGeom>
        </p:spPr>
        <p:txBody>
          <a:bodyPr vert="horz" lIns="91440" tIns="45720" rIns="91440" bIns="45720" rtlCol="0" anchor="ctr"/>
          <a:lstStyle>
            <a:lvl1pPr algn="ctr">
              <a:defRPr sz="6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35595568"/>
            <a:ext cx="11521440" cy="2044700"/>
          </a:xfrm>
          <a:prstGeom prst="rect">
            <a:avLst/>
          </a:prstGeom>
        </p:spPr>
        <p:txBody>
          <a:bodyPr vert="horz" lIns="91440" tIns="45720" rIns="91440" bIns="45720" rtlCol="0" anchor="ctr"/>
          <a:lstStyle>
            <a:lvl1pPr algn="r">
              <a:defRPr sz="6720">
                <a:solidFill>
                  <a:schemeClr val="tx1">
                    <a:tint val="75000"/>
                  </a:schemeClr>
                </a:solidFill>
              </a:defRPr>
            </a:lvl1pPr>
          </a:lstStyle>
          <a:p>
            <a:fld id="{FB4F8AF7-C521-4212-81FE-EB9F78C37C7F}" type="slidenum">
              <a:rPr lang="en-US" smtClean="0"/>
              <a:t>‹#›</a:t>
            </a:fld>
            <a:endParaRPr lang="en-US"/>
          </a:p>
        </p:txBody>
      </p:sp>
    </p:spTree>
    <p:extLst>
      <p:ext uri="{BB962C8B-B14F-4D97-AF65-F5344CB8AC3E}">
        <p14:creationId xmlns:p14="http://schemas.microsoft.com/office/powerpoint/2010/main" val="141162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image" Target="../media/image46.jpg"/><Relationship Id="rId50" Type="http://schemas.openxmlformats.org/officeDocument/2006/relationships/image" Target="../media/image49.png"/><Relationship Id="rId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5.png"/><Relationship Id="rId29" Type="http://schemas.openxmlformats.org/officeDocument/2006/relationships/image" Target="../media/image28.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45" Type="http://schemas.openxmlformats.org/officeDocument/2006/relationships/image" Target="../media/image44.jp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49" Type="http://schemas.openxmlformats.org/officeDocument/2006/relationships/image" Target="../media/image48.jp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image" Target="../media/image43.png"/><Relationship Id="rId52"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image" Target="../media/image47.jpg"/><Relationship Id="rId8" Type="http://schemas.openxmlformats.org/officeDocument/2006/relationships/image" Target="../media/image7.png"/><Relationship Id="rId51" Type="http://schemas.openxmlformats.org/officeDocument/2006/relationships/image" Target="../media/image50.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46" Type="http://schemas.openxmlformats.org/officeDocument/2006/relationships/image" Target="../media/image45.jpg"/><Relationship Id="rId20" Type="http://schemas.openxmlformats.org/officeDocument/2006/relationships/image" Target="../media/image19.png"/><Relationship Id="rId41"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3000">
              <a:srgbClr val="FFBDEE"/>
            </a:gs>
            <a:gs pos="71000">
              <a:srgbClr val="FF81FF"/>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9F0FB1-4F77-4245-A00C-ADC1E079B1C3}"/>
              </a:ext>
            </a:extLst>
          </p:cNvPr>
          <p:cNvSpPr txBox="1"/>
          <p:nvPr/>
        </p:nvSpPr>
        <p:spPr>
          <a:xfrm>
            <a:off x="9601200" y="1814104"/>
            <a:ext cx="32004000" cy="3939540"/>
          </a:xfrm>
          <a:prstGeom prst="rect">
            <a:avLst/>
          </a:prstGeom>
          <a:noFill/>
        </p:spPr>
        <p:txBody>
          <a:bodyPr wrap="square" rtlCol="0">
            <a:spAutoFit/>
          </a:bodyPr>
          <a:lstStyle/>
          <a:p>
            <a:pPr algn="ctr"/>
            <a:r>
              <a:rPr lang="en-US" sz="12500" dirty="0">
                <a:latin typeface="Century Gothic" panose="020B0502020202020204" pitchFamily="34" charset="0"/>
              </a:rPr>
              <a:t>X-Currents and Extreme Brightening in Dayside Aurora</a:t>
            </a:r>
          </a:p>
        </p:txBody>
      </p:sp>
      <p:pic>
        <p:nvPicPr>
          <p:cNvPr id="5" name="Picture 4">
            <a:extLst>
              <a:ext uri="{FF2B5EF4-FFF2-40B4-BE49-F238E27FC236}">
                <a16:creationId xmlns:a16="http://schemas.microsoft.com/office/drawing/2014/main" id="{B1957796-3AAD-4A37-940A-58163A365DC2}"/>
              </a:ext>
            </a:extLst>
          </p:cNvPr>
          <p:cNvPicPr>
            <a:picLocks noChangeAspect="1"/>
          </p:cNvPicPr>
          <p:nvPr/>
        </p:nvPicPr>
        <p:blipFill>
          <a:blip r:embed="rId2"/>
          <a:stretch>
            <a:fillRect/>
          </a:stretch>
        </p:blipFill>
        <p:spPr>
          <a:xfrm>
            <a:off x="1560039" y="671809"/>
            <a:ext cx="6609138" cy="6609138"/>
          </a:xfrm>
          <a:prstGeom prst="rect">
            <a:avLst/>
          </a:prstGeom>
        </p:spPr>
      </p:pic>
      <p:pic>
        <p:nvPicPr>
          <p:cNvPr id="6" name="Picture 2" descr="American Geophysical Union | Inclusive Graduate Education Network">
            <a:extLst>
              <a:ext uri="{FF2B5EF4-FFF2-40B4-BE49-F238E27FC236}">
                <a16:creationId xmlns:a16="http://schemas.microsoft.com/office/drawing/2014/main" id="{D561156E-9A42-4318-A92A-EFD2CD0ACD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985"/>
          <a:stretch/>
        </p:blipFill>
        <p:spPr bwMode="auto">
          <a:xfrm>
            <a:off x="41605200" y="2460121"/>
            <a:ext cx="7628376" cy="30325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261367-E080-4970-8FE8-2EE74E1370CA}"/>
              </a:ext>
            </a:extLst>
          </p:cNvPr>
          <p:cNvSpPr txBox="1"/>
          <p:nvPr/>
        </p:nvSpPr>
        <p:spPr>
          <a:xfrm>
            <a:off x="9776337" y="5636700"/>
            <a:ext cx="31304886" cy="2000548"/>
          </a:xfrm>
          <a:prstGeom prst="rect">
            <a:avLst/>
          </a:prstGeom>
          <a:noFill/>
        </p:spPr>
        <p:txBody>
          <a:bodyPr wrap="square" rtlCol="0">
            <a:spAutoFit/>
          </a:bodyPr>
          <a:lstStyle/>
          <a:p>
            <a:pPr algn="ctr"/>
            <a:r>
              <a:rPr lang="en-US" sz="4000" dirty="0">
                <a:latin typeface="Century Gothic" panose="020B0502020202020204" pitchFamily="34" charset="0"/>
                <a:ea typeface="Calibri" panose="020F0502020204030204" pitchFamily="34" charset="0"/>
                <a:cs typeface="Times New Roman" panose="02020603050405020304" pitchFamily="18" charset="0"/>
              </a:rPr>
              <a:t>Abrielle Wang</a:t>
            </a:r>
            <a:r>
              <a:rPr lang="en-US" sz="4000" baseline="30000" dirty="0">
                <a:latin typeface="Century Gothic" panose="020B0502020202020204" pitchFamily="34" charset="0"/>
                <a:ea typeface="Calibri" panose="020F0502020204030204" pitchFamily="34" charset="0"/>
                <a:cs typeface="Times New Roman" panose="02020603050405020304" pitchFamily="18" charset="0"/>
              </a:rPr>
              <a:t>1</a:t>
            </a:r>
            <a:r>
              <a:rPr lang="en-US" sz="4000" dirty="0">
                <a:latin typeface="Century Gothic" panose="020B0502020202020204" pitchFamily="34" charset="0"/>
                <a:ea typeface="Calibri" panose="020F0502020204030204" pitchFamily="34" charset="0"/>
                <a:cs typeface="Times New Roman" panose="02020603050405020304" pitchFamily="18" charset="0"/>
              </a:rPr>
              <a:t>, Audrey Daucher</a:t>
            </a:r>
            <a:r>
              <a:rPr lang="en-US" sz="4000" baseline="30000" dirty="0">
                <a:latin typeface="Century Gothic" panose="020B0502020202020204" pitchFamily="34" charset="0"/>
                <a:ea typeface="Calibri" panose="020F0502020204030204" pitchFamily="34" charset="0"/>
                <a:cs typeface="Times New Roman" panose="02020603050405020304" pitchFamily="18" charset="0"/>
              </a:rPr>
              <a:t>1,</a:t>
            </a:r>
            <a:r>
              <a:rPr lang="en-US" sz="4000" dirty="0">
                <a:latin typeface="Century Gothic" panose="020B0502020202020204" pitchFamily="34" charset="0"/>
                <a:ea typeface="Calibri" panose="020F0502020204030204" pitchFamily="34" charset="0"/>
                <a:cs typeface="Times New Roman" panose="02020603050405020304" pitchFamily="18" charset="0"/>
              </a:rPr>
              <a:t> Gerard J. Fasel</a:t>
            </a:r>
            <a:r>
              <a:rPr lang="en-US" sz="4000" baseline="30000" dirty="0">
                <a:latin typeface="Century Gothic" panose="020B0502020202020204" pitchFamily="34" charset="0"/>
                <a:ea typeface="Calibri" panose="020F0502020204030204" pitchFamily="34" charset="0"/>
                <a:cs typeface="Times New Roman" panose="02020603050405020304" pitchFamily="18" charset="0"/>
              </a:rPr>
              <a:t>1</a:t>
            </a:r>
            <a:r>
              <a:rPr lang="en-US" sz="4000" dirty="0">
                <a:latin typeface="Century Gothic" panose="020B0502020202020204" pitchFamily="34" charset="0"/>
                <a:ea typeface="Calibri" panose="020F0502020204030204" pitchFamily="34" charset="0"/>
                <a:cs typeface="Times New Roman" panose="02020603050405020304" pitchFamily="18" charset="0"/>
              </a:rPr>
              <a:t>, Andrea Black</a:t>
            </a:r>
            <a:r>
              <a:rPr lang="en-US" sz="4000" baseline="30000" dirty="0">
                <a:latin typeface="Century Gothic" panose="020B0502020202020204" pitchFamily="34" charset="0"/>
                <a:ea typeface="Calibri" panose="020F0502020204030204" pitchFamily="34" charset="0"/>
                <a:cs typeface="Times New Roman" panose="02020603050405020304" pitchFamily="18" charset="0"/>
              </a:rPr>
              <a:t>1</a:t>
            </a:r>
            <a:r>
              <a:rPr lang="en-US" sz="4000" dirty="0">
                <a:latin typeface="Century Gothic" panose="020B0502020202020204" pitchFamily="34" charset="0"/>
                <a:ea typeface="Calibri" panose="020F0502020204030204" pitchFamily="34" charset="0"/>
                <a:cs typeface="Times New Roman" panose="02020603050405020304" pitchFamily="18" charset="0"/>
              </a:rPr>
              <a:t>, Makena Swenski</a:t>
            </a:r>
            <a:r>
              <a:rPr lang="en-US" sz="4000" baseline="30000" dirty="0">
                <a:latin typeface="Century Gothic" panose="020B0502020202020204" pitchFamily="34" charset="0"/>
                <a:ea typeface="Calibri" panose="020F0502020204030204" pitchFamily="34" charset="0"/>
                <a:cs typeface="Times New Roman" panose="02020603050405020304" pitchFamily="18" charset="0"/>
              </a:rPr>
              <a:t>1</a:t>
            </a:r>
            <a:r>
              <a:rPr lang="en-US" sz="4000" dirty="0">
                <a:latin typeface="Century Gothic" panose="020B0502020202020204" pitchFamily="34" charset="0"/>
                <a:ea typeface="Calibri" panose="020F0502020204030204" pitchFamily="34" charset="0"/>
                <a:cs typeface="Times New Roman" panose="02020603050405020304" pitchFamily="18" charset="0"/>
              </a:rPr>
              <a:t>, </a:t>
            </a:r>
            <a:r>
              <a:rPr lang="en-US" sz="4000" dirty="0" err="1">
                <a:latin typeface="Century Gothic" panose="020B0502020202020204" pitchFamily="34" charset="0"/>
                <a:ea typeface="Calibri" panose="020F0502020204030204" pitchFamily="34" charset="0"/>
                <a:cs typeface="Times New Roman" panose="02020603050405020304" pitchFamily="18" charset="0"/>
              </a:rPr>
              <a:t>Maame</a:t>
            </a:r>
            <a:r>
              <a:rPr lang="en-US" sz="4000" dirty="0">
                <a:latin typeface="Century Gothic" panose="020B0502020202020204" pitchFamily="34" charset="0"/>
                <a:ea typeface="Calibri" panose="020F0502020204030204" pitchFamily="34" charset="0"/>
                <a:cs typeface="Times New Roman" panose="02020603050405020304" pitchFamily="18" charset="0"/>
              </a:rPr>
              <a:t> Osei-Tutu</a:t>
            </a:r>
            <a:r>
              <a:rPr lang="en-US" sz="4000" baseline="30000" dirty="0">
                <a:latin typeface="Century Gothic" panose="020B0502020202020204" pitchFamily="34" charset="0"/>
                <a:ea typeface="Calibri" panose="020F0502020204030204" pitchFamily="34" charset="0"/>
                <a:cs typeface="Times New Roman" panose="02020603050405020304" pitchFamily="18" charset="0"/>
              </a:rPr>
              <a:t>1</a:t>
            </a:r>
            <a:r>
              <a:rPr lang="en-US" sz="4000" dirty="0">
                <a:latin typeface="Century Gothic" panose="020B0502020202020204" pitchFamily="34" charset="0"/>
                <a:ea typeface="Calibri" panose="020F0502020204030204" pitchFamily="34" charset="0"/>
                <a:cs typeface="Times New Roman" panose="02020603050405020304" pitchFamily="18" charset="0"/>
              </a:rPr>
              <a:t>, Braden Yonano</a:t>
            </a:r>
            <a:r>
              <a:rPr lang="en-US" sz="4000" baseline="30000" dirty="0">
                <a:latin typeface="Century Gothic" panose="020B0502020202020204" pitchFamily="34" charset="0"/>
                <a:ea typeface="Calibri" panose="020F0502020204030204" pitchFamily="34" charset="0"/>
                <a:cs typeface="Times New Roman" panose="02020603050405020304" pitchFamily="18" charset="0"/>
              </a:rPr>
              <a:t>1</a:t>
            </a:r>
            <a:r>
              <a:rPr lang="en-US" sz="4000" dirty="0">
                <a:latin typeface="Century Gothic" panose="020B0502020202020204" pitchFamily="34" charset="0"/>
                <a:ea typeface="Calibri" panose="020F0502020204030204" pitchFamily="34" charset="0"/>
                <a:cs typeface="Times New Roman" panose="02020603050405020304" pitchFamily="18" charset="0"/>
              </a:rPr>
              <a:t>, John Mann</a:t>
            </a:r>
            <a:r>
              <a:rPr lang="en-US" sz="4000" baseline="30000" dirty="0">
                <a:latin typeface="Century Gothic" panose="020B0502020202020204" pitchFamily="34" charset="0"/>
                <a:ea typeface="Calibri" panose="020F0502020204030204" pitchFamily="34" charset="0"/>
                <a:cs typeface="Times New Roman" panose="02020603050405020304" pitchFamily="18" charset="0"/>
              </a:rPr>
              <a:t>1</a:t>
            </a:r>
            <a:r>
              <a:rPr lang="en-US" sz="4000" dirty="0">
                <a:latin typeface="Century Gothic" panose="020B0502020202020204" pitchFamily="34" charset="0"/>
                <a:ea typeface="Calibri" panose="020F0502020204030204" pitchFamily="34" charset="0"/>
                <a:cs typeface="Times New Roman" panose="02020603050405020304" pitchFamily="18" charset="0"/>
              </a:rPr>
              <a:t>, Sun-</a:t>
            </a:r>
            <a:r>
              <a:rPr lang="en-US" sz="4000" dirty="0" err="1">
                <a:latin typeface="Century Gothic" panose="020B0502020202020204" pitchFamily="34" charset="0"/>
                <a:ea typeface="Calibri" panose="020F0502020204030204" pitchFamily="34" charset="0"/>
                <a:cs typeface="Times New Roman" panose="02020603050405020304" pitchFamily="18" charset="0"/>
              </a:rPr>
              <a:t>Hee</a:t>
            </a:r>
            <a:r>
              <a:rPr lang="en-US" sz="4000" dirty="0">
                <a:latin typeface="Century Gothic" panose="020B0502020202020204" pitchFamily="34" charset="0"/>
                <a:ea typeface="Calibri" panose="020F0502020204030204" pitchFamily="34" charset="0"/>
                <a:cs typeface="Times New Roman" panose="02020603050405020304" pitchFamily="18" charset="0"/>
              </a:rPr>
              <a:t> Lee</a:t>
            </a:r>
            <a:r>
              <a:rPr lang="en-US" sz="4000" baseline="30000" dirty="0">
                <a:latin typeface="Century Gothic" panose="020B0502020202020204" pitchFamily="34" charset="0"/>
                <a:ea typeface="Calibri" panose="020F0502020204030204" pitchFamily="34" charset="0"/>
                <a:cs typeface="Times New Roman" panose="02020603050405020304" pitchFamily="18" charset="0"/>
              </a:rPr>
              <a:t>2</a:t>
            </a:r>
            <a:r>
              <a:rPr lang="en-US" sz="4000" dirty="0">
                <a:latin typeface="Century Gothic" panose="020B0502020202020204" pitchFamily="34" charset="0"/>
                <a:ea typeface="Calibri" panose="020F0502020204030204" pitchFamily="34" charset="0"/>
                <a:cs typeface="Times New Roman" panose="02020603050405020304" pitchFamily="18" charset="0"/>
              </a:rPr>
              <a:t>, Fred Sigernes</a:t>
            </a:r>
            <a:r>
              <a:rPr lang="en-US" sz="4000" baseline="30000" dirty="0">
                <a:latin typeface="Century Gothic" panose="020B0502020202020204" pitchFamily="34" charset="0"/>
                <a:ea typeface="Calibri" panose="020F0502020204030204" pitchFamily="34" charset="0"/>
                <a:cs typeface="Times New Roman" panose="02020603050405020304" pitchFamily="18" charset="0"/>
              </a:rPr>
              <a:t>3</a:t>
            </a:r>
            <a:r>
              <a:rPr lang="en-US" sz="4000" dirty="0">
                <a:latin typeface="Century Gothic" panose="020B0502020202020204" pitchFamily="34" charset="0"/>
                <a:ea typeface="Calibri" panose="020F0502020204030204" pitchFamily="34" charset="0"/>
                <a:cs typeface="Times New Roman" panose="02020603050405020304" pitchFamily="18" charset="0"/>
              </a:rPr>
              <a:t>, Dag A Lorentzen</a:t>
            </a:r>
            <a:r>
              <a:rPr lang="en-US" sz="4000" baseline="30000" dirty="0">
                <a:latin typeface="Century Gothic" panose="020B0502020202020204" pitchFamily="34" charset="0"/>
                <a:ea typeface="Calibri" panose="020F0502020204030204" pitchFamily="34" charset="0"/>
                <a:cs typeface="Times New Roman" panose="02020603050405020304" pitchFamily="18" charset="0"/>
              </a:rPr>
              <a:t>3</a:t>
            </a:r>
            <a:endParaRPr lang="en-US" sz="4000" dirty="0">
              <a:latin typeface="Century Gothic" panose="020B0502020202020204" pitchFamily="34" charset="0"/>
              <a:ea typeface="Calibri" panose="020F0502020204030204" pitchFamily="34"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19FADF3-F4E7-4FB2-B31D-E6A1DA94F147}"/>
              </a:ext>
            </a:extLst>
          </p:cNvPr>
          <p:cNvSpPr txBox="1"/>
          <p:nvPr/>
        </p:nvSpPr>
        <p:spPr>
          <a:xfrm>
            <a:off x="12797879" y="6995538"/>
            <a:ext cx="25610642" cy="1054841"/>
          </a:xfrm>
          <a:prstGeom prst="rect">
            <a:avLst/>
          </a:prstGeom>
          <a:noFill/>
        </p:spPr>
        <p:txBody>
          <a:bodyPr wrap="square">
            <a:spAutoFit/>
          </a:bodyPr>
          <a:lstStyle/>
          <a:p>
            <a:pPr algn="ctr">
              <a:lnSpc>
                <a:spcPct val="107000"/>
              </a:lnSpc>
            </a:pPr>
            <a:r>
              <a:rPr lang="en-US" sz="2000" dirty="0">
                <a:latin typeface="Century Gothic" panose="020B0502020202020204" pitchFamily="34" charset="0"/>
                <a:ea typeface="Calibri" panose="020F0502020204030204" pitchFamily="34" charset="0"/>
                <a:cs typeface="Times New Roman" panose="02020603050405020304" pitchFamily="18" charset="0"/>
              </a:rPr>
              <a:t>1Pepperdine </a:t>
            </a:r>
            <a:r>
              <a:rPr lang="en-US" sz="2000" spc="-63" dirty="0">
                <a:latin typeface="Century Gothic" panose="020B0502020202020204" pitchFamily="34" charset="0"/>
                <a:ea typeface="Calibri" panose="020F0502020204030204" pitchFamily="34" charset="0"/>
                <a:cs typeface="Times New Roman" panose="02020603050405020304" pitchFamily="18" charset="0"/>
              </a:rPr>
              <a:t>University, </a:t>
            </a:r>
            <a:r>
              <a:rPr lang="en-US" sz="2000" dirty="0">
                <a:latin typeface="Century Gothic" panose="020B0502020202020204" pitchFamily="34" charset="0"/>
                <a:ea typeface="Calibri" panose="020F0502020204030204" pitchFamily="34" charset="0"/>
                <a:cs typeface="Times New Roman" panose="02020603050405020304" pitchFamily="18" charset="0"/>
              </a:rPr>
              <a:t>Physics Department, Malibu, CA,</a:t>
            </a:r>
            <a:r>
              <a:rPr lang="en-US" sz="2000" spc="651" dirty="0">
                <a:latin typeface="Century Gothic" panose="020B0502020202020204" pitchFamily="34" charset="0"/>
                <a:ea typeface="Calibri" panose="020F0502020204030204" pitchFamily="34" charset="0"/>
                <a:cs typeface="Times New Roman" panose="02020603050405020304" pitchFamily="18" charset="0"/>
              </a:rPr>
              <a:t> </a:t>
            </a:r>
            <a:r>
              <a:rPr lang="en-US" sz="2000" dirty="0">
                <a:latin typeface="Century Gothic" panose="020B0502020202020204" pitchFamily="34" charset="0"/>
                <a:ea typeface="Calibri" panose="020F0502020204030204" pitchFamily="34" charset="0"/>
                <a:cs typeface="Times New Roman" panose="02020603050405020304" pitchFamily="18" charset="0"/>
              </a:rPr>
              <a:t>USA.</a:t>
            </a:r>
          </a:p>
          <a:p>
            <a:pPr algn="ctr">
              <a:lnSpc>
                <a:spcPct val="107000"/>
              </a:lnSpc>
            </a:pPr>
            <a:r>
              <a:rPr lang="en-US" sz="2000" dirty="0">
                <a:latin typeface="Century Gothic" panose="020B0502020202020204" pitchFamily="34" charset="0"/>
                <a:ea typeface="Calibri" panose="020F0502020204030204" pitchFamily="34" charset="0"/>
                <a:cs typeface="Times New Roman" panose="02020603050405020304" pitchFamily="18" charset="0"/>
              </a:rPr>
              <a:t>2NASA Goddard Space Flight Center, Greenbelt, USA</a:t>
            </a:r>
          </a:p>
          <a:p>
            <a:pPr algn="ctr">
              <a:lnSpc>
                <a:spcPct val="107000"/>
              </a:lnSpc>
            </a:pPr>
            <a:r>
              <a:rPr lang="en-US" sz="2000" dirty="0">
                <a:latin typeface="Century Gothic" panose="020B0502020202020204" pitchFamily="34" charset="0"/>
                <a:ea typeface="Calibri" panose="020F0502020204030204" pitchFamily="34" charset="0"/>
                <a:cs typeface="Times New Roman" panose="02020603050405020304" pitchFamily="18" charset="0"/>
              </a:rPr>
              <a:t>3University Centre in Svalbard, Longyearbyen,</a:t>
            </a:r>
            <a:r>
              <a:rPr lang="en-US" sz="2000" spc="126" dirty="0">
                <a:latin typeface="Century Gothic" panose="020B0502020202020204" pitchFamily="34" charset="0"/>
                <a:ea typeface="Calibri" panose="020F0502020204030204" pitchFamily="34" charset="0"/>
                <a:cs typeface="Times New Roman" panose="02020603050405020304" pitchFamily="18" charset="0"/>
              </a:rPr>
              <a:t> </a:t>
            </a:r>
            <a:r>
              <a:rPr lang="en-US" sz="2000" dirty="0">
                <a:latin typeface="Century Gothic" panose="020B0502020202020204" pitchFamily="34" charset="0"/>
                <a:ea typeface="Calibri" panose="020F0502020204030204" pitchFamily="34" charset="0"/>
                <a:cs typeface="Times New Roman" panose="02020603050405020304" pitchFamily="18" charset="0"/>
              </a:rPr>
              <a:t>Norway.</a:t>
            </a:r>
          </a:p>
        </p:txBody>
      </p:sp>
      <p:grpSp>
        <p:nvGrpSpPr>
          <p:cNvPr id="14" name="Group 13">
            <a:extLst>
              <a:ext uri="{FF2B5EF4-FFF2-40B4-BE49-F238E27FC236}">
                <a16:creationId xmlns:a16="http://schemas.microsoft.com/office/drawing/2014/main" id="{CB695722-08BC-43D0-852F-1265DD6EF2B4}"/>
              </a:ext>
            </a:extLst>
          </p:cNvPr>
          <p:cNvGrpSpPr>
            <a:grpSpLocks noChangeAspect="1"/>
          </p:cNvGrpSpPr>
          <p:nvPr/>
        </p:nvGrpSpPr>
        <p:grpSpPr>
          <a:xfrm>
            <a:off x="25395939" y="17823143"/>
            <a:ext cx="19202400" cy="4114800"/>
            <a:chOff x="28351537" y="11267898"/>
            <a:chExt cx="18348960" cy="3931920"/>
          </a:xfrm>
        </p:grpSpPr>
        <p:pic>
          <p:nvPicPr>
            <p:cNvPr id="3" name="Picture 2">
              <a:extLst>
                <a:ext uri="{FF2B5EF4-FFF2-40B4-BE49-F238E27FC236}">
                  <a16:creationId xmlns:a16="http://schemas.microsoft.com/office/drawing/2014/main" id="{EB664E16-7131-4724-BC18-79A197A46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7857" y="11267898"/>
              <a:ext cx="6116320" cy="3931920"/>
            </a:xfrm>
            <a:prstGeom prst="rect">
              <a:avLst/>
            </a:prstGeom>
          </p:spPr>
        </p:pic>
        <p:pic>
          <p:nvPicPr>
            <p:cNvPr id="10" name="Picture 9">
              <a:extLst>
                <a:ext uri="{FF2B5EF4-FFF2-40B4-BE49-F238E27FC236}">
                  <a16:creationId xmlns:a16="http://schemas.microsoft.com/office/drawing/2014/main" id="{0F338CE5-A7D7-4DCD-90AC-2FA9C330E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84177" y="11267898"/>
              <a:ext cx="6116320" cy="3931920"/>
            </a:xfrm>
            <a:prstGeom prst="rect">
              <a:avLst/>
            </a:prstGeom>
          </p:spPr>
        </p:pic>
        <p:pic>
          <p:nvPicPr>
            <p:cNvPr id="12" name="Picture 11">
              <a:extLst>
                <a:ext uri="{FF2B5EF4-FFF2-40B4-BE49-F238E27FC236}">
                  <a16:creationId xmlns:a16="http://schemas.microsoft.com/office/drawing/2014/main" id="{080440F6-5378-42AE-86A1-9C5FE2EB3E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51537" y="11267898"/>
              <a:ext cx="6116320" cy="3931920"/>
            </a:xfrm>
            <a:prstGeom prst="rect">
              <a:avLst/>
            </a:prstGeom>
          </p:spPr>
        </p:pic>
      </p:grpSp>
      <p:grpSp>
        <p:nvGrpSpPr>
          <p:cNvPr id="25" name="Group 24">
            <a:extLst>
              <a:ext uri="{FF2B5EF4-FFF2-40B4-BE49-F238E27FC236}">
                <a16:creationId xmlns:a16="http://schemas.microsoft.com/office/drawing/2014/main" id="{7DEB52E6-A835-4DEE-BE06-46ACE8710408}"/>
              </a:ext>
            </a:extLst>
          </p:cNvPr>
          <p:cNvGrpSpPr>
            <a:grpSpLocks noChangeAspect="1"/>
          </p:cNvGrpSpPr>
          <p:nvPr/>
        </p:nvGrpSpPr>
        <p:grpSpPr>
          <a:xfrm>
            <a:off x="1560038" y="17445622"/>
            <a:ext cx="22826387" cy="4572000"/>
            <a:chOff x="2378701" y="9954488"/>
            <a:chExt cx="28952380" cy="5799002"/>
          </a:xfrm>
        </p:grpSpPr>
        <p:pic>
          <p:nvPicPr>
            <p:cNvPr id="16" name="Picture 15">
              <a:extLst>
                <a:ext uri="{FF2B5EF4-FFF2-40B4-BE49-F238E27FC236}">
                  <a16:creationId xmlns:a16="http://schemas.microsoft.com/office/drawing/2014/main" id="{74BAF2E8-4483-4A70-8EB6-179F1A124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40605" y="9954488"/>
              <a:ext cx="5790476" cy="5790476"/>
            </a:xfrm>
            <a:prstGeom prst="rect">
              <a:avLst/>
            </a:prstGeom>
          </p:spPr>
        </p:pic>
        <p:pic>
          <p:nvPicPr>
            <p:cNvPr id="18" name="Picture 17">
              <a:extLst>
                <a:ext uri="{FF2B5EF4-FFF2-40B4-BE49-F238E27FC236}">
                  <a16:creationId xmlns:a16="http://schemas.microsoft.com/office/drawing/2014/main" id="{BC2DFC2E-4E51-4059-BE45-5A4F1C5940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9177" y="9954488"/>
              <a:ext cx="5790476" cy="5790476"/>
            </a:xfrm>
            <a:prstGeom prst="rect">
              <a:avLst/>
            </a:prstGeom>
          </p:spPr>
        </p:pic>
        <p:pic>
          <p:nvPicPr>
            <p:cNvPr id="20" name="Picture 19">
              <a:extLst>
                <a:ext uri="{FF2B5EF4-FFF2-40B4-BE49-F238E27FC236}">
                  <a16:creationId xmlns:a16="http://schemas.microsoft.com/office/drawing/2014/main" id="{86E1AA57-918B-445C-B229-453A00408C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59653" y="9954488"/>
              <a:ext cx="5790476" cy="5790476"/>
            </a:xfrm>
            <a:prstGeom prst="rect">
              <a:avLst/>
            </a:prstGeom>
          </p:spPr>
        </p:pic>
        <p:pic>
          <p:nvPicPr>
            <p:cNvPr id="22" name="Picture 21">
              <a:extLst>
                <a:ext uri="{FF2B5EF4-FFF2-40B4-BE49-F238E27FC236}">
                  <a16:creationId xmlns:a16="http://schemas.microsoft.com/office/drawing/2014/main" id="{D51FE3F5-47A8-4168-9579-38CCF513D8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750129" y="9963014"/>
              <a:ext cx="5790476" cy="5790476"/>
            </a:xfrm>
            <a:prstGeom prst="rect">
              <a:avLst/>
            </a:prstGeom>
          </p:spPr>
        </p:pic>
        <p:pic>
          <p:nvPicPr>
            <p:cNvPr id="24" name="Picture 23">
              <a:extLst>
                <a:ext uri="{FF2B5EF4-FFF2-40B4-BE49-F238E27FC236}">
                  <a16:creationId xmlns:a16="http://schemas.microsoft.com/office/drawing/2014/main" id="{D7AF0E8E-5BCC-4B78-9B6F-D2F4A78F59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8701" y="9954488"/>
              <a:ext cx="5790476" cy="5790476"/>
            </a:xfrm>
            <a:prstGeom prst="rect">
              <a:avLst/>
            </a:prstGeom>
          </p:spPr>
        </p:pic>
      </p:grpSp>
      <p:sp>
        <p:nvSpPr>
          <p:cNvPr id="27" name="TextBox 26">
            <a:extLst>
              <a:ext uri="{FF2B5EF4-FFF2-40B4-BE49-F238E27FC236}">
                <a16:creationId xmlns:a16="http://schemas.microsoft.com/office/drawing/2014/main" id="{B5722076-223A-4BAA-9E9A-E0B0681982CC}"/>
              </a:ext>
            </a:extLst>
          </p:cNvPr>
          <p:cNvSpPr txBox="1"/>
          <p:nvPr/>
        </p:nvSpPr>
        <p:spPr>
          <a:xfrm>
            <a:off x="1560038" y="8150189"/>
            <a:ext cx="47673537" cy="4832092"/>
          </a:xfrm>
          <a:prstGeom prst="rect">
            <a:avLst/>
          </a:prstGeom>
          <a:noFill/>
        </p:spPr>
        <p:txBody>
          <a:bodyPr wrap="square" rtlCol="0">
            <a:spAutoFit/>
          </a:bodyPr>
          <a:lstStyle/>
          <a:p>
            <a:r>
              <a:rPr lang="en-US" sz="2800" b="1" dirty="0">
                <a:latin typeface="Century Gothic" panose="020B0502020202020204" pitchFamily="34" charset="0"/>
              </a:rPr>
              <a:t>Abstract</a:t>
            </a:r>
            <a:r>
              <a:rPr lang="en-US" sz="2800" dirty="0">
                <a:latin typeface="Century Gothic" panose="020B0502020202020204" pitchFamily="34" charset="0"/>
              </a:rPr>
              <a:t>: The solar-terrestrial interaction is a dynamic process which manifests itself in the ionosphere. Interplanetary (IP) shocks or solar wind dynamic pressure pulses can generate enhanced brightening in dayside aurora. Foreshock transients are capable of inducing pressure changes, larger in magnitude than solar wind pressure pulses, which also contribute to intensifying dayside aurora. These pressure variations can accelerate particles into the ionosphere, generating field-aligned currents that produce magnetic impulse events and enhanced dayside auroral activity with periods of increased brightening. This study presents several dayside auroral brightening events which are not associated with IP shocks or solar wind dynamic pressure pulses. The dayside auroral brightening events are associated with a green (557.7 nm) to red (630.0 nm) ratio which is greater than 10. These Extreme Brightening Events (EBEs) begin on the eastern or western end of a pre-existing dayside auroral arc. Periodic pulses of enhanced brightening’s are correlated with large sharp increases in the X-component from ground magnetometers in the IMAGE network. EBE’s occur predominately before magnetic noon and with X-component signatures from high latitude stations. Ground-based data is obtained from the </a:t>
            </a:r>
            <a:r>
              <a:rPr lang="en-US" sz="2800" dirty="0" err="1">
                <a:latin typeface="Century Gothic" panose="020B0502020202020204" pitchFamily="34" charset="0"/>
              </a:rPr>
              <a:t>Kjell</a:t>
            </a:r>
            <a:r>
              <a:rPr lang="en-US" sz="2800" dirty="0">
                <a:latin typeface="Century Gothic" panose="020B0502020202020204" pitchFamily="34" charset="0"/>
              </a:rPr>
              <a:t> Henriksen Observatory in Longyearbyen and the IMAGE magnetometer network.</a:t>
            </a:r>
          </a:p>
          <a:p>
            <a:r>
              <a:rPr lang="en-US" sz="2800" b="1" dirty="0">
                <a:latin typeface="Century Gothic" panose="020B0502020202020204" pitchFamily="34" charset="0"/>
                <a:ea typeface="DengXian" panose="02010600030101010101" pitchFamily="2" charset="-122"/>
                <a:cs typeface="Times New Roman" panose="02020603050405020304" pitchFamily="18" charset="0"/>
              </a:rPr>
              <a:t>Data: </a:t>
            </a:r>
            <a:r>
              <a:rPr lang="en-US" sz="2800" dirty="0">
                <a:latin typeface="Century Gothic" panose="020B0502020202020204" pitchFamily="34" charset="0"/>
                <a:ea typeface="Calibri" panose="020F0502020204030204" pitchFamily="34" charset="0"/>
                <a:cs typeface="Times New Roman" panose="02020603050405020304" pitchFamily="18" charset="0"/>
              </a:rPr>
              <a:t>Ground-based optical data is obtained from the </a:t>
            </a:r>
            <a:r>
              <a:rPr lang="en-US" sz="2800" dirty="0" err="1">
                <a:latin typeface="Century Gothic" panose="020B0502020202020204" pitchFamily="34" charset="0"/>
                <a:ea typeface="Calibri" panose="020F0502020204030204" pitchFamily="34" charset="0"/>
                <a:cs typeface="Times New Roman" panose="02020603050405020304" pitchFamily="18" charset="0"/>
              </a:rPr>
              <a:t>Kjell</a:t>
            </a:r>
            <a:r>
              <a:rPr lang="en-US" sz="2800" dirty="0">
                <a:latin typeface="Century Gothic" panose="020B0502020202020204" pitchFamily="34" charset="0"/>
                <a:ea typeface="Calibri" panose="020F0502020204030204" pitchFamily="34" charset="0"/>
                <a:cs typeface="Times New Roman" panose="02020603050405020304" pitchFamily="18" charset="0"/>
              </a:rPr>
              <a:t> Henriksen Observatory (KHO) in Longyearbyen, Svalbard (</a:t>
            </a:r>
            <a:r>
              <a:rPr lang="en-US" sz="28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GEO: 78.148</a:t>
            </a:r>
            <a:r>
              <a:rPr lang="en-US" sz="2800" dirty="0">
                <a:latin typeface="Century Gothic" panose="020B0502020202020204" pitchFamily="34" charset="0"/>
                <a:cs typeface="Times New Roman" panose="02020603050405020304" pitchFamily="18" charset="0"/>
              </a:rPr>
              <a:t>° N, 16.043° E, AACGM: 75.24°</a:t>
            </a:r>
            <a:r>
              <a:rPr lang="en-US" sz="28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 N, 111.21</a:t>
            </a:r>
            <a:r>
              <a:rPr lang="en-US" sz="2800" dirty="0">
                <a:latin typeface="Century Gothic" panose="020B0502020202020204" pitchFamily="34" charset="0"/>
                <a:cs typeface="Times New Roman" panose="02020603050405020304" pitchFamily="18" charset="0"/>
              </a:rPr>
              <a:t>° E) and the observatory in Ny-</a:t>
            </a:r>
            <a:r>
              <a:rPr lang="en-US" sz="2800" dirty="0" err="1">
                <a:latin typeface="Century Gothic" panose="020B0502020202020204" pitchFamily="34" charset="0"/>
                <a:cs typeface="Times New Roman" panose="02020603050405020304" pitchFamily="18" charset="0"/>
              </a:rPr>
              <a:t>Alesund</a:t>
            </a:r>
            <a:r>
              <a:rPr lang="en-US" sz="2800" dirty="0">
                <a:latin typeface="Century Gothic" panose="020B0502020202020204" pitchFamily="34" charset="0"/>
                <a:cs typeface="Times New Roman" panose="02020603050405020304" pitchFamily="18" charset="0"/>
              </a:rPr>
              <a:t>, Svalbard (GEO: 78.9235° N, 11.9099° E; AACGM: 76.19° N, 111.25° E). All Sky Camera images are obtained from the Boreal Aurora Camera Constellation (BACC).</a:t>
            </a:r>
            <a:endParaRPr lang="en-US" sz="2800" dirty="0">
              <a:latin typeface="Century Gothic" panose="020B0502020202020204" pitchFamily="34" charset="0"/>
              <a:ea typeface="DengXian" panose="02010600030101010101" pitchFamily="2" charset="-122"/>
              <a:cs typeface="Times New Roman" panose="02020603050405020304" pitchFamily="18" charset="0"/>
            </a:endParaRPr>
          </a:p>
          <a:p>
            <a:r>
              <a:rPr lang="en-US" sz="2800" b="1" dirty="0">
                <a:latin typeface="Century Gothic" panose="020B0502020202020204" pitchFamily="34" charset="0"/>
              </a:rPr>
              <a:t>Synopsis</a:t>
            </a:r>
            <a:r>
              <a:rPr lang="en-US" sz="2800" dirty="0">
                <a:latin typeface="Century Gothic" panose="020B0502020202020204" pitchFamily="34" charset="0"/>
              </a:rPr>
              <a:t>: From analysis of extremities in dayside aurora, we identified correspondence between localized peaks in the all sky intensity and sharp impulses in magnetic x-currents. Examining the longitudinal extent of EBE’s on the magnetometer, flattening in southernmost regions indicate solar-terrestrial interactions impact outermost magnetic field lines. </a:t>
            </a:r>
            <a:br>
              <a:rPr lang="en-US" sz="2800" dirty="0">
                <a:latin typeface="Century Gothic" panose="020B0502020202020204" pitchFamily="34" charset="0"/>
              </a:rPr>
            </a:br>
            <a:endParaRPr lang="en-US" sz="2800" dirty="0">
              <a:latin typeface="Century Gothic" panose="020B0502020202020204" pitchFamily="34" charset="0"/>
            </a:endParaRPr>
          </a:p>
        </p:txBody>
      </p:sp>
      <p:grpSp>
        <p:nvGrpSpPr>
          <p:cNvPr id="34" name="Group 33">
            <a:extLst>
              <a:ext uri="{FF2B5EF4-FFF2-40B4-BE49-F238E27FC236}">
                <a16:creationId xmlns:a16="http://schemas.microsoft.com/office/drawing/2014/main" id="{4FEBBC40-B69F-4F86-B79F-269F3E72D3C8}"/>
              </a:ext>
            </a:extLst>
          </p:cNvPr>
          <p:cNvGrpSpPr>
            <a:grpSpLocks noChangeAspect="1"/>
          </p:cNvGrpSpPr>
          <p:nvPr/>
        </p:nvGrpSpPr>
        <p:grpSpPr>
          <a:xfrm>
            <a:off x="25395939" y="22952922"/>
            <a:ext cx="19202400" cy="4114800"/>
            <a:chOff x="6015699" y="21610643"/>
            <a:chExt cx="32004000" cy="6858000"/>
          </a:xfrm>
        </p:grpSpPr>
        <p:pic>
          <p:nvPicPr>
            <p:cNvPr id="29" name="Picture 28">
              <a:extLst>
                <a:ext uri="{FF2B5EF4-FFF2-40B4-BE49-F238E27FC236}">
                  <a16:creationId xmlns:a16="http://schemas.microsoft.com/office/drawing/2014/main" id="{16F4800F-BF99-4319-8D0E-688B0FEC098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351699" y="21610643"/>
              <a:ext cx="10668000" cy="6858000"/>
            </a:xfrm>
            <a:prstGeom prst="rect">
              <a:avLst/>
            </a:prstGeom>
          </p:spPr>
        </p:pic>
        <p:pic>
          <p:nvPicPr>
            <p:cNvPr id="31" name="Picture 30">
              <a:extLst>
                <a:ext uri="{FF2B5EF4-FFF2-40B4-BE49-F238E27FC236}">
                  <a16:creationId xmlns:a16="http://schemas.microsoft.com/office/drawing/2014/main" id="{C6BDD2B6-89CE-4012-A1FB-E9B760320D6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15699" y="21610643"/>
              <a:ext cx="10668000" cy="6858000"/>
            </a:xfrm>
            <a:prstGeom prst="rect">
              <a:avLst/>
            </a:prstGeom>
          </p:spPr>
        </p:pic>
        <p:pic>
          <p:nvPicPr>
            <p:cNvPr id="33" name="Picture 32">
              <a:extLst>
                <a:ext uri="{FF2B5EF4-FFF2-40B4-BE49-F238E27FC236}">
                  <a16:creationId xmlns:a16="http://schemas.microsoft.com/office/drawing/2014/main" id="{54C8C80D-75A2-4FC4-BF4D-3DEFC3AA89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683699" y="21610643"/>
              <a:ext cx="10668000" cy="6858000"/>
            </a:xfrm>
            <a:prstGeom prst="rect">
              <a:avLst/>
            </a:prstGeom>
          </p:spPr>
        </p:pic>
      </p:grpSp>
      <p:grpSp>
        <p:nvGrpSpPr>
          <p:cNvPr id="45" name="Group 44">
            <a:extLst>
              <a:ext uri="{FF2B5EF4-FFF2-40B4-BE49-F238E27FC236}">
                <a16:creationId xmlns:a16="http://schemas.microsoft.com/office/drawing/2014/main" id="{03E99291-8F8D-4238-A9EA-3BE413D07B75}"/>
              </a:ext>
            </a:extLst>
          </p:cNvPr>
          <p:cNvGrpSpPr>
            <a:grpSpLocks noChangeAspect="1"/>
          </p:cNvGrpSpPr>
          <p:nvPr/>
        </p:nvGrpSpPr>
        <p:grpSpPr>
          <a:xfrm>
            <a:off x="1560038" y="22783236"/>
            <a:ext cx="22860000" cy="4572000"/>
            <a:chOff x="1038919" y="21610643"/>
            <a:chExt cx="28952380" cy="5790476"/>
          </a:xfrm>
        </p:grpSpPr>
        <p:pic>
          <p:nvPicPr>
            <p:cNvPr id="36" name="Picture 35">
              <a:extLst>
                <a:ext uri="{FF2B5EF4-FFF2-40B4-BE49-F238E27FC236}">
                  <a16:creationId xmlns:a16="http://schemas.microsoft.com/office/drawing/2014/main" id="{46CDE094-4078-44BF-94F5-09D2B197DB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200823" y="21610643"/>
              <a:ext cx="5790476" cy="5790476"/>
            </a:xfrm>
            <a:prstGeom prst="rect">
              <a:avLst/>
            </a:prstGeom>
          </p:spPr>
        </p:pic>
        <p:pic>
          <p:nvPicPr>
            <p:cNvPr id="38" name="Picture 37">
              <a:extLst>
                <a:ext uri="{FF2B5EF4-FFF2-40B4-BE49-F238E27FC236}">
                  <a16:creationId xmlns:a16="http://schemas.microsoft.com/office/drawing/2014/main" id="{932552C4-66E2-414E-8284-A67F71D12E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10347" y="21610643"/>
              <a:ext cx="5790476" cy="5790476"/>
            </a:xfrm>
            <a:prstGeom prst="rect">
              <a:avLst/>
            </a:prstGeom>
          </p:spPr>
        </p:pic>
        <p:pic>
          <p:nvPicPr>
            <p:cNvPr id="40" name="Picture 39">
              <a:extLst>
                <a:ext uri="{FF2B5EF4-FFF2-40B4-BE49-F238E27FC236}">
                  <a16:creationId xmlns:a16="http://schemas.microsoft.com/office/drawing/2014/main" id="{6E49DF31-E94F-4018-AC47-084092D22A9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9395" y="21610643"/>
              <a:ext cx="5790476" cy="5790476"/>
            </a:xfrm>
            <a:prstGeom prst="rect">
              <a:avLst/>
            </a:prstGeom>
          </p:spPr>
        </p:pic>
        <p:pic>
          <p:nvPicPr>
            <p:cNvPr id="42" name="Picture 41">
              <a:extLst>
                <a:ext uri="{FF2B5EF4-FFF2-40B4-BE49-F238E27FC236}">
                  <a16:creationId xmlns:a16="http://schemas.microsoft.com/office/drawing/2014/main" id="{AF71872C-4D9E-4F7B-B875-1FEC27DBB16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619871" y="21610643"/>
              <a:ext cx="5790476" cy="5790476"/>
            </a:xfrm>
            <a:prstGeom prst="rect">
              <a:avLst/>
            </a:prstGeom>
          </p:spPr>
        </p:pic>
        <p:pic>
          <p:nvPicPr>
            <p:cNvPr id="44" name="Picture 43">
              <a:extLst>
                <a:ext uri="{FF2B5EF4-FFF2-40B4-BE49-F238E27FC236}">
                  <a16:creationId xmlns:a16="http://schemas.microsoft.com/office/drawing/2014/main" id="{DC1A1505-5AC4-4F96-9633-8E60ECBB351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8919" y="21610643"/>
              <a:ext cx="5790476" cy="5790476"/>
            </a:xfrm>
            <a:prstGeom prst="rect">
              <a:avLst/>
            </a:prstGeom>
          </p:spPr>
        </p:pic>
      </p:grpSp>
      <p:grpSp>
        <p:nvGrpSpPr>
          <p:cNvPr id="88" name="Group 87">
            <a:extLst>
              <a:ext uri="{FF2B5EF4-FFF2-40B4-BE49-F238E27FC236}">
                <a16:creationId xmlns:a16="http://schemas.microsoft.com/office/drawing/2014/main" id="{0427C731-A720-46A4-8C4B-FAE2FA82FEB6}"/>
              </a:ext>
            </a:extLst>
          </p:cNvPr>
          <p:cNvGrpSpPr>
            <a:grpSpLocks noChangeAspect="1"/>
          </p:cNvGrpSpPr>
          <p:nvPr/>
        </p:nvGrpSpPr>
        <p:grpSpPr>
          <a:xfrm>
            <a:off x="25428780" y="13072399"/>
            <a:ext cx="19193303" cy="4114800"/>
            <a:chOff x="1197907" y="30874991"/>
            <a:chExt cx="31988841" cy="6858000"/>
          </a:xfrm>
        </p:grpSpPr>
        <p:pic>
          <p:nvPicPr>
            <p:cNvPr id="83" name="Picture 82">
              <a:extLst>
                <a:ext uri="{FF2B5EF4-FFF2-40B4-BE49-F238E27FC236}">
                  <a16:creationId xmlns:a16="http://schemas.microsoft.com/office/drawing/2014/main" id="{7D69AE7F-E10B-483D-8FA7-F92E495D4EE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518748" y="30874991"/>
              <a:ext cx="10668000" cy="6858000"/>
            </a:xfrm>
            <a:prstGeom prst="rect">
              <a:avLst/>
            </a:prstGeom>
          </p:spPr>
        </p:pic>
        <p:pic>
          <p:nvPicPr>
            <p:cNvPr id="85" name="Picture 84">
              <a:extLst>
                <a:ext uri="{FF2B5EF4-FFF2-40B4-BE49-F238E27FC236}">
                  <a16:creationId xmlns:a16="http://schemas.microsoft.com/office/drawing/2014/main" id="{9218A2B4-7F3C-4B3D-84B4-6F02C814033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97907" y="30874991"/>
              <a:ext cx="10668000" cy="6858000"/>
            </a:xfrm>
            <a:prstGeom prst="rect">
              <a:avLst/>
            </a:prstGeom>
          </p:spPr>
        </p:pic>
        <p:pic>
          <p:nvPicPr>
            <p:cNvPr id="87" name="Picture 86">
              <a:extLst>
                <a:ext uri="{FF2B5EF4-FFF2-40B4-BE49-F238E27FC236}">
                  <a16:creationId xmlns:a16="http://schemas.microsoft.com/office/drawing/2014/main" id="{588A3682-4362-453E-8433-F975D40794D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865907" y="30874991"/>
              <a:ext cx="10668000" cy="6858000"/>
            </a:xfrm>
            <a:prstGeom prst="rect">
              <a:avLst/>
            </a:prstGeom>
          </p:spPr>
        </p:pic>
      </p:grpSp>
      <p:grpSp>
        <p:nvGrpSpPr>
          <p:cNvPr id="140" name="Group 139">
            <a:extLst>
              <a:ext uri="{FF2B5EF4-FFF2-40B4-BE49-F238E27FC236}">
                <a16:creationId xmlns:a16="http://schemas.microsoft.com/office/drawing/2014/main" id="{6B8A97B8-9EC4-4B38-AEB2-A4FDE4751770}"/>
              </a:ext>
            </a:extLst>
          </p:cNvPr>
          <p:cNvGrpSpPr/>
          <p:nvPr/>
        </p:nvGrpSpPr>
        <p:grpSpPr>
          <a:xfrm>
            <a:off x="1560038" y="13519293"/>
            <a:ext cx="22855563" cy="3153993"/>
            <a:chOff x="1560038" y="15011207"/>
            <a:chExt cx="22855563" cy="3153993"/>
          </a:xfrm>
        </p:grpSpPr>
        <p:pic>
          <p:nvPicPr>
            <p:cNvPr id="90" name="Picture 89">
              <a:extLst>
                <a:ext uri="{FF2B5EF4-FFF2-40B4-BE49-F238E27FC236}">
                  <a16:creationId xmlns:a16="http://schemas.microsoft.com/office/drawing/2014/main" id="{8457A71A-1CBB-4C82-83AA-07B04598E39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132006" y="15013953"/>
              <a:ext cx="3283595" cy="3151247"/>
            </a:xfrm>
            <a:prstGeom prst="rect">
              <a:avLst/>
            </a:prstGeom>
          </p:spPr>
        </p:pic>
        <p:pic>
          <p:nvPicPr>
            <p:cNvPr id="92" name="Picture 91">
              <a:extLst>
                <a:ext uri="{FF2B5EF4-FFF2-40B4-BE49-F238E27FC236}">
                  <a16:creationId xmlns:a16="http://schemas.microsoft.com/office/drawing/2014/main" id="{971E4FEA-B532-4E64-AE6C-52A86FCE1A3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43633" y="15013953"/>
              <a:ext cx="3283595" cy="3151247"/>
            </a:xfrm>
            <a:prstGeom prst="rect">
              <a:avLst/>
            </a:prstGeom>
          </p:spPr>
        </p:pic>
        <p:pic>
          <p:nvPicPr>
            <p:cNvPr id="94" name="Picture 93">
              <a:extLst>
                <a:ext uri="{FF2B5EF4-FFF2-40B4-BE49-F238E27FC236}">
                  <a16:creationId xmlns:a16="http://schemas.microsoft.com/office/drawing/2014/main" id="{BFBFD2E9-1A67-4BCA-AB9F-13718D19F19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94418" y="15013953"/>
              <a:ext cx="3283595" cy="3151247"/>
            </a:xfrm>
            <a:prstGeom prst="rect">
              <a:avLst/>
            </a:prstGeom>
          </p:spPr>
        </p:pic>
        <p:pic>
          <p:nvPicPr>
            <p:cNvPr id="96" name="Picture 95">
              <a:extLst>
                <a:ext uri="{FF2B5EF4-FFF2-40B4-BE49-F238E27FC236}">
                  <a16:creationId xmlns:a16="http://schemas.microsoft.com/office/drawing/2014/main" id="{A84AC712-4783-4E0B-B368-8B5FA18156A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27228" y="15013953"/>
              <a:ext cx="3283595" cy="3151247"/>
            </a:xfrm>
            <a:prstGeom prst="rect">
              <a:avLst/>
            </a:prstGeom>
          </p:spPr>
        </p:pic>
        <p:pic>
          <p:nvPicPr>
            <p:cNvPr id="98" name="Picture 97">
              <a:extLst>
                <a:ext uri="{FF2B5EF4-FFF2-40B4-BE49-F238E27FC236}">
                  <a16:creationId xmlns:a16="http://schemas.microsoft.com/office/drawing/2014/main" id="{C35150E9-9EC9-4F58-9173-667AE4A3F4A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410823" y="15013953"/>
              <a:ext cx="3283595" cy="3151247"/>
            </a:xfrm>
            <a:prstGeom prst="rect">
              <a:avLst/>
            </a:prstGeom>
          </p:spPr>
        </p:pic>
        <p:pic>
          <p:nvPicPr>
            <p:cNvPr id="100" name="Picture 99">
              <a:extLst>
                <a:ext uri="{FF2B5EF4-FFF2-40B4-BE49-F238E27FC236}">
                  <a16:creationId xmlns:a16="http://schemas.microsoft.com/office/drawing/2014/main" id="{CDC74E06-4DEA-4E62-8329-924D9C4C394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60038" y="15013953"/>
              <a:ext cx="3283595" cy="3151247"/>
            </a:xfrm>
            <a:prstGeom prst="rect">
              <a:avLst/>
            </a:prstGeom>
          </p:spPr>
        </p:pic>
        <p:pic>
          <p:nvPicPr>
            <p:cNvPr id="104" name="Picture 103">
              <a:extLst>
                <a:ext uri="{FF2B5EF4-FFF2-40B4-BE49-F238E27FC236}">
                  <a16:creationId xmlns:a16="http://schemas.microsoft.com/office/drawing/2014/main" id="{02A27577-E4F9-4EEB-8327-6F16696BBE7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7978013" y="15011207"/>
              <a:ext cx="3153993" cy="3153993"/>
            </a:xfrm>
            <a:prstGeom prst="rect">
              <a:avLst/>
            </a:prstGeom>
          </p:spPr>
        </p:pic>
      </p:grpSp>
      <p:grpSp>
        <p:nvGrpSpPr>
          <p:cNvPr id="116" name="Group 115">
            <a:extLst>
              <a:ext uri="{FF2B5EF4-FFF2-40B4-BE49-F238E27FC236}">
                <a16:creationId xmlns:a16="http://schemas.microsoft.com/office/drawing/2014/main" id="{6C7D325E-232D-4814-99AD-05E9723A3DBA}"/>
              </a:ext>
            </a:extLst>
          </p:cNvPr>
          <p:cNvGrpSpPr>
            <a:grpSpLocks noChangeAspect="1"/>
          </p:cNvGrpSpPr>
          <p:nvPr/>
        </p:nvGrpSpPr>
        <p:grpSpPr>
          <a:xfrm>
            <a:off x="25428780" y="28259920"/>
            <a:ext cx="19202400" cy="4114800"/>
            <a:chOff x="26744905" y="28547424"/>
            <a:chExt cx="18348960" cy="3931920"/>
          </a:xfrm>
        </p:grpSpPr>
        <p:pic>
          <p:nvPicPr>
            <p:cNvPr id="107" name="Picture 106">
              <a:extLst>
                <a:ext uri="{FF2B5EF4-FFF2-40B4-BE49-F238E27FC236}">
                  <a16:creationId xmlns:a16="http://schemas.microsoft.com/office/drawing/2014/main" id="{381C19A1-3F36-47AA-9030-2F81E3A7D82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861225" y="28547424"/>
              <a:ext cx="6116320" cy="3931920"/>
            </a:xfrm>
            <a:prstGeom prst="rect">
              <a:avLst/>
            </a:prstGeom>
          </p:spPr>
        </p:pic>
        <p:pic>
          <p:nvPicPr>
            <p:cNvPr id="111" name="Picture 110">
              <a:extLst>
                <a:ext uri="{FF2B5EF4-FFF2-40B4-BE49-F238E27FC236}">
                  <a16:creationId xmlns:a16="http://schemas.microsoft.com/office/drawing/2014/main" id="{8C017CAA-084F-4948-A729-FA9B9C5E59E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8977545" y="28547424"/>
              <a:ext cx="6116320" cy="3931920"/>
            </a:xfrm>
            <a:prstGeom prst="rect">
              <a:avLst/>
            </a:prstGeom>
          </p:spPr>
        </p:pic>
        <p:pic>
          <p:nvPicPr>
            <p:cNvPr id="114" name="Picture 113">
              <a:extLst>
                <a:ext uri="{FF2B5EF4-FFF2-40B4-BE49-F238E27FC236}">
                  <a16:creationId xmlns:a16="http://schemas.microsoft.com/office/drawing/2014/main" id="{E41556AA-4D2A-4D89-B227-67FF427001A6}"/>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744905" y="28547424"/>
              <a:ext cx="6116320" cy="3931920"/>
            </a:xfrm>
            <a:prstGeom prst="rect">
              <a:avLst/>
            </a:prstGeom>
          </p:spPr>
        </p:pic>
      </p:grpSp>
      <p:grpSp>
        <p:nvGrpSpPr>
          <p:cNvPr id="127" name="Group 126">
            <a:extLst>
              <a:ext uri="{FF2B5EF4-FFF2-40B4-BE49-F238E27FC236}">
                <a16:creationId xmlns:a16="http://schemas.microsoft.com/office/drawing/2014/main" id="{4A3BF2BC-10CC-4873-ADA8-C590B44D5E78}"/>
              </a:ext>
            </a:extLst>
          </p:cNvPr>
          <p:cNvGrpSpPr>
            <a:grpSpLocks noChangeAspect="1"/>
          </p:cNvGrpSpPr>
          <p:nvPr/>
        </p:nvGrpSpPr>
        <p:grpSpPr>
          <a:xfrm>
            <a:off x="1529751" y="28127572"/>
            <a:ext cx="22856674" cy="4572000"/>
            <a:chOff x="1017820" y="30013981"/>
            <a:chExt cx="28948167" cy="5790476"/>
          </a:xfrm>
        </p:grpSpPr>
        <p:pic>
          <p:nvPicPr>
            <p:cNvPr id="118" name="Picture 117">
              <a:extLst>
                <a:ext uri="{FF2B5EF4-FFF2-40B4-BE49-F238E27FC236}">
                  <a16:creationId xmlns:a16="http://schemas.microsoft.com/office/drawing/2014/main" id="{0787C1F6-1BFA-4E3E-804A-9A890E5C629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808296" y="30013981"/>
              <a:ext cx="5790476" cy="5790476"/>
            </a:xfrm>
            <a:prstGeom prst="rect">
              <a:avLst/>
            </a:prstGeom>
          </p:spPr>
        </p:pic>
        <p:pic>
          <p:nvPicPr>
            <p:cNvPr id="120" name="Picture 119">
              <a:extLst>
                <a:ext uri="{FF2B5EF4-FFF2-40B4-BE49-F238E27FC236}">
                  <a16:creationId xmlns:a16="http://schemas.microsoft.com/office/drawing/2014/main" id="{DC780348-545B-47F7-BB9D-369AFCFFCA55}"/>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8385035" y="30013981"/>
              <a:ext cx="5790476" cy="5790476"/>
            </a:xfrm>
            <a:prstGeom prst="rect">
              <a:avLst/>
            </a:prstGeom>
          </p:spPr>
        </p:pic>
        <p:pic>
          <p:nvPicPr>
            <p:cNvPr id="122" name="Picture 121">
              <a:extLst>
                <a:ext uri="{FF2B5EF4-FFF2-40B4-BE49-F238E27FC236}">
                  <a16:creationId xmlns:a16="http://schemas.microsoft.com/office/drawing/2014/main" id="{239F557D-9EB4-4AC8-8267-5A3817D9520F}"/>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2598772" y="30013981"/>
              <a:ext cx="5790476" cy="5790476"/>
            </a:xfrm>
            <a:prstGeom prst="rect">
              <a:avLst/>
            </a:prstGeom>
          </p:spPr>
        </p:pic>
        <p:pic>
          <p:nvPicPr>
            <p:cNvPr id="124" name="Picture 123">
              <a:extLst>
                <a:ext uri="{FF2B5EF4-FFF2-40B4-BE49-F238E27FC236}">
                  <a16:creationId xmlns:a16="http://schemas.microsoft.com/office/drawing/2014/main" id="{B2B1CF8C-ECE3-48B7-9006-C6F3AB6D257B}"/>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17820" y="30013981"/>
              <a:ext cx="5790476" cy="5790476"/>
            </a:xfrm>
            <a:prstGeom prst="rect">
              <a:avLst/>
            </a:prstGeom>
          </p:spPr>
        </p:pic>
        <p:pic>
          <p:nvPicPr>
            <p:cNvPr id="126" name="Picture 125">
              <a:extLst>
                <a:ext uri="{FF2B5EF4-FFF2-40B4-BE49-F238E27FC236}">
                  <a16:creationId xmlns:a16="http://schemas.microsoft.com/office/drawing/2014/main" id="{050A0224-1BEC-42B5-B281-7A3D0A1FB89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4175511" y="30013981"/>
              <a:ext cx="5790476" cy="5790476"/>
            </a:xfrm>
            <a:prstGeom prst="rect">
              <a:avLst/>
            </a:prstGeom>
          </p:spPr>
        </p:pic>
      </p:grpSp>
      <p:sp>
        <p:nvSpPr>
          <p:cNvPr id="128" name="Rectangle 127">
            <a:extLst>
              <a:ext uri="{FF2B5EF4-FFF2-40B4-BE49-F238E27FC236}">
                <a16:creationId xmlns:a16="http://schemas.microsoft.com/office/drawing/2014/main" id="{5CD2BADF-E4B0-4B7D-8BB6-13ACA58EC0E3}"/>
              </a:ext>
            </a:extLst>
          </p:cNvPr>
          <p:cNvSpPr/>
          <p:nvPr/>
        </p:nvSpPr>
        <p:spPr>
          <a:xfrm>
            <a:off x="25603200" y="33033915"/>
            <a:ext cx="11357811" cy="543610"/>
          </a:xfrm>
          <a:prstGeom prst="rect">
            <a:avLst/>
          </a:prstGeom>
        </p:spPr>
        <p:txBody>
          <a:bodyPr wrap="square">
            <a:spAutoFit/>
          </a:bodyPr>
          <a:lstStyle/>
          <a:p>
            <a:pPr>
              <a:lnSpc>
                <a:spcPct val="115000"/>
              </a:lnSpc>
            </a:pPr>
            <a:endParaRPr lang="en-US" sz="2800" dirty="0">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29" name="TextBox 128">
            <a:extLst>
              <a:ext uri="{FF2B5EF4-FFF2-40B4-BE49-F238E27FC236}">
                <a16:creationId xmlns:a16="http://schemas.microsoft.com/office/drawing/2014/main" id="{A84768FA-C822-47EB-B222-47D195999893}"/>
              </a:ext>
            </a:extLst>
          </p:cNvPr>
          <p:cNvSpPr txBox="1"/>
          <p:nvPr/>
        </p:nvSpPr>
        <p:spPr>
          <a:xfrm>
            <a:off x="1560037" y="21968038"/>
            <a:ext cx="14346058" cy="350865"/>
          </a:xfrm>
          <a:prstGeom prst="rect">
            <a:avLst/>
          </a:prstGeom>
          <a:noFill/>
        </p:spPr>
        <p:txBody>
          <a:bodyPr wrap="square" rtlCol="0">
            <a:spAutoFit/>
          </a:bodyPr>
          <a:lstStyle/>
          <a:p>
            <a:r>
              <a:rPr lang="en-US" sz="1680" dirty="0">
                <a:latin typeface="Times New Roman" panose="02020603050405020304" pitchFamily="18" charset="0"/>
                <a:cs typeface="Times New Roman" panose="02020603050405020304" pitchFamily="18" charset="0"/>
              </a:rPr>
              <a:t>Figure 2. ASC images for December 6</a:t>
            </a:r>
            <a:r>
              <a:rPr lang="en-US" sz="1680" baseline="30000" dirty="0">
                <a:latin typeface="Times New Roman" panose="02020603050405020304" pitchFamily="18" charset="0"/>
                <a:cs typeface="Times New Roman" panose="02020603050405020304" pitchFamily="18" charset="0"/>
              </a:rPr>
              <a:t>th</a:t>
            </a:r>
            <a:r>
              <a:rPr lang="en-US" sz="1680" dirty="0">
                <a:latin typeface="Times New Roman" panose="02020603050405020304" pitchFamily="18" charset="0"/>
                <a:cs typeface="Times New Roman" panose="02020603050405020304" pitchFamily="18" charset="0"/>
              </a:rPr>
              <a:t>, 2018, for the time interval: 06:25:00 – 06:50:00 UT, Longyearbyen. Green to red line emission ratio: 33.30.</a:t>
            </a:r>
          </a:p>
        </p:txBody>
      </p:sp>
      <p:sp>
        <p:nvSpPr>
          <p:cNvPr id="130" name="TextBox 129">
            <a:extLst>
              <a:ext uri="{FF2B5EF4-FFF2-40B4-BE49-F238E27FC236}">
                <a16:creationId xmlns:a16="http://schemas.microsoft.com/office/drawing/2014/main" id="{7AFE528D-30BF-4865-BABE-EB4FCAA5A5DD}"/>
              </a:ext>
            </a:extLst>
          </p:cNvPr>
          <p:cNvSpPr txBox="1"/>
          <p:nvPr/>
        </p:nvSpPr>
        <p:spPr>
          <a:xfrm>
            <a:off x="1509725" y="27338714"/>
            <a:ext cx="14346058" cy="350865"/>
          </a:xfrm>
          <a:prstGeom prst="rect">
            <a:avLst/>
          </a:prstGeom>
          <a:noFill/>
        </p:spPr>
        <p:txBody>
          <a:bodyPr wrap="square" rtlCol="0">
            <a:spAutoFit/>
          </a:bodyPr>
          <a:lstStyle/>
          <a:p>
            <a:r>
              <a:rPr lang="en-US" sz="1680" dirty="0">
                <a:latin typeface="Times New Roman" panose="02020603050405020304" pitchFamily="18" charset="0"/>
                <a:cs typeface="Times New Roman" panose="02020603050405020304" pitchFamily="18" charset="0"/>
              </a:rPr>
              <a:t>Figure 3. ASC images for December 31</a:t>
            </a:r>
            <a:r>
              <a:rPr lang="en-US" sz="1680" baseline="30000" dirty="0">
                <a:latin typeface="Times New Roman" panose="02020603050405020304" pitchFamily="18" charset="0"/>
                <a:cs typeface="Times New Roman" panose="02020603050405020304" pitchFamily="18" charset="0"/>
              </a:rPr>
              <a:t>st</a:t>
            </a:r>
            <a:r>
              <a:rPr lang="en-US" sz="1680" dirty="0">
                <a:latin typeface="Times New Roman" panose="02020603050405020304" pitchFamily="18" charset="0"/>
                <a:cs typeface="Times New Roman" panose="02020603050405020304" pitchFamily="18" charset="0"/>
              </a:rPr>
              <a:t>, 2018, for the time interval: 07:35:00 – 08:00:00 UT, Longyearbyen. Green to red line emission ratio: 12.19.</a:t>
            </a:r>
          </a:p>
        </p:txBody>
      </p:sp>
      <p:sp>
        <p:nvSpPr>
          <p:cNvPr id="132" name="TextBox 131">
            <a:extLst>
              <a:ext uri="{FF2B5EF4-FFF2-40B4-BE49-F238E27FC236}">
                <a16:creationId xmlns:a16="http://schemas.microsoft.com/office/drawing/2014/main" id="{0530735A-B597-4728-9716-021207F4A42C}"/>
              </a:ext>
            </a:extLst>
          </p:cNvPr>
          <p:cNvSpPr txBox="1"/>
          <p:nvPr/>
        </p:nvSpPr>
        <p:spPr>
          <a:xfrm>
            <a:off x="1506211" y="16663486"/>
            <a:ext cx="22909390" cy="350865"/>
          </a:xfrm>
          <a:prstGeom prst="rect">
            <a:avLst/>
          </a:prstGeom>
          <a:noFill/>
        </p:spPr>
        <p:txBody>
          <a:bodyPr wrap="square" rtlCol="0">
            <a:spAutoFit/>
          </a:bodyPr>
          <a:lstStyle/>
          <a:p>
            <a:r>
              <a:rPr lang="en-US" sz="1680" dirty="0">
                <a:latin typeface="Times New Roman" panose="02020603050405020304" pitchFamily="18" charset="0"/>
                <a:cs typeface="Times New Roman" panose="02020603050405020304" pitchFamily="18" charset="0"/>
              </a:rPr>
              <a:t>Figure 1. ASC images for December 10</a:t>
            </a:r>
            <a:r>
              <a:rPr lang="en-US" sz="1680" baseline="30000" dirty="0">
                <a:latin typeface="Times New Roman" panose="02020603050405020304" pitchFamily="18" charset="0"/>
                <a:cs typeface="Times New Roman" panose="02020603050405020304" pitchFamily="18" charset="0"/>
              </a:rPr>
              <a:t>th</a:t>
            </a:r>
            <a:r>
              <a:rPr lang="en-US" sz="1680" dirty="0">
                <a:latin typeface="Times New Roman" panose="02020603050405020304" pitchFamily="18" charset="0"/>
                <a:cs typeface="Times New Roman" panose="02020603050405020304" pitchFamily="18" charset="0"/>
              </a:rPr>
              <a:t>, 2018, for the time interval: 06:35:00 – 07:00:00 UT, Longyearbyen. Green to red line emission ratio: 39.32. Three labeled circles represent high activity regions to compare intensities with magnetic field x-currents.</a:t>
            </a:r>
          </a:p>
        </p:txBody>
      </p:sp>
      <p:sp>
        <p:nvSpPr>
          <p:cNvPr id="133" name="TextBox 132">
            <a:extLst>
              <a:ext uri="{FF2B5EF4-FFF2-40B4-BE49-F238E27FC236}">
                <a16:creationId xmlns:a16="http://schemas.microsoft.com/office/drawing/2014/main" id="{E06E88DC-F53F-4094-91DE-2F80DB4E00DB}"/>
              </a:ext>
            </a:extLst>
          </p:cNvPr>
          <p:cNvSpPr txBox="1"/>
          <p:nvPr/>
        </p:nvSpPr>
        <p:spPr>
          <a:xfrm>
            <a:off x="1506211" y="32683050"/>
            <a:ext cx="14346058" cy="350865"/>
          </a:xfrm>
          <a:prstGeom prst="rect">
            <a:avLst/>
          </a:prstGeom>
          <a:noFill/>
        </p:spPr>
        <p:txBody>
          <a:bodyPr wrap="square" rtlCol="0">
            <a:spAutoFit/>
          </a:bodyPr>
          <a:lstStyle/>
          <a:p>
            <a:r>
              <a:rPr lang="en-US" sz="1680" dirty="0">
                <a:latin typeface="Times New Roman" panose="02020603050405020304" pitchFamily="18" charset="0"/>
                <a:cs typeface="Times New Roman" panose="02020603050405020304" pitchFamily="18" charset="0"/>
              </a:rPr>
              <a:t>Figure 4. ASC images for January 13</a:t>
            </a:r>
            <a:r>
              <a:rPr lang="en-US" sz="1680" baseline="30000" dirty="0">
                <a:latin typeface="Times New Roman" panose="02020603050405020304" pitchFamily="18" charset="0"/>
                <a:cs typeface="Times New Roman" panose="02020603050405020304" pitchFamily="18" charset="0"/>
              </a:rPr>
              <a:t>th</a:t>
            </a:r>
            <a:r>
              <a:rPr lang="en-US" sz="1680" dirty="0">
                <a:latin typeface="Times New Roman" panose="02020603050405020304" pitchFamily="18" charset="0"/>
                <a:cs typeface="Times New Roman" panose="02020603050405020304" pitchFamily="18" charset="0"/>
              </a:rPr>
              <a:t>, 2016, for the time interval: 06:25:00 – 06:50:00 UT, Longyearbyen. Green to red line emission ratio: 18.72.</a:t>
            </a:r>
          </a:p>
        </p:txBody>
      </p:sp>
      <p:sp>
        <p:nvSpPr>
          <p:cNvPr id="141" name="TextBox 140">
            <a:extLst>
              <a:ext uri="{FF2B5EF4-FFF2-40B4-BE49-F238E27FC236}">
                <a16:creationId xmlns:a16="http://schemas.microsoft.com/office/drawing/2014/main" id="{9654E38F-4AA8-4DE4-9442-94A0AF08A000}"/>
              </a:ext>
            </a:extLst>
          </p:cNvPr>
          <p:cNvSpPr txBox="1"/>
          <p:nvPr/>
        </p:nvSpPr>
        <p:spPr>
          <a:xfrm>
            <a:off x="2522028" y="16615231"/>
            <a:ext cx="324128" cy="200055"/>
          </a:xfrm>
          <a:prstGeom prst="rect">
            <a:avLst/>
          </a:prstGeom>
          <a:noFill/>
        </p:spPr>
        <p:txBody>
          <a:bodyPr wrap="square" rtlCol="0">
            <a:spAutoFit/>
          </a:bodyPr>
          <a:lstStyle/>
          <a:p>
            <a:r>
              <a:rPr lang="en-US" sz="700" dirty="0">
                <a:solidFill>
                  <a:schemeClr val="bg1"/>
                </a:solidFill>
                <a:latin typeface="Century Gothic" panose="020B0502020202020204" pitchFamily="34" charset="0"/>
              </a:rPr>
              <a:t>1</a:t>
            </a:r>
            <a:endParaRPr lang="en-US" sz="1600" dirty="0">
              <a:solidFill>
                <a:schemeClr val="bg1"/>
              </a:solidFill>
              <a:latin typeface="Century Gothic" panose="020B0502020202020204" pitchFamily="34" charset="0"/>
            </a:endParaRPr>
          </a:p>
        </p:txBody>
      </p:sp>
      <p:sp>
        <p:nvSpPr>
          <p:cNvPr id="151" name="TextBox 150">
            <a:extLst>
              <a:ext uri="{FF2B5EF4-FFF2-40B4-BE49-F238E27FC236}">
                <a16:creationId xmlns:a16="http://schemas.microsoft.com/office/drawing/2014/main" id="{263E9711-3296-422F-BCD9-EF10F8BC4A90}"/>
              </a:ext>
            </a:extLst>
          </p:cNvPr>
          <p:cNvSpPr txBox="1"/>
          <p:nvPr/>
        </p:nvSpPr>
        <p:spPr>
          <a:xfrm>
            <a:off x="2175154" y="16052379"/>
            <a:ext cx="346874" cy="200055"/>
          </a:xfrm>
          <a:prstGeom prst="rect">
            <a:avLst/>
          </a:prstGeom>
          <a:noFill/>
        </p:spPr>
        <p:txBody>
          <a:bodyPr wrap="square" rtlCol="0">
            <a:spAutoFit/>
          </a:bodyPr>
          <a:lstStyle/>
          <a:p>
            <a:r>
              <a:rPr lang="en-US" sz="700" dirty="0">
                <a:solidFill>
                  <a:schemeClr val="bg1"/>
                </a:solidFill>
                <a:latin typeface="Century Gothic" panose="020B0502020202020204" pitchFamily="34" charset="0"/>
              </a:rPr>
              <a:t>2</a:t>
            </a:r>
            <a:endParaRPr lang="en-US" sz="1600" dirty="0">
              <a:solidFill>
                <a:schemeClr val="bg1"/>
              </a:solidFill>
              <a:latin typeface="Century Gothic" panose="020B0502020202020204" pitchFamily="34" charset="0"/>
            </a:endParaRPr>
          </a:p>
        </p:txBody>
      </p:sp>
      <p:sp>
        <p:nvSpPr>
          <p:cNvPr id="152" name="TextBox 151">
            <a:extLst>
              <a:ext uri="{FF2B5EF4-FFF2-40B4-BE49-F238E27FC236}">
                <a16:creationId xmlns:a16="http://schemas.microsoft.com/office/drawing/2014/main" id="{EFCB8321-41BD-4A80-86B8-DD68EA202F20}"/>
              </a:ext>
            </a:extLst>
          </p:cNvPr>
          <p:cNvSpPr txBox="1"/>
          <p:nvPr/>
        </p:nvSpPr>
        <p:spPr>
          <a:xfrm>
            <a:off x="3634709" y="16442065"/>
            <a:ext cx="346874" cy="200055"/>
          </a:xfrm>
          <a:prstGeom prst="rect">
            <a:avLst/>
          </a:prstGeom>
          <a:noFill/>
        </p:spPr>
        <p:txBody>
          <a:bodyPr wrap="square" rtlCol="0">
            <a:spAutoFit/>
          </a:bodyPr>
          <a:lstStyle/>
          <a:p>
            <a:r>
              <a:rPr lang="en-US" sz="700" dirty="0">
                <a:solidFill>
                  <a:schemeClr val="bg1"/>
                </a:solidFill>
                <a:latin typeface="Century Gothic" panose="020B0502020202020204" pitchFamily="34" charset="0"/>
              </a:rPr>
              <a:t>3</a:t>
            </a:r>
            <a:endParaRPr lang="en-US" sz="1600" dirty="0">
              <a:solidFill>
                <a:schemeClr val="bg1"/>
              </a:solidFill>
              <a:latin typeface="Century Gothic" panose="020B0502020202020204" pitchFamily="34" charset="0"/>
            </a:endParaRPr>
          </a:p>
        </p:txBody>
      </p:sp>
      <p:sp>
        <p:nvSpPr>
          <p:cNvPr id="21" name="TextBox 20">
            <a:extLst>
              <a:ext uri="{FF2B5EF4-FFF2-40B4-BE49-F238E27FC236}">
                <a16:creationId xmlns:a16="http://schemas.microsoft.com/office/drawing/2014/main" id="{AB881999-CDD7-462C-9ED2-2FB0F90FDD71}"/>
              </a:ext>
            </a:extLst>
          </p:cNvPr>
          <p:cNvSpPr txBox="1"/>
          <p:nvPr/>
        </p:nvSpPr>
        <p:spPr>
          <a:xfrm>
            <a:off x="2528004" y="15135871"/>
            <a:ext cx="227948" cy="184666"/>
          </a:xfrm>
          <a:prstGeom prst="rect">
            <a:avLst/>
          </a:prstGeom>
          <a:noFill/>
        </p:spPr>
        <p:txBody>
          <a:bodyPr wrap="none" rtlCol="0">
            <a:spAutoFit/>
          </a:bodyPr>
          <a:lstStyle/>
          <a:p>
            <a:r>
              <a:rPr lang="en-US" sz="600" dirty="0">
                <a:solidFill>
                  <a:schemeClr val="bg1"/>
                </a:solidFill>
                <a:latin typeface="Century Gothic" panose="020B0502020202020204" pitchFamily="34" charset="0"/>
              </a:rPr>
              <a:t>1</a:t>
            </a:r>
          </a:p>
        </p:txBody>
      </p:sp>
      <p:sp>
        <p:nvSpPr>
          <p:cNvPr id="66" name="TextBox 65">
            <a:extLst>
              <a:ext uri="{FF2B5EF4-FFF2-40B4-BE49-F238E27FC236}">
                <a16:creationId xmlns:a16="http://schemas.microsoft.com/office/drawing/2014/main" id="{7B9673AD-EEE7-48F8-A84E-BDBFEDAFEEF4}"/>
              </a:ext>
            </a:extLst>
          </p:cNvPr>
          <p:cNvSpPr txBox="1"/>
          <p:nvPr/>
        </p:nvSpPr>
        <p:spPr>
          <a:xfrm>
            <a:off x="2186740" y="14570806"/>
            <a:ext cx="227948" cy="184666"/>
          </a:xfrm>
          <a:prstGeom prst="rect">
            <a:avLst/>
          </a:prstGeom>
          <a:noFill/>
        </p:spPr>
        <p:txBody>
          <a:bodyPr wrap="none" rtlCol="0">
            <a:spAutoFit/>
          </a:bodyPr>
          <a:lstStyle/>
          <a:p>
            <a:r>
              <a:rPr lang="en-US" sz="600" dirty="0">
                <a:solidFill>
                  <a:schemeClr val="bg1"/>
                </a:solidFill>
                <a:latin typeface="Century Gothic" panose="020B0502020202020204" pitchFamily="34" charset="0"/>
              </a:rPr>
              <a:t>2</a:t>
            </a:r>
          </a:p>
        </p:txBody>
      </p:sp>
      <p:sp>
        <p:nvSpPr>
          <p:cNvPr id="67" name="TextBox 66">
            <a:extLst>
              <a:ext uri="{FF2B5EF4-FFF2-40B4-BE49-F238E27FC236}">
                <a16:creationId xmlns:a16="http://schemas.microsoft.com/office/drawing/2014/main" id="{5D1BA5C0-5FE3-4D33-B98B-1A02E1FE7AAA}"/>
              </a:ext>
            </a:extLst>
          </p:cNvPr>
          <p:cNvSpPr txBox="1"/>
          <p:nvPr/>
        </p:nvSpPr>
        <p:spPr>
          <a:xfrm>
            <a:off x="3640685" y="14961642"/>
            <a:ext cx="227948" cy="184666"/>
          </a:xfrm>
          <a:prstGeom prst="rect">
            <a:avLst/>
          </a:prstGeom>
          <a:noFill/>
        </p:spPr>
        <p:txBody>
          <a:bodyPr wrap="none" rtlCol="0">
            <a:spAutoFit/>
          </a:bodyPr>
          <a:lstStyle/>
          <a:p>
            <a:r>
              <a:rPr lang="en-US" sz="600" dirty="0">
                <a:solidFill>
                  <a:schemeClr val="bg1"/>
                </a:solidFill>
                <a:latin typeface="Century Gothic" panose="020B0502020202020204" pitchFamily="34" charset="0"/>
              </a:rPr>
              <a:t>3</a:t>
            </a:r>
          </a:p>
        </p:txBody>
      </p:sp>
      <p:sp>
        <p:nvSpPr>
          <p:cNvPr id="68" name="TextBox 67">
            <a:extLst>
              <a:ext uri="{FF2B5EF4-FFF2-40B4-BE49-F238E27FC236}">
                <a16:creationId xmlns:a16="http://schemas.microsoft.com/office/drawing/2014/main" id="{67EF16C1-25A6-4816-A29A-938E100CE146}"/>
              </a:ext>
            </a:extLst>
          </p:cNvPr>
          <p:cNvSpPr txBox="1"/>
          <p:nvPr/>
        </p:nvSpPr>
        <p:spPr>
          <a:xfrm>
            <a:off x="2342573" y="19524493"/>
            <a:ext cx="234360" cy="200055"/>
          </a:xfrm>
          <a:prstGeom prst="rect">
            <a:avLst/>
          </a:prstGeom>
          <a:noFill/>
        </p:spPr>
        <p:txBody>
          <a:bodyPr wrap="none" rtlCol="0">
            <a:spAutoFit/>
          </a:bodyPr>
          <a:lstStyle/>
          <a:p>
            <a:r>
              <a:rPr lang="en-US" sz="700" dirty="0">
                <a:solidFill>
                  <a:schemeClr val="bg1"/>
                </a:solidFill>
                <a:latin typeface="Century Gothic" panose="020B0502020202020204" pitchFamily="34" charset="0"/>
              </a:rPr>
              <a:t>1</a:t>
            </a:r>
          </a:p>
        </p:txBody>
      </p:sp>
      <p:sp>
        <p:nvSpPr>
          <p:cNvPr id="69" name="TextBox 68">
            <a:extLst>
              <a:ext uri="{FF2B5EF4-FFF2-40B4-BE49-F238E27FC236}">
                <a16:creationId xmlns:a16="http://schemas.microsoft.com/office/drawing/2014/main" id="{CA0943C9-D747-434D-A619-8C6FCD21AE29}"/>
              </a:ext>
            </a:extLst>
          </p:cNvPr>
          <p:cNvSpPr txBox="1"/>
          <p:nvPr/>
        </p:nvSpPr>
        <p:spPr>
          <a:xfrm>
            <a:off x="4150457" y="19789103"/>
            <a:ext cx="234360" cy="200055"/>
          </a:xfrm>
          <a:prstGeom prst="rect">
            <a:avLst/>
          </a:prstGeom>
          <a:noFill/>
        </p:spPr>
        <p:txBody>
          <a:bodyPr wrap="none" rtlCol="0">
            <a:spAutoFit/>
          </a:bodyPr>
          <a:lstStyle/>
          <a:p>
            <a:r>
              <a:rPr lang="en-US" sz="700" dirty="0">
                <a:solidFill>
                  <a:schemeClr val="bg1"/>
                </a:solidFill>
                <a:latin typeface="Century Gothic" panose="020B0502020202020204" pitchFamily="34" charset="0"/>
              </a:rPr>
              <a:t>2</a:t>
            </a:r>
          </a:p>
        </p:txBody>
      </p:sp>
      <p:sp>
        <p:nvSpPr>
          <p:cNvPr id="70" name="TextBox 69">
            <a:extLst>
              <a:ext uri="{FF2B5EF4-FFF2-40B4-BE49-F238E27FC236}">
                <a16:creationId xmlns:a16="http://schemas.microsoft.com/office/drawing/2014/main" id="{210A7558-B3B2-4272-A29C-FCA85DAA1CD3}"/>
              </a:ext>
            </a:extLst>
          </p:cNvPr>
          <p:cNvSpPr txBox="1"/>
          <p:nvPr/>
        </p:nvSpPr>
        <p:spPr>
          <a:xfrm>
            <a:off x="4616384" y="19595024"/>
            <a:ext cx="234360" cy="200055"/>
          </a:xfrm>
          <a:prstGeom prst="rect">
            <a:avLst/>
          </a:prstGeom>
          <a:noFill/>
        </p:spPr>
        <p:txBody>
          <a:bodyPr wrap="none" rtlCol="0">
            <a:spAutoFit/>
          </a:bodyPr>
          <a:lstStyle/>
          <a:p>
            <a:r>
              <a:rPr lang="en-US" sz="700" dirty="0">
                <a:solidFill>
                  <a:schemeClr val="bg1"/>
                </a:solidFill>
                <a:latin typeface="Century Gothic" panose="020B0502020202020204" pitchFamily="34" charset="0"/>
              </a:rPr>
              <a:t>3</a:t>
            </a:r>
          </a:p>
        </p:txBody>
      </p:sp>
      <p:sp>
        <p:nvSpPr>
          <p:cNvPr id="71" name="TextBox 70">
            <a:extLst>
              <a:ext uri="{FF2B5EF4-FFF2-40B4-BE49-F238E27FC236}">
                <a16:creationId xmlns:a16="http://schemas.microsoft.com/office/drawing/2014/main" id="{F4910072-62F9-4BEB-AF06-A0E45B74901E}"/>
              </a:ext>
            </a:extLst>
          </p:cNvPr>
          <p:cNvSpPr txBox="1"/>
          <p:nvPr/>
        </p:nvSpPr>
        <p:spPr>
          <a:xfrm>
            <a:off x="4603297" y="24863205"/>
            <a:ext cx="234360" cy="200055"/>
          </a:xfrm>
          <a:prstGeom prst="rect">
            <a:avLst/>
          </a:prstGeom>
          <a:noFill/>
        </p:spPr>
        <p:txBody>
          <a:bodyPr wrap="none" rtlCol="0">
            <a:spAutoFit/>
          </a:bodyPr>
          <a:lstStyle/>
          <a:p>
            <a:r>
              <a:rPr lang="en-US" sz="700" dirty="0">
                <a:solidFill>
                  <a:schemeClr val="bg1"/>
                </a:solidFill>
                <a:latin typeface="Century Gothic" panose="020B0502020202020204" pitchFamily="34" charset="0"/>
              </a:rPr>
              <a:t>1</a:t>
            </a:r>
          </a:p>
        </p:txBody>
      </p:sp>
      <p:sp>
        <p:nvSpPr>
          <p:cNvPr id="72" name="TextBox 71">
            <a:extLst>
              <a:ext uri="{FF2B5EF4-FFF2-40B4-BE49-F238E27FC236}">
                <a16:creationId xmlns:a16="http://schemas.microsoft.com/office/drawing/2014/main" id="{C8F54114-225F-4386-8EF5-08664B6EA16F}"/>
              </a:ext>
            </a:extLst>
          </p:cNvPr>
          <p:cNvSpPr txBox="1"/>
          <p:nvPr/>
        </p:nvSpPr>
        <p:spPr>
          <a:xfrm>
            <a:off x="4420857" y="24428834"/>
            <a:ext cx="234360" cy="200055"/>
          </a:xfrm>
          <a:prstGeom prst="rect">
            <a:avLst/>
          </a:prstGeom>
          <a:noFill/>
        </p:spPr>
        <p:txBody>
          <a:bodyPr wrap="none" rtlCol="0">
            <a:spAutoFit/>
          </a:bodyPr>
          <a:lstStyle/>
          <a:p>
            <a:r>
              <a:rPr lang="en-US" sz="700" dirty="0">
                <a:solidFill>
                  <a:schemeClr val="bg1"/>
                </a:solidFill>
                <a:latin typeface="Century Gothic" panose="020B0502020202020204" pitchFamily="34" charset="0"/>
              </a:rPr>
              <a:t>2</a:t>
            </a:r>
          </a:p>
        </p:txBody>
      </p:sp>
      <p:sp>
        <p:nvSpPr>
          <p:cNvPr id="73" name="TextBox 72">
            <a:extLst>
              <a:ext uri="{FF2B5EF4-FFF2-40B4-BE49-F238E27FC236}">
                <a16:creationId xmlns:a16="http://schemas.microsoft.com/office/drawing/2014/main" id="{4681BA71-C4BF-4D9C-A173-4718D9B06B3C}"/>
              </a:ext>
            </a:extLst>
          </p:cNvPr>
          <p:cNvSpPr txBox="1"/>
          <p:nvPr/>
        </p:nvSpPr>
        <p:spPr>
          <a:xfrm>
            <a:off x="2427594" y="24373457"/>
            <a:ext cx="234360" cy="200055"/>
          </a:xfrm>
          <a:prstGeom prst="rect">
            <a:avLst/>
          </a:prstGeom>
          <a:noFill/>
        </p:spPr>
        <p:txBody>
          <a:bodyPr wrap="none" rtlCol="0">
            <a:spAutoFit/>
          </a:bodyPr>
          <a:lstStyle/>
          <a:p>
            <a:r>
              <a:rPr lang="en-US" sz="700" dirty="0">
                <a:solidFill>
                  <a:schemeClr val="bg1"/>
                </a:solidFill>
                <a:latin typeface="Century Gothic" panose="020B0502020202020204" pitchFamily="34" charset="0"/>
              </a:rPr>
              <a:t>3</a:t>
            </a:r>
          </a:p>
        </p:txBody>
      </p:sp>
      <p:sp>
        <p:nvSpPr>
          <p:cNvPr id="74" name="TextBox 73">
            <a:extLst>
              <a:ext uri="{FF2B5EF4-FFF2-40B4-BE49-F238E27FC236}">
                <a16:creationId xmlns:a16="http://schemas.microsoft.com/office/drawing/2014/main" id="{033B4967-5561-4CAA-A6E9-ACE8BB7FDE49}"/>
              </a:ext>
            </a:extLst>
          </p:cNvPr>
          <p:cNvSpPr txBox="1"/>
          <p:nvPr/>
        </p:nvSpPr>
        <p:spPr>
          <a:xfrm>
            <a:off x="4948192" y="30281536"/>
            <a:ext cx="234360" cy="200055"/>
          </a:xfrm>
          <a:prstGeom prst="rect">
            <a:avLst/>
          </a:prstGeom>
          <a:noFill/>
        </p:spPr>
        <p:txBody>
          <a:bodyPr wrap="none" rtlCol="0">
            <a:spAutoFit/>
          </a:bodyPr>
          <a:lstStyle/>
          <a:p>
            <a:r>
              <a:rPr lang="en-US" sz="700" dirty="0">
                <a:solidFill>
                  <a:schemeClr val="bg1"/>
                </a:solidFill>
                <a:latin typeface="Century Gothic" panose="020B0502020202020204" pitchFamily="34" charset="0"/>
              </a:rPr>
              <a:t>1</a:t>
            </a:r>
          </a:p>
        </p:txBody>
      </p:sp>
      <p:sp>
        <p:nvSpPr>
          <p:cNvPr id="75" name="TextBox 74">
            <a:extLst>
              <a:ext uri="{FF2B5EF4-FFF2-40B4-BE49-F238E27FC236}">
                <a16:creationId xmlns:a16="http://schemas.microsoft.com/office/drawing/2014/main" id="{CF55DBD2-4508-4E45-8E15-0B913956FDF9}"/>
              </a:ext>
            </a:extLst>
          </p:cNvPr>
          <p:cNvSpPr txBox="1"/>
          <p:nvPr/>
        </p:nvSpPr>
        <p:spPr>
          <a:xfrm>
            <a:off x="4975088" y="29862484"/>
            <a:ext cx="234360" cy="200055"/>
          </a:xfrm>
          <a:prstGeom prst="rect">
            <a:avLst/>
          </a:prstGeom>
          <a:noFill/>
        </p:spPr>
        <p:txBody>
          <a:bodyPr wrap="none" rtlCol="0">
            <a:spAutoFit/>
          </a:bodyPr>
          <a:lstStyle/>
          <a:p>
            <a:r>
              <a:rPr lang="en-US" sz="700" dirty="0">
                <a:solidFill>
                  <a:schemeClr val="bg1"/>
                </a:solidFill>
                <a:latin typeface="Century Gothic" panose="020B0502020202020204" pitchFamily="34" charset="0"/>
              </a:rPr>
              <a:t>2</a:t>
            </a:r>
          </a:p>
        </p:txBody>
      </p:sp>
      <p:sp>
        <p:nvSpPr>
          <p:cNvPr id="76" name="TextBox 75">
            <a:extLst>
              <a:ext uri="{FF2B5EF4-FFF2-40B4-BE49-F238E27FC236}">
                <a16:creationId xmlns:a16="http://schemas.microsoft.com/office/drawing/2014/main" id="{D7582DD8-9FE5-4245-97FE-6059318CC988}"/>
              </a:ext>
            </a:extLst>
          </p:cNvPr>
          <p:cNvSpPr txBox="1"/>
          <p:nvPr/>
        </p:nvSpPr>
        <p:spPr>
          <a:xfrm>
            <a:off x="4388000" y="29645940"/>
            <a:ext cx="234360" cy="200055"/>
          </a:xfrm>
          <a:prstGeom prst="rect">
            <a:avLst/>
          </a:prstGeom>
          <a:noFill/>
        </p:spPr>
        <p:txBody>
          <a:bodyPr wrap="none" rtlCol="0">
            <a:spAutoFit/>
          </a:bodyPr>
          <a:lstStyle/>
          <a:p>
            <a:r>
              <a:rPr lang="en-US" sz="700" dirty="0">
                <a:solidFill>
                  <a:schemeClr val="bg1"/>
                </a:solidFill>
                <a:latin typeface="Century Gothic" panose="020B0502020202020204" pitchFamily="34" charset="0"/>
              </a:rPr>
              <a:t>3</a:t>
            </a:r>
          </a:p>
        </p:txBody>
      </p:sp>
      <p:grpSp>
        <p:nvGrpSpPr>
          <p:cNvPr id="51" name="Group 50">
            <a:extLst>
              <a:ext uri="{FF2B5EF4-FFF2-40B4-BE49-F238E27FC236}">
                <a16:creationId xmlns:a16="http://schemas.microsoft.com/office/drawing/2014/main" id="{78D38860-8062-4EB8-8753-20DD00F9F8EF}"/>
              </a:ext>
            </a:extLst>
          </p:cNvPr>
          <p:cNvGrpSpPr/>
          <p:nvPr/>
        </p:nvGrpSpPr>
        <p:grpSpPr>
          <a:xfrm>
            <a:off x="1560038" y="33471908"/>
            <a:ext cx="22860000" cy="3154680"/>
            <a:chOff x="800139" y="33804497"/>
            <a:chExt cx="22082760" cy="3154680"/>
          </a:xfrm>
        </p:grpSpPr>
        <p:pic>
          <p:nvPicPr>
            <p:cNvPr id="28" name="Picture 27">
              <a:extLst>
                <a:ext uri="{FF2B5EF4-FFF2-40B4-BE49-F238E27FC236}">
                  <a16:creationId xmlns:a16="http://schemas.microsoft.com/office/drawing/2014/main" id="{F80B09BC-7729-446D-8623-6729130CA13A}"/>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00139" y="33804497"/>
              <a:ext cx="3154680" cy="3154680"/>
            </a:xfrm>
            <a:prstGeom prst="rect">
              <a:avLst/>
            </a:prstGeom>
          </p:spPr>
        </p:pic>
        <p:pic>
          <p:nvPicPr>
            <p:cNvPr id="32" name="Picture 31">
              <a:extLst>
                <a:ext uri="{FF2B5EF4-FFF2-40B4-BE49-F238E27FC236}">
                  <a16:creationId xmlns:a16="http://schemas.microsoft.com/office/drawing/2014/main" id="{BB34D61A-E6C2-4B4F-97CC-E5EFA9EDC8B2}"/>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9728219" y="33804497"/>
              <a:ext cx="3154680" cy="3154680"/>
            </a:xfrm>
            <a:prstGeom prst="rect">
              <a:avLst/>
            </a:prstGeom>
          </p:spPr>
        </p:pic>
        <p:pic>
          <p:nvPicPr>
            <p:cNvPr id="37" name="Picture 36">
              <a:extLst>
                <a:ext uri="{FF2B5EF4-FFF2-40B4-BE49-F238E27FC236}">
                  <a16:creationId xmlns:a16="http://schemas.microsoft.com/office/drawing/2014/main" id="{741F9C6E-E63E-4904-810E-AB6A2D4BD85F}"/>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954819" y="33804497"/>
              <a:ext cx="3154680" cy="3154680"/>
            </a:xfrm>
            <a:prstGeom prst="rect">
              <a:avLst/>
            </a:prstGeom>
          </p:spPr>
        </p:pic>
        <p:pic>
          <p:nvPicPr>
            <p:cNvPr id="41" name="Picture 40">
              <a:extLst>
                <a:ext uri="{FF2B5EF4-FFF2-40B4-BE49-F238E27FC236}">
                  <a16:creationId xmlns:a16="http://schemas.microsoft.com/office/drawing/2014/main" id="{E7E5EBD7-CB1F-4CF5-9815-4B2BDD34E8A3}"/>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7109499" y="33804497"/>
              <a:ext cx="3154680" cy="3154680"/>
            </a:xfrm>
            <a:prstGeom prst="rect">
              <a:avLst/>
            </a:prstGeom>
          </p:spPr>
        </p:pic>
        <p:pic>
          <p:nvPicPr>
            <p:cNvPr id="46" name="Picture 45">
              <a:extLst>
                <a:ext uri="{FF2B5EF4-FFF2-40B4-BE49-F238E27FC236}">
                  <a16:creationId xmlns:a16="http://schemas.microsoft.com/office/drawing/2014/main" id="{D8BF4847-2D4C-4741-A5B2-490AAED06D3D}"/>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0264179" y="33804497"/>
              <a:ext cx="3154680" cy="3154680"/>
            </a:xfrm>
            <a:prstGeom prst="rect">
              <a:avLst/>
            </a:prstGeom>
          </p:spPr>
        </p:pic>
        <p:pic>
          <p:nvPicPr>
            <p:cNvPr id="48" name="Picture 47">
              <a:extLst>
                <a:ext uri="{FF2B5EF4-FFF2-40B4-BE49-F238E27FC236}">
                  <a16:creationId xmlns:a16="http://schemas.microsoft.com/office/drawing/2014/main" id="{D88C07DE-7F44-4065-B645-86904E9A93B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3418859" y="33804497"/>
              <a:ext cx="3154680" cy="3154680"/>
            </a:xfrm>
            <a:prstGeom prst="rect">
              <a:avLst/>
            </a:prstGeom>
          </p:spPr>
        </p:pic>
        <p:pic>
          <p:nvPicPr>
            <p:cNvPr id="50" name="Picture 49">
              <a:extLst>
                <a:ext uri="{FF2B5EF4-FFF2-40B4-BE49-F238E27FC236}">
                  <a16:creationId xmlns:a16="http://schemas.microsoft.com/office/drawing/2014/main" id="{CE0B0976-0B18-45EE-BB51-199EA5653103}"/>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6573539" y="33804497"/>
              <a:ext cx="3154680" cy="3154680"/>
            </a:xfrm>
            <a:prstGeom prst="rect">
              <a:avLst/>
            </a:prstGeom>
          </p:spPr>
        </p:pic>
      </p:grpSp>
      <p:sp>
        <p:nvSpPr>
          <p:cNvPr id="93" name="TextBox 92">
            <a:extLst>
              <a:ext uri="{FF2B5EF4-FFF2-40B4-BE49-F238E27FC236}">
                <a16:creationId xmlns:a16="http://schemas.microsoft.com/office/drawing/2014/main" id="{FCEA57D2-AD2F-44F2-B5DC-84DC9808D7DF}"/>
              </a:ext>
            </a:extLst>
          </p:cNvPr>
          <p:cNvSpPr txBox="1"/>
          <p:nvPr/>
        </p:nvSpPr>
        <p:spPr>
          <a:xfrm>
            <a:off x="2684134" y="35275092"/>
            <a:ext cx="227948" cy="184666"/>
          </a:xfrm>
          <a:prstGeom prst="rect">
            <a:avLst/>
          </a:prstGeom>
          <a:noFill/>
        </p:spPr>
        <p:txBody>
          <a:bodyPr wrap="none" rtlCol="0">
            <a:spAutoFit/>
          </a:bodyPr>
          <a:lstStyle/>
          <a:p>
            <a:r>
              <a:rPr lang="en-US" sz="600" dirty="0">
                <a:solidFill>
                  <a:schemeClr val="bg1"/>
                </a:solidFill>
                <a:latin typeface="Century Gothic" panose="020B0502020202020204" pitchFamily="34" charset="0"/>
              </a:rPr>
              <a:t>2</a:t>
            </a:r>
          </a:p>
        </p:txBody>
      </p:sp>
      <p:sp>
        <p:nvSpPr>
          <p:cNvPr id="95" name="TextBox 94">
            <a:extLst>
              <a:ext uri="{FF2B5EF4-FFF2-40B4-BE49-F238E27FC236}">
                <a16:creationId xmlns:a16="http://schemas.microsoft.com/office/drawing/2014/main" id="{659EE4A7-DC87-408C-9DAA-D088914AD666}"/>
              </a:ext>
            </a:extLst>
          </p:cNvPr>
          <p:cNvSpPr txBox="1"/>
          <p:nvPr/>
        </p:nvSpPr>
        <p:spPr>
          <a:xfrm>
            <a:off x="2252230" y="35202957"/>
            <a:ext cx="227948" cy="184666"/>
          </a:xfrm>
          <a:prstGeom prst="rect">
            <a:avLst/>
          </a:prstGeom>
          <a:noFill/>
        </p:spPr>
        <p:txBody>
          <a:bodyPr wrap="none" rtlCol="0">
            <a:spAutoFit/>
          </a:bodyPr>
          <a:lstStyle/>
          <a:p>
            <a:r>
              <a:rPr lang="en-US" sz="600" dirty="0">
                <a:solidFill>
                  <a:schemeClr val="bg1"/>
                </a:solidFill>
                <a:latin typeface="Century Gothic" panose="020B0502020202020204" pitchFamily="34" charset="0"/>
              </a:rPr>
              <a:t>1</a:t>
            </a:r>
          </a:p>
        </p:txBody>
      </p:sp>
      <p:cxnSp>
        <p:nvCxnSpPr>
          <p:cNvPr id="53" name="Straight Arrow Connector 52">
            <a:extLst>
              <a:ext uri="{FF2B5EF4-FFF2-40B4-BE49-F238E27FC236}">
                <a16:creationId xmlns:a16="http://schemas.microsoft.com/office/drawing/2014/main" id="{DBC0071C-FA38-4C82-AC48-75C5D498C5A6}"/>
              </a:ext>
            </a:extLst>
          </p:cNvPr>
          <p:cNvCxnSpPr>
            <a:cxnSpLocks/>
          </p:cNvCxnSpPr>
          <p:nvPr/>
        </p:nvCxnSpPr>
        <p:spPr>
          <a:xfrm flipH="1">
            <a:off x="2210387" y="35305392"/>
            <a:ext cx="119030" cy="92098"/>
          </a:xfrm>
          <a:prstGeom prst="straightConnector1">
            <a:avLst/>
          </a:prstGeom>
          <a:ln>
            <a:solidFill>
              <a:srgbClr val="FFCCFF"/>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B5320014-5812-4C6F-92C9-E4309A6F25AE}"/>
              </a:ext>
            </a:extLst>
          </p:cNvPr>
          <p:cNvSpPr txBox="1"/>
          <p:nvPr/>
        </p:nvSpPr>
        <p:spPr>
          <a:xfrm>
            <a:off x="1534736" y="36626588"/>
            <a:ext cx="14346058" cy="350865"/>
          </a:xfrm>
          <a:prstGeom prst="rect">
            <a:avLst/>
          </a:prstGeom>
          <a:noFill/>
        </p:spPr>
        <p:txBody>
          <a:bodyPr wrap="square" rtlCol="0">
            <a:spAutoFit/>
          </a:bodyPr>
          <a:lstStyle/>
          <a:p>
            <a:r>
              <a:rPr lang="en-US" sz="1680" dirty="0">
                <a:latin typeface="Times New Roman" panose="02020603050405020304" pitchFamily="18" charset="0"/>
                <a:cs typeface="Times New Roman" panose="02020603050405020304" pitchFamily="18" charset="0"/>
              </a:rPr>
              <a:t>Figure 5. ASC images for November 27</a:t>
            </a:r>
            <a:r>
              <a:rPr lang="en-US" sz="1680" baseline="30000" dirty="0">
                <a:latin typeface="Times New Roman" panose="02020603050405020304" pitchFamily="18" charset="0"/>
                <a:cs typeface="Times New Roman" panose="02020603050405020304" pitchFamily="18" charset="0"/>
              </a:rPr>
              <a:t>th</a:t>
            </a:r>
            <a:r>
              <a:rPr lang="en-US" sz="1680" dirty="0">
                <a:latin typeface="Times New Roman" panose="02020603050405020304" pitchFamily="18" charset="0"/>
                <a:cs typeface="Times New Roman" panose="02020603050405020304" pitchFamily="18" charset="0"/>
              </a:rPr>
              <a:t>, 2016, for the time interval: 06:20:00 – 06:45:00 UT, Longyearbyen. Green to red line emission ratio: 74.42.</a:t>
            </a:r>
          </a:p>
        </p:txBody>
      </p:sp>
      <p:pic>
        <p:nvPicPr>
          <p:cNvPr id="58" name="Picture 57">
            <a:extLst>
              <a:ext uri="{FF2B5EF4-FFF2-40B4-BE49-F238E27FC236}">
                <a16:creationId xmlns:a16="http://schemas.microsoft.com/office/drawing/2014/main" id="{31923FA3-E563-471E-8D0A-0A229C0DB318}"/>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6206984" y="33143458"/>
            <a:ext cx="3304078" cy="4572000"/>
          </a:xfrm>
          <a:prstGeom prst="rect">
            <a:avLst/>
          </a:prstGeom>
        </p:spPr>
      </p:pic>
      <p:pic>
        <p:nvPicPr>
          <p:cNvPr id="60" name="Picture 59">
            <a:extLst>
              <a:ext uri="{FF2B5EF4-FFF2-40B4-BE49-F238E27FC236}">
                <a16:creationId xmlns:a16="http://schemas.microsoft.com/office/drawing/2014/main" id="{2E579A9B-8E4D-4CEE-9A0B-3FA5C7F1E9CA}"/>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46206998" y="28036148"/>
            <a:ext cx="3304064" cy="4572000"/>
          </a:xfrm>
          <a:prstGeom prst="rect">
            <a:avLst/>
          </a:prstGeom>
        </p:spPr>
      </p:pic>
      <p:pic>
        <p:nvPicPr>
          <p:cNvPr id="64" name="Picture 63">
            <a:extLst>
              <a:ext uri="{FF2B5EF4-FFF2-40B4-BE49-F238E27FC236}">
                <a16:creationId xmlns:a16="http://schemas.microsoft.com/office/drawing/2014/main" id="{E0DE9685-69A3-4A4D-9D85-281DA293AF04}"/>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6206998" y="22797768"/>
            <a:ext cx="3304064" cy="4572000"/>
          </a:xfrm>
          <a:prstGeom prst="rect">
            <a:avLst/>
          </a:prstGeom>
        </p:spPr>
      </p:pic>
      <p:pic>
        <p:nvPicPr>
          <p:cNvPr id="77" name="Picture 76">
            <a:extLst>
              <a:ext uri="{FF2B5EF4-FFF2-40B4-BE49-F238E27FC236}">
                <a16:creationId xmlns:a16="http://schemas.microsoft.com/office/drawing/2014/main" id="{7E60D4E1-C2EC-48B2-B68C-711482537089}"/>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46206998" y="17749024"/>
            <a:ext cx="3304064" cy="4572000"/>
          </a:xfrm>
          <a:prstGeom prst="rect">
            <a:avLst/>
          </a:prstGeom>
        </p:spPr>
      </p:pic>
      <p:pic>
        <p:nvPicPr>
          <p:cNvPr id="79" name="Picture 78">
            <a:extLst>
              <a:ext uri="{FF2B5EF4-FFF2-40B4-BE49-F238E27FC236}">
                <a16:creationId xmlns:a16="http://schemas.microsoft.com/office/drawing/2014/main" id="{4EFA84ED-FCBE-49AD-9B6F-D6944394A64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46206998" y="12864109"/>
            <a:ext cx="3304064" cy="4572000"/>
          </a:xfrm>
          <a:prstGeom prst="rect">
            <a:avLst/>
          </a:prstGeom>
        </p:spPr>
      </p:pic>
      <p:grpSp>
        <p:nvGrpSpPr>
          <p:cNvPr id="82" name="Group 81">
            <a:extLst>
              <a:ext uri="{FF2B5EF4-FFF2-40B4-BE49-F238E27FC236}">
                <a16:creationId xmlns:a16="http://schemas.microsoft.com/office/drawing/2014/main" id="{AF7474C3-4A79-43F4-8841-021D0E535642}"/>
              </a:ext>
            </a:extLst>
          </p:cNvPr>
          <p:cNvGrpSpPr/>
          <p:nvPr/>
        </p:nvGrpSpPr>
        <p:grpSpPr>
          <a:xfrm>
            <a:off x="25388484" y="33279404"/>
            <a:ext cx="19288416" cy="4114800"/>
            <a:chOff x="25388484" y="33423782"/>
            <a:chExt cx="19288416" cy="4114800"/>
          </a:xfrm>
        </p:grpSpPr>
        <p:grpSp>
          <p:nvGrpSpPr>
            <p:cNvPr id="23" name="Group 22">
              <a:extLst>
                <a:ext uri="{FF2B5EF4-FFF2-40B4-BE49-F238E27FC236}">
                  <a16:creationId xmlns:a16="http://schemas.microsoft.com/office/drawing/2014/main" id="{EAE7AFE3-E9C5-4186-AB11-8035521A6ECD}"/>
                </a:ext>
              </a:extLst>
            </p:cNvPr>
            <p:cNvGrpSpPr>
              <a:grpSpLocks noChangeAspect="1"/>
            </p:cNvGrpSpPr>
            <p:nvPr/>
          </p:nvGrpSpPr>
          <p:grpSpPr>
            <a:xfrm>
              <a:off x="25388484" y="33423782"/>
              <a:ext cx="12801600" cy="4114800"/>
              <a:chOff x="21670211" y="33610608"/>
              <a:chExt cx="12232640" cy="3931920"/>
            </a:xfrm>
          </p:grpSpPr>
          <p:pic>
            <p:nvPicPr>
              <p:cNvPr id="13" name="Picture 12">
                <a:extLst>
                  <a:ext uri="{FF2B5EF4-FFF2-40B4-BE49-F238E27FC236}">
                    <a16:creationId xmlns:a16="http://schemas.microsoft.com/office/drawing/2014/main" id="{FC7CF5F8-0AB1-40FD-BBAC-C5D214ADA58E}"/>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27786531" y="33610608"/>
                <a:ext cx="6116320" cy="3931920"/>
              </a:xfrm>
              <a:prstGeom prst="rect">
                <a:avLst/>
              </a:prstGeom>
            </p:spPr>
          </p:pic>
          <p:pic>
            <p:nvPicPr>
              <p:cNvPr id="17" name="Picture 16">
                <a:extLst>
                  <a:ext uri="{FF2B5EF4-FFF2-40B4-BE49-F238E27FC236}">
                    <a16:creationId xmlns:a16="http://schemas.microsoft.com/office/drawing/2014/main" id="{6557909F-9630-47E4-B192-3C387052BC3A}"/>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21670211" y="33610608"/>
                <a:ext cx="6116320" cy="3931920"/>
              </a:xfrm>
              <a:prstGeom prst="rect">
                <a:avLst/>
              </a:prstGeom>
            </p:spPr>
          </p:pic>
        </p:grpSp>
        <p:pic>
          <p:nvPicPr>
            <p:cNvPr id="81" name="Picture 80">
              <a:extLst>
                <a:ext uri="{FF2B5EF4-FFF2-40B4-BE49-F238E27FC236}">
                  <a16:creationId xmlns:a16="http://schemas.microsoft.com/office/drawing/2014/main" id="{CA6F4DD3-63CD-4CE6-A993-D7344411FAB0}"/>
                </a:ext>
              </a:extLst>
            </p:cNvPr>
            <p:cNvPicPr>
              <a:picLocks/>
            </p:cNvPicPr>
            <p:nvPr/>
          </p:nvPicPr>
          <p:blipFill>
            <a:blip r:embed="rId52">
              <a:extLst>
                <a:ext uri="{28A0092B-C50C-407E-A947-70E740481C1C}">
                  <a14:useLocalDpi xmlns:a14="http://schemas.microsoft.com/office/drawing/2010/main" val="0"/>
                </a:ext>
              </a:extLst>
            </a:blip>
            <a:stretch>
              <a:fillRect/>
            </a:stretch>
          </p:blipFill>
          <p:spPr>
            <a:xfrm>
              <a:off x="38184660" y="33423782"/>
              <a:ext cx="6492240" cy="4114800"/>
            </a:xfrm>
            <a:prstGeom prst="rect">
              <a:avLst/>
            </a:prstGeom>
          </p:spPr>
        </p:pic>
      </p:grpSp>
      <p:sp>
        <p:nvSpPr>
          <p:cNvPr id="84" name="TextBox 83">
            <a:extLst>
              <a:ext uri="{FF2B5EF4-FFF2-40B4-BE49-F238E27FC236}">
                <a16:creationId xmlns:a16="http://schemas.microsoft.com/office/drawing/2014/main" id="{1F587DB4-EDAB-4B42-9205-E6D551BEF2AA}"/>
              </a:ext>
            </a:extLst>
          </p:cNvPr>
          <p:cNvSpPr txBox="1"/>
          <p:nvPr/>
        </p:nvSpPr>
        <p:spPr>
          <a:xfrm>
            <a:off x="27239496" y="11863370"/>
            <a:ext cx="15015410" cy="1323439"/>
          </a:xfrm>
          <a:prstGeom prst="rect">
            <a:avLst/>
          </a:prstGeom>
          <a:noFill/>
        </p:spPr>
        <p:txBody>
          <a:bodyPr wrap="square" rtlCol="0">
            <a:spAutoFit/>
          </a:bodyPr>
          <a:lstStyle/>
          <a:p>
            <a:pPr algn="ctr"/>
            <a:r>
              <a:rPr lang="en-US" sz="8000" dirty="0">
                <a:latin typeface="Century Gothic" panose="020B0502020202020204" pitchFamily="34" charset="0"/>
              </a:rPr>
              <a:t>1												  2														3</a:t>
            </a:r>
          </a:p>
        </p:txBody>
      </p:sp>
    </p:spTree>
    <p:extLst>
      <p:ext uri="{BB962C8B-B14F-4D97-AF65-F5344CB8AC3E}">
        <p14:creationId xmlns:p14="http://schemas.microsoft.com/office/powerpoint/2010/main" val="20358612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545</TotalTime>
  <Words>643</Words>
  <Application>Microsoft Office PowerPoint</Application>
  <PresentationFormat>Custom</PresentationFormat>
  <Paragraphs>31</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DengXian</vt:lpstr>
      <vt:lpstr>Arial</vt:lpstr>
      <vt:lpstr>Calibri</vt:lpstr>
      <vt:lpstr>Calibri Light</vt:lpstr>
      <vt:lpstr>Century Gothic</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Pepperdine</dc:creator>
  <cp:lastModifiedBy>Pepperdine</cp:lastModifiedBy>
  <cp:revision>58</cp:revision>
  <dcterms:created xsi:type="dcterms:W3CDTF">2023-12-05T01:16:20Z</dcterms:created>
  <dcterms:modified xsi:type="dcterms:W3CDTF">2023-12-08T05:35:10Z</dcterms:modified>
</cp:coreProperties>
</file>