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38404800" cx="53035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2096">
          <p15:clr>
            <a:srgbClr val="A4A3A4"/>
          </p15:clr>
        </p15:guide>
        <p15:guide id="2" pos="1670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Danica Christy 'student'"/>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2096" orient="horz"/>
        <p:guide pos="1670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2-12-05T17:34:38.619">
    <p:pos x="16992" y="16030"/>
    <p:text>Fix figure 4, change to low and high &amp; change to intrinsic religiosity (not group)</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61690" y="685800"/>
            <a:ext cx="47352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061690" y="685800"/>
            <a:ext cx="47352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807908" y="5559493"/>
            <a:ext cx="49419600" cy="15326100"/>
          </a:xfrm>
          <a:prstGeom prst="rect">
            <a:avLst/>
          </a:prstGeom>
        </p:spPr>
        <p:txBody>
          <a:bodyPr anchorCtr="0" anchor="b" bIns="595950" lIns="595950" spcFirstLastPara="1" rIns="595950" wrap="square" tIns="595950">
            <a:normAutofit/>
          </a:bodyPr>
          <a:lstStyle>
            <a:lvl1pPr lvl="0" algn="ctr">
              <a:spcBef>
                <a:spcPts val="0"/>
              </a:spcBef>
              <a:spcAft>
                <a:spcPts val="0"/>
              </a:spcAft>
              <a:buSzPts val="33900"/>
              <a:buNone/>
              <a:defRPr sz="33900"/>
            </a:lvl1pPr>
            <a:lvl2pPr lvl="1" algn="ctr">
              <a:spcBef>
                <a:spcPts val="0"/>
              </a:spcBef>
              <a:spcAft>
                <a:spcPts val="0"/>
              </a:spcAft>
              <a:buSzPts val="33900"/>
              <a:buNone/>
              <a:defRPr sz="33900"/>
            </a:lvl2pPr>
            <a:lvl3pPr lvl="2" algn="ctr">
              <a:spcBef>
                <a:spcPts val="0"/>
              </a:spcBef>
              <a:spcAft>
                <a:spcPts val="0"/>
              </a:spcAft>
              <a:buSzPts val="33900"/>
              <a:buNone/>
              <a:defRPr sz="33900"/>
            </a:lvl3pPr>
            <a:lvl4pPr lvl="3" algn="ctr">
              <a:spcBef>
                <a:spcPts val="0"/>
              </a:spcBef>
              <a:spcAft>
                <a:spcPts val="0"/>
              </a:spcAft>
              <a:buSzPts val="33900"/>
              <a:buNone/>
              <a:defRPr sz="33900"/>
            </a:lvl4pPr>
            <a:lvl5pPr lvl="4" algn="ctr">
              <a:spcBef>
                <a:spcPts val="0"/>
              </a:spcBef>
              <a:spcAft>
                <a:spcPts val="0"/>
              </a:spcAft>
              <a:buSzPts val="33900"/>
              <a:buNone/>
              <a:defRPr sz="33900"/>
            </a:lvl5pPr>
            <a:lvl6pPr lvl="5" algn="ctr">
              <a:spcBef>
                <a:spcPts val="0"/>
              </a:spcBef>
              <a:spcAft>
                <a:spcPts val="0"/>
              </a:spcAft>
              <a:buSzPts val="33900"/>
              <a:buNone/>
              <a:defRPr sz="33900"/>
            </a:lvl6pPr>
            <a:lvl7pPr lvl="6" algn="ctr">
              <a:spcBef>
                <a:spcPts val="0"/>
              </a:spcBef>
              <a:spcAft>
                <a:spcPts val="0"/>
              </a:spcAft>
              <a:buSzPts val="33900"/>
              <a:buNone/>
              <a:defRPr sz="33900"/>
            </a:lvl7pPr>
            <a:lvl8pPr lvl="7" algn="ctr">
              <a:spcBef>
                <a:spcPts val="0"/>
              </a:spcBef>
              <a:spcAft>
                <a:spcPts val="0"/>
              </a:spcAft>
              <a:buSzPts val="33900"/>
              <a:buNone/>
              <a:defRPr sz="33900"/>
            </a:lvl8pPr>
            <a:lvl9pPr lvl="8" algn="ctr">
              <a:spcBef>
                <a:spcPts val="0"/>
              </a:spcBef>
              <a:spcAft>
                <a:spcPts val="0"/>
              </a:spcAft>
              <a:buSzPts val="33900"/>
              <a:buNone/>
              <a:defRPr sz="33900"/>
            </a:lvl9pPr>
          </a:lstStyle>
          <a:p/>
        </p:txBody>
      </p:sp>
      <p:sp>
        <p:nvSpPr>
          <p:cNvPr id="11" name="Google Shape;11;p2"/>
          <p:cNvSpPr txBox="1"/>
          <p:nvPr>
            <p:ph idx="1" type="subTitle"/>
          </p:nvPr>
        </p:nvSpPr>
        <p:spPr>
          <a:xfrm>
            <a:off x="1807860" y="21161467"/>
            <a:ext cx="49419600" cy="5918100"/>
          </a:xfrm>
          <a:prstGeom prst="rect">
            <a:avLst/>
          </a:prstGeom>
        </p:spPr>
        <p:txBody>
          <a:bodyPr anchorCtr="0" anchor="t" bIns="595950" lIns="595950" spcFirstLastPara="1" rIns="595950" wrap="square" tIns="595950">
            <a:normAutofit/>
          </a:bodyPr>
          <a:lstStyle>
            <a:lvl1pPr lvl="0" algn="ctr">
              <a:lnSpc>
                <a:spcPct val="100000"/>
              </a:lnSpc>
              <a:spcBef>
                <a:spcPts val="0"/>
              </a:spcBef>
              <a:spcAft>
                <a:spcPts val="0"/>
              </a:spcAft>
              <a:buSzPts val="18300"/>
              <a:buNone/>
              <a:defRPr sz="18300"/>
            </a:lvl1pPr>
            <a:lvl2pPr lvl="1" algn="ctr">
              <a:lnSpc>
                <a:spcPct val="100000"/>
              </a:lnSpc>
              <a:spcBef>
                <a:spcPts val="0"/>
              </a:spcBef>
              <a:spcAft>
                <a:spcPts val="0"/>
              </a:spcAft>
              <a:buSzPts val="18300"/>
              <a:buNone/>
              <a:defRPr sz="18300"/>
            </a:lvl2pPr>
            <a:lvl3pPr lvl="2" algn="ctr">
              <a:lnSpc>
                <a:spcPct val="100000"/>
              </a:lnSpc>
              <a:spcBef>
                <a:spcPts val="0"/>
              </a:spcBef>
              <a:spcAft>
                <a:spcPts val="0"/>
              </a:spcAft>
              <a:buSzPts val="18300"/>
              <a:buNone/>
              <a:defRPr sz="18300"/>
            </a:lvl3pPr>
            <a:lvl4pPr lvl="3" algn="ctr">
              <a:lnSpc>
                <a:spcPct val="100000"/>
              </a:lnSpc>
              <a:spcBef>
                <a:spcPts val="0"/>
              </a:spcBef>
              <a:spcAft>
                <a:spcPts val="0"/>
              </a:spcAft>
              <a:buSzPts val="18300"/>
              <a:buNone/>
              <a:defRPr sz="18300"/>
            </a:lvl4pPr>
            <a:lvl5pPr lvl="4" algn="ctr">
              <a:lnSpc>
                <a:spcPct val="100000"/>
              </a:lnSpc>
              <a:spcBef>
                <a:spcPts val="0"/>
              </a:spcBef>
              <a:spcAft>
                <a:spcPts val="0"/>
              </a:spcAft>
              <a:buSzPts val="18300"/>
              <a:buNone/>
              <a:defRPr sz="18300"/>
            </a:lvl5pPr>
            <a:lvl6pPr lvl="5" algn="ctr">
              <a:lnSpc>
                <a:spcPct val="100000"/>
              </a:lnSpc>
              <a:spcBef>
                <a:spcPts val="0"/>
              </a:spcBef>
              <a:spcAft>
                <a:spcPts val="0"/>
              </a:spcAft>
              <a:buSzPts val="18300"/>
              <a:buNone/>
              <a:defRPr sz="18300"/>
            </a:lvl6pPr>
            <a:lvl7pPr lvl="6" algn="ctr">
              <a:lnSpc>
                <a:spcPct val="100000"/>
              </a:lnSpc>
              <a:spcBef>
                <a:spcPts val="0"/>
              </a:spcBef>
              <a:spcAft>
                <a:spcPts val="0"/>
              </a:spcAft>
              <a:buSzPts val="18300"/>
              <a:buNone/>
              <a:defRPr sz="18300"/>
            </a:lvl7pPr>
            <a:lvl8pPr lvl="7" algn="ctr">
              <a:lnSpc>
                <a:spcPct val="100000"/>
              </a:lnSpc>
              <a:spcBef>
                <a:spcPts val="0"/>
              </a:spcBef>
              <a:spcAft>
                <a:spcPts val="0"/>
              </a:spcAft>
              <a:buSzPts val="18300"/>
              <a:buNone/>
              <a:defRPr sz="18300"/>
            </a:lvl8pPr>
            <a:lvl9pPr lvl="8" algn="ctr">
              <a:lnSpc>
                <a:spcPct val="100000"/>
              </a:lnSpc>
              <a:spcBef>
                <a:spcPts val="0"/>
              </a:spcBef>
              <a:spcAft>
                <a:spcPts val="0"/>
              </a:spcAft>
              <a:buSzPts val="18300"/>
              <a:buNone/>
              <a:defRPr sz="18300"/>
            </a:lvl9pPr>
          </a:lstStyle>
          <a:p/>
        </p:txBody>
      </p:sp>
      <p:sp>
        <p:nvSpPr>
          <p:cNvPr id="12" name="Google Shape;12;p2"/>
          <p:cNvSpPr txBox="1"/>
          <p:nvPr>
            <p:ph idx="12" type="sldNum"/>
          </p:nvPr>
        </p:nvSpPr>
        <p:spPr>
          <a:xfrm>
            <a:off x="49140255" y="34818685"/>
            <a:ext cx="3182400" cy="2939100"/>
          </a:xfrm>
          <a:prstGeom prst="rect">
            <a:avLst/>
          </a:prstGeom>
        </p:spPr>
        <p:txBody>
          <a:bodyPr anchorCtr="0" anchor="ctr" bIns="595950" lIns="595950" spcFirstLastPara="1" rIns="595950" wrap="square" tIns="595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807860" y="8259067"/>
            <a:ext cx="49419600" cy="14660700"/>
          </a:xfrm>
          <a:prstGeom prst="rect">
            <a:avLst/>
          </a:prstGeom>
        </p:spPr>
        <p:txBody>
          <a:bodyPr anchorCtr="0" anchor="b" bIns="595950" lIns="595950" spcFirstLastPara="1" rIns="595950" wrap="square" tIns="595950">
            <a:normAutofit/>
          </a:bodyPr>
          <a:lstStyle>
            <a:lvl1pPr lvl="0" algn="ctr">
              <a:spcBef>
                <a:spcPts val="0"/>
              </a:spcBef>
              <a:spcAft>
                <a:spcPts val="0"/>
              </a:spcAft>
              <a:buSzPts val="78200"/>
              <a:buNone/>
              <a:defRPr sz="78200"/>
            </a:lvl1pPr>
            <a:lvl2pPr lvl="1" algn="ctr">
              <a:spcBef>
                <a:spcPts val="0"/>
              </a:spcBef>
              <a:spcAft>
                <a:spcPts val="0"/>
              </a:spcAft>
              <a:buSzPts val="78200"/>
              <a:buNone/>
              <a:defRPr sz="78200"/>
            </a:lvl2pPr>
            <a:lvl3pPr lvl="2" algn="ctr">
              <a:spcBef>
                <a:spcPts val="0"/>
              </a:spcBef>
              <a:spcAft>
                <a:spcPts val="0"/>
              </a:spcAft>
              <a:buSzPts val="78200"/>
              <a:buNone/>
              <a:defRPr sz="78200"/>
            </a:lvl3pPr>
            <a:lvl4pPr lvl="3" algn="ctr">
              <a:spcBef>
                <a:spcPts val="0"/>
              </a:spcBef>
              <a:spcAft>
                <a:spcPts val="0"/>
              </a:spcAft>
              <a:buSzPts val="78200"/>
              <a:buNone/>
              <a:defRPr sz="78200"/>
            </a:lvl4pPr>
            <a:lvl5pPr lvl="4" algn="ctr">
              <a:spcBef>
                <a:spcPts val="0"/>
              </a:spcBef>
              <a:spcAft>
                <a:spcPts val="0"/>
              </a:spcAft>
              <a:buSzPts val="78200"/>
              <a:buNone/>
              <a:defRPr sz="78200"/>
            </a:lvl5pPr>
            <a:lvl6pPr lvl="5" algn="ctr">
              <a:spcBef>
                <a:spcPts val="0"/>
              </a:spcBef>
              <a:spcAft>
                <a:spcPts val="0"/>
              </a:spcAft>
              <a:buSzPts val="78200"/>
              <a:buNone/>
              <a:defRPr sz="78200"/>
            </a:lvl6pPr>
            <a:lvl7pPr lvl="6" algn="ctr">
              <a:spcBef>
                <a:spcPts val="0"/>
              </a:spcBef>
              <a:spcAft>
                <a:spcPts val="0"/>
              </a:spcAft>
              <a:buSzPts val="78200"/>
              <a:buNone/>
              <a:defRPr sz="78200"/>
            </a:lvl7pPr>
            <a:lvl8pPr lvl="7" algn="ctr">
              <a:spcBef>
                <a:spcPts val="0"/>
              </a:spcBef>
              <a:spcAft>
                <a:spcPts val="0"/>
              </a:spcAft>
              <a:buSzPts val="78200"/>
              <a:buNone/>
              <a:defRPr sz="78200"/>
            </a:lvl8pPr>
            <a:lvl9pPr lvl="8" algn="ctr">
              <a:spcBef>
                <a:spcPts val="0"/>
              </a:spcBef>
              <a:spcAft>
                <a:spcPts val="0"/>
              </a:spcAft>
              <a:buSzPts val="78200"/>
              <a:buNone/>
              <a:defRPr sz="78200"/>
            </a:lvl9pPr>
          </a:lstStyle>
          <a:p>
            <a:r>
              <a:t>xx%</a:t>
            </a:r>
          </a:p>
        </p:txBody>
      </p:sp>
      <p:sp>
        <p:nvSpPr>
          <p:cNvPr id="46" name="Google Shape;46;p11"/>
          <p:cNvSpPr txBox="1"/>
          <p:nvPr>
            <p:ph idx="1" type="body"/>
          </p:nvPr>
        </p:nvSpPr>
        <p:spPr>
          <a:xfrm>
            <a:off x="1807860" y="23536613"/>
            <a:ext cx="49419600" cy="9712500"/>
          </a:xfrm>
          <a:prstGeom prst="rect">
            <a:avLst/>
          </a:prstGeom>
        </p:spPr>
        <p:txBody>
          <a:bodyPr anchorCtr="0" anchor="t" bIns="595950" lIns="595950" spcFirstLastPara="1" rIns="595950" wrap="square" tIns="595950">
            <a:normAutofit/>
          </a:bodyPr>
          <a:lstStyle>
            <a:lvl1pPr indent="-971550" lvl="0" marL="457200" algn="ctr">
              <a:spcBef>
                <a:spcPts val="0"/>
              </a:spcBef>
              <a:spcAft>
                <a:spcPts val="0"/>
              </a:spcAft>
              <a:buSzPts val="11700"/>
              <a:buChar char="●"/>
              <a:defRPr/>
            </a:lvl1pPr>
            <a:lvl2pPr indent="-806450" lvl="1" marL="914400" algn="ctr">
              <a:spcBef>
                <a:spcPts val="0"/>
              </a:spcBef>
              <a:spcAft>
                <a:spcPts val="0"/>
              </a:spcAft>
              <a:buSzPts val="9100"/>
              <a:buChar char="○"/>
              <a:defRPr/>
            </a:lvl2pPr>
            <a:lvl3pPr indent="-806450" lvl="2" marL="1371600" algn="ctr">
              <a:spcBef>
                <a:spcPts val="0"/>
              </a:spcBef>
              <a:spcAft>
                <a:spcPts val="0"/>
              </a:spcAft>
              <a:buSzPts val="9100"/>
              <a:buChar char="■"/>
              <a:defRPr/>
            </a:lvl3pPr>
            <a:lvl4pPr indent="-806450" lvl="3" marL="1828800" algn="ctr">
              <a:spcBef>
                <a:spcPts val="0"/>
              </a:spcBef>
              <a:spcAft>
                <a:spcPts val="0"/>
              </a:spcAft>
              <a:buSzPts val="9100"/>
              <a:buChar char="●"/>
              <a:defRPr/>
            </a:lvl4pPr>
            <a:lvl5pPr indent="-806450" lvl="4" marL="2286000" algn="ctr">
              <a:spcBef>
                <a:spcPts val="0"/>
              </a:spcBef>
              <a:spcAft>
                <a:spcPts val="0"/>
              </a:spcAft>
              <a:buSzPts val="9100"/>
              <a:buChar char="○"/>
              <a:defRPr/>
            </a:lvl5pPr>
            <a:lvl6pPr indent="-806450" lvl="5" marL="2743200" algn="ctr">
              <a:spcBef>
                <a:spcPts val="0"/>
              </a:spcBef>
              <a:spcAft>
                <a:spcPts val="0"/>
              </a:spcAft>
              <a:buSzPts val="9100"/>
              <a:buChar char="■"/>
              <a:defRPr/>
            </a:lvl6pPr>
            <a:lvl7pPr indent="-806450" lvl="6" marL="3200400" algn="ctr">
              <a:spcBef>
                <a:spcPts val="0"/>
              </a:spcBef>
              <a:spcAft>
                <a:spcPts val="0"/>
              </a:spcAft>
              <a:buSzPts val="9100"/>
              <a:buChar char="●"/>
              <a:defRPr/>
            </a:lvl7pPr>
            <a:lvl8pPr indent="-806450" lvl="7" marL="3657600" algn="ctr">
              <a:spcBef>
                <a:spcPts val="0"/>
              </a:spcBef>
              <a:spcAft>
                <a:spcPts val="0"/>
              </a:spcAft>
              <a:buSzPts val="9100"/>
              <a:buChar char="○"/>
              <a:defRPr/>
            </a:lvl8pPr>
            <a:lvl9pPr indent="-806450" lvl="8" marL="4114800" algn="ctr">
              <a:spcBef>
                <a:spcPts val="0"/>
              </a:spcBef>
              <a:spcAft>
                <a:spcPts val="0"/>
              </a:spcAft>
              <a:buSzPts val="9100"/>
              <a:buChar char="■"/>
              <a:defRPr/>
            </a:lvl9pPr>
          </a:lstStyle>
          <a:p/>
        </p:txBody>
      </p:sp>
      <p:sp>
        <p:nvSpPr>
          <p:cNvPr id="47" name="Google Shape;47;p11"/>
          <p:cNvSpPr txBox="1"/>
          <p:nvPr>
            <p:ph idx="12" type="sldNum"/>
          </p:nvPr>
        </p:nvSpPr>
        <p:spPr>
          <a:xfrm>
            <a:off x="49140255" y="34818685"/>
            <a:ext cx="3182400" cy="2939100"/>
          </a:xfrm>
          <a:prstGeom prst="rect">
            <a:avLst/>
          </a:prstGeom>
        </p:spPr>
        <p:txBody>
          <a:bodyPr anchorCtr="0" anchor="ctr" bIns="595950" lIns="595950" spcFirstLastPara="1" rIns="595950" wrap="square" tIns="595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49140255" y="34818685"/>
            <a:ext cx="3182400" cy="2939100"/>
          </a:xfrm>
          <a:prstGeom prst="rect">
            <a:avLst/>
          </a:prstGeom>
        </p:spPr>
        <p:txBody>
          <a:bodyPr anchorCtr="0" anchor="ctr" bIns="595950" lIns="595950" spcFirstLastPara="1" rIns="595950" wrap="square" tIns="595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807860" y="16059680"/>
            <a:ext cx="49419600" cy="6285300"/>
          </a:xfrm>
          <a:prstGeom prst="rect">
            <a:avLst/>
          </a:prstGeom>
        </p:spPr>
        <p:txBody>
          <a:bodyPr anchorCtr="0" anchor="ctr" bIns="595950" lIns="595950" spcFirstLastPara="1" rIns="595950" wrap="square" tIns="595950">
            <a:normAutofit/>
          </a:bodyPr>
          <a:lstStyle>
            <a:lvl1pPr lvl="0" algn="ctr">
              <a:spcBef>
                <a:spcPts val="0"/>
              </a:spcBef>
              <a:spcAft>
                <a:spcPts val="0"/>
              </a:spcAft>
              <a:buSzPts val="23500"/>
              <a:buNone/>
              <a:defRPr sz="23500"/>
            </a:lvl1pPr>
            <a:lvl2pPr lvl="1" algn="ctr">
              <a:spcBef>
                <a:spcPts val="0"/>
              </a:spcBef>
              <a:spcAft>
                <a:spcPts val="0"/>
              </a:spcAft>
              <a:buSzPts val="23500"/>
              <a:buNone/>
              <a:defRPr sz="23500"/>
            </a:lvl2pPr>
            <a:lvl3pPr lvl="2" algn="ctr">
              <a:spcBef>
                <a:spcPts val="0"/>
              </a:spcBef>
              <a:spcAft>
                <a:spcPts val="0"/>
              </a:spcAft>
              <a:buSzPts val="23500"/>
              <a:buNone/>
              <a:defRPr sz="23500"/>
            </a:lvl3pPr>
            <a:lvl4pPr lvl="3" algn="ctr">
              <a:spcBef>
                <a:spcPts val="0"/>
              </a:spcBef>
              <a:spcAft>
                <a:spcPts val="0"/>
              </a:spcAft>
              <a:buSzPts val="23500"/>
              <a:buNone/>
              <a:defRPr sz="23500"/>
            </a:lvl4pPr>
            <a:lvl5pPr lvl="4" algn="ctr">
              <a:spcBef>
                <a:spcPts val="0"/>
              </a:spcBef>
              <a:spcAft>
                <a:spcPts val="0"/>
              </a:spcAft>
              <a:buSzPts val="23500"/>
              <a:buNone/>
              <a:defRPr sz="23500"/>
            </a:lvl5pPr>
            <a:lvl6pPr lvl="5" algn="ctr">
              <a:spcBef>
                <a:spcPts val="0"/>
              </a:spcBef>
              <a:spcAft>
                <a:spcPts val="0"/>
              </a:spcAft>
              <a:buSzPts val="23500"/>
              <a:buNone/>
              <a:defRPr sz="23500"/>
            </a:lvl6pPr>
            <a:lvl7pPr lvl="6" algn="ctr">
              <a:spcBef>
                <a:spcPts val="0"/>
              </a:spcBef>
              <a:spcAft>
                <a:spcPts val="0"/>
              </a:spcAft>
              <a:buSzPts val="23500"/>
              <a:buNone/>
              <a:defRPr sz="23500"/>
            </a:lvl7pPr>
            <a:lvl8pPr lvl="7" algn="ctr">
              <a:spcBef>
                <a:spcPts val="0"/>
              </a:spcBef>
              <a:spcAft>
                <a:spcPts val="0"/>
              </a:spcAft>
              <a:buSzPts val="23500"/>
              <a:buNone/>
              <a:defRPr sz="23500"/>
            </a:lvl8pPr>
            <a:lvl9pPr lvl="8" algn="ctr">
              <a:spcBef>
                <a:spcPts val="0"/>
              </a:spcBef>
              <a:spcAft>
                <a:spcPts val="0"/>
              </a:spcAft>
              <a:buSzPts val="23500"/>
              <a:buNone/>
              <a:defRPr sz="23500"/>
            </a:lvl9pPr>
          </a:lstStyle>
          <a:p/>
        </p:txBody>
      </p:sp>
      <p:sp>
        <p:nvSpPr>
          <p:cNvPr id="15" name="Google Shape;15;p3"/>
          <p:cNvSpPr txBox="1"/>
          <p:nvPr>
            <p:ph idx="12" type="sldNum"/>
          </p:nvPr>
        </p:nvSpPr>
        <p:spPr>
          <a:xfrm>
            <a:off x="49140255" y="34818685"/>
            <a:ext cx="3182400" cy="2939100"/>
          </a:xfrm>
          <a:prstGeom prst="rect">
            <a:avLst/>
          </a:prstGeom>
        </p:spPr>
        <p:txBody>
          <a:bodyPr anchorCtr="0" anchor="ctr" bIns="595950" lIns="595950" spcFirstLastPara="1" rIns="595950" wrap="square" tIns="595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807860" y="3322853"/>
            <a:ext cx="49419600" cy="4276200"/>
          </a:xfrm>
          <a:prstGeom prst="rect">
            <a:avLst/>
          </a:prstGeom>
        </p:spPr>
        <p:txBody>
          <a:bodyPr anchorCtr="0" anchor="t" bIns="595950" lIns="595950" spcFirstLastPara="1" rIns="595950" wrap="square" tIns="595950">
            <a:normAutofit/>
          </a:bodyPr>
          <a:lstStyle>
            <a:lvl1pPr lvl="0">
              <a:spcBef>
                <a:spcPts val="0"/>
              </a:spcBef>
              <a:spcAft>
                <a:spcPts val="0"/>
              </a:spcAft>
              <a:buSzPts val="18300"/>
              <a:buNone/>
              <a:defRPr/>
            </a:lvl1pPr>
            <a:lvl2pPr lvl="1">
              <a:spcBef>
                <a:spcPts val="0"/>
              </a:spcBef>
              <a:spcAft>
                <a:spcPts val="0"/>
              </a:spcAft>
              <a:buSzPts val="18300"/>
              <a:buNone/>
              <a:defRPr/>
            </a:lvl2pPr>
            <a:lvl3pPr lvl="2">
              <a:spcBef>
                <a:spcPts val="0"/>
              </a:spcBef>
              <a:spcAft>
                <a:spcPts val="0"/>
              </a:spcAft>
              <a:buSzPts val="18300"/>
              <a:buNone/>
              <a:defRPr/>
            </a:lvl3pPr>
            <a:lvl4pPr lvl="3">
              <a:spcBef>
                <a:spcPts val="0"/>
              </a:spcBef>
              <a:spcAft>
                <a:spcPts val="0"/>
              </a:spcAft>
              <a:buSzPts val="18300"/>
              <a:buNone/>
              <a:defRPr/>
            </a:lvl4pPr>
            <a:lvl5pPr lvl="4">
              <a:spcBef>
                <a:spcPts val="0"/>
              </a:spcBef>
              <a:spcAft>
                <a:spcPts val="0"/>
              </a:spcAft>
              <a:buSzPts val="18300"/>
              <a:buNone/>
              <a:defRPr/>
            </a:lvl5pPr>
            <a:lvl6pPr lvl="5">
              <a:spcBef>
                <a:spcPts val="0"/>
              </a:spcBef>
              <a:spcAft>
                <a:spcPts val="0"/>
              </a:spcAft>
              <a:buSzPts val="18300"/>
              <a:buNone/>
              <a:defRPr/>
            </a:lvl6pPr>
            <a:lvl7pPr lvl="6">
              <a:spcBef>
                <a:spcPts val="0"/>
              </a:spcBef>
              <a:spcAft>
                <a:spcPts val="0"/>
              </a:spcAft>
              <a:buSzPts val="18300"/>
              <a:buNone/>
              <a:defRPr/>
            </a:lvl7pPr>
            <a:lvl8pPr lvl="7">
              <a:spcBef>
                <a:spcPts val="0"/>
              </a:spcBef>
              <a:spcAft>
                <a:spcPts val="0"/>
              </a:spcAft>
              <a:buSzPts val="18300"/>
              <a:buNone/>
              <a:defRPr/>
            </a:lvl8pPr>
            <a:lvl9pPr lvl="8">
              <a:spcBef>
                <a:spcPts val="0"/>
              </a:spcBef>
              <a:spcAft>
                <a:spcPts val="0"/>
              </a:spcAft>
              <a:buSzPts val="18300"/>
              <a:buNone/>
              <a:defRPr/>
            </a:lvl9pPr>
          </a:lstStyle>
          <a:p/>
        </p:txBody>
      </p:sp>
      <p:sp>
        <p:nvSpPr>
          <p:cNvPr id="18" name="Google Shape;18;p4"/>
          <p:cNvSpPr txBox="1"/>
          <p:nvPr>
            <p:ph idx="1" type="body"/>
          </p:nvPr>
        </p:nvSpPr>
        <p:spPr>
          <a:xfrm>
            <a:off x="1807860" y="8605147"/>
            <a:ext cx="49419600" cy="25509300"/>
          </a:xfrm>
          <a:prstGeom prst="rect">
            <a:avLst/>
          </a:prstGeom>
        </p:spPr>
        <p:txBody>
          <a:bodyPr anchorCtr="0" anchor="t" bIns="595950" lIns="595950" spcFirstLastPara="1" rIns="595950" wrap="square" tIns="595950">
            <a:normAutofit/>
          </a:bodyPr>
          <a:lstStyle>
            <a:lvl1pPr indent="-971550" lvl="0" marL="457200">
              <a:spcBef>
                <a:spcPts val="0"/>
              </a:spcBef>
              <a:spcAft>
                <a:spcPts val="0"/>
              </a:spcAft>
              <a:buSzPts val="11700"/>
              <a:buChar char="●"/>
              <a:defRPr/>
            </a:lvl1pPr>
            <a:lvl2pPr indent="-806450" lvl="1" marL="914400">
              <a:spcBef>
                <a:spcPts val="0"/>
              </a:spcBef>
              <a:spcAft>
                <a:spcPts val="0"/>
              </a:spcAft>
              <a:buSzPts val="9100"/>
              <a:buChar char="○"/>
              <a:defRPr/>
            </a:lvl2pPr>
            <a:lvl3pPr indent="-806450" lvl="2" marL="1371600">
              <a:spcBef>
                <a:spcPts val="0"/>
              </a:spcBef>
              <a:spcAft>
                <a:spcPts val="0"/>
              </a:spcAft>
              <a:buSzPts val="9100"/>
              <a:buChar char="■"/>
              <a:defRPr/>
            </a:lvl3pPr>
            <a:lvl4pPr indent="-806450" lvl="3" marL="1828800">
              <a:spcBef>
                <a:spcPts val="0"/>
              </a:spcBef>
              <a:spcAft>
                <a:spcPts val="0"/>
              </a:spcAft>
              <a:buSzPts val="9100"/>
              <a:buChar char="●"/>
              <a:defRPr/>
            </a:lvl4pPr>
            <a:lvl5pPr indent="-806450" lvl="4" marL="2286000">
              <a:spcBef>
                <a:spcPts val="0"/>
              </a:spcBef>
              <a:spcAft>
                <a:spcPts val="0"/>
              </a:spcAft>
              <a:buSzPts val="9100"/>
              <a:buChar char="○"/>
              <a:defRPr/>
            </a:lvl5pPr>
            <a:lvl6pPr indent="-806450" lvl="5" marL="2743200">
              <a:spcBef>
                <a:spcPts val="0"/>
              </a:spcBef>
              <a:spcAft>
                <a:spcPts val="0"/>
              </a:spcAft>
              <a:buSzPts val="9100"/>
              <a:buChar char="■"/>
              <a:defRPr/>
            </a:lvl6pPr>
            <a:lvl7pPr indent="-806450" lvl="6" marL="3200400">
              <a:spcBef>
                <a:spcPts val="0"/>
              </a:spcBef>
              <a:spcAft>
                <a:spcPts val="0"/>
              </a:spcAft>
              <a:buSzPts val="9100"/>
              <a:buChar char="●"/>
              <a:defRPr/>
            </a:lvl7pPr>
            <a:lvl8pPr indent="-806450" lvl="7" marL="3657600">
              <a:spcBef>
                <a:spcPts val="0"/>
              </a:spcBef>
              <a:spcAft>
                <a:spcPts val="0"/>
              </a:spcAft>
              <a:buSzPts val="9100"/>
              <a:buChar char="○"/>
              <a:defRPr/>
            </a:lvl8pPr>
            <a:lvl9pPr indent="-806450" lvl="8" marL="4114800">
              <a:spcBef>
                <a:spcPts val="0"/>
              </a:spcBef>
              <a:spcAft>
                <a:spcPts val="0"/>
              </a:spcAft>
              <a:buSzPts val="9100"/>
              <a:buChar char="■"/>
              <a:defRPr/>
            </a:lvl9pPr>
          </a:lstStyle>
          <a:p/>
        </p:txBody>
      </p:sp>
      <p:sp>
        <p:nvSpPr>
          <p:cNvPr id="19" name="Google Shape;19;p4"/>
          <p:cNvSpPr txBox="1"/>
          <p:nvPr>
            <p:ph idx="12" type="sldNum"/>
          </p:nvPr>
        </p:nvSpPr>
        <p:spPr>
          <a:xfrm>
            <a:off x="49140255" y="34818685"/>
            <a:ext cx="3182400" cy="2939100"/>
          </a:xfrm>
          <a:prstGeom prst="rect">
            <a:avLst/>
          </a:prstGeom>
        </p:spPr>
        <p:txBody>
          <a:bodyPr anchorCtr="0" anchor="ctr" bIns="595950" lIns="595950" spcFirstLastPara="1" rIns="595950" wrap="square" tIns="595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807860" y="3322853"/>
            <a:ext cx="49419600" cy="4276200"/>
          </a:xfrm>
          <a:prstGeom prst="rect">
            <a:avLst/>
          </a:prstGeom>
        </p:spPr>
        <p:txBody>
          <a:bodyPr anchorCtr="0" anchor="t" bIns="595950" lIns="595950" spcFirstLastPara="1" rIns="595950" wrap="square" tIns="595950">
            <a:normAutofit/>
          </a:bodyPr>
          <a:lstStyle>
            <a:lvl1pPr lvl="0">
              <a:spcBef>
                <a:spcPts val="0"/>
              </a:spcBef>
              <a:spcAft>
                <a:spcPts val="0"/>
              </a:spcAft>
              <a:buSzPts val="18300"/>
              <a:buNone/>
              <a:defRPr/>
            </a:lvl1pPr>
            <a:lvl2pPr lvl="1">
              <a:spcBef>
                <a:spcPts val="0"/>
              </a:spcBef>
              <a:spcAft>
                <a:spcPts val="0"/>
              </a:spcAft>
              <a:buSzPts val="18300"/>
              <a:buNone/>
              <a:defRPr/>
            </a:lvl2pPr>
            <a:lvl3pPr lvl="2">
              <a:spcBef>
                <a:spcPts val="0"/>
              </a:spcBef>
              <a:spcAft>
                <a:spcPts val="0"/>
              </a:spcAft>
              <a:buSzPts val="18300"/>
              <a:buNone/>
              <a:defRPr/>
            </a:lvl3pPr>
            <a:lvl4pPr lvl="3">
              <a:spcBef>
                <a:spcPts val="0"/>
              </a:spcBef>
              <a:spcAft>
                <a:spcPts val="0"/>
              </a:spcAft>
              <a:buSzPts val="18300"/>
              <a:buNone/>
              <a:defRPr/>
            </a:lvl4pPr>
            <a:lvl5pPr lvl="4">
              <a:spcBef>
                <a:spcPts val="0"/>
              </a:spcBef>
              <a:spcAft>
                <a:spcPts val="0"/>
              </a:spcAft>
              <a:buSzPts val="18300"/>
              <a:buNone/>
              <a:defRPr/>
            </a:lvl5pPr>
            <a:lvl6pPr lvl="5">
              <a:spcBef>
                <a:spcPts val="0"/>
              </a:spcBef>
              <a:spcAft>
                <a:spcPts val="0"/>
              </a:spcAft>
              <a:buSzPts val="18300"/>
              <a:buNone/>
              <a:defRPr/>
            </a:lvl6pPr>
            <a:lvl7pPr lvl="6">
              <a:spcBef>
                <a:spcPts val="0"/>
              </a:spcBef>
              <a:spcAft>
                <a:spcPts val="0"/>
              </a:spcAft>
              <a:buSzPts val="18300"/>
              <a:buNone/>
              <a:defRPr/>
            </a:lvl7pPr>
            <a:lvl8pPr lvl="7">
              <a:spcBef>
                <a:spcPts val="0"/>
              </a:spcBef>
              <a:spcAft>
                <a:spcPts val="0"/>
              </a:spcAft>
              <a:buSzPts val="18300"/>
              <a:buNone/>
              <a:defRPr/>
            </a:lvl8pPr>
            <a:lvl9pPr lvl="8">
              <a:spcBef>
                <a:spcPts val="0"/>
              </a:spcBef>
              <a:spcAft>
                <a:spcPts val="0"/>
              </a:spcAft>
              <a:buSzPts val="18300"/>
              <a:buNone/>
              <a:defRPr/>
            </a:lvl9pPr>
          </a:lstStyle>
          <a:p/>
        </p:txBody>
      </p:sp>
      <p:sp>
        <p:nvSpPr>
          <p:cNvPr id="22" name="Google Shape;22;p5"/>
          <p:cNvSpPr txBox="1"/>
          <p:nvPr>
            <p:ph idx="1" type="body"/>
          </p:nvPr>
        </p:nvSpPr>
        <p:spPr>
          <a:xfrm>
            <a:off x="1807860" y="8605147"/>
            <a:ext cx="23199300" cy="25509300"/>
          </a:xfrm>
          <a:prstGeom prst="rect">
            <a:avLst/>
          </a:prstGeom>
        </p:spPr>
        <p:txBody>
          <a:bodyPr anchorCtr="0" anchor="t" bIns="595950" lIns="595950" spcFirstLastPara="1" rIns="595950" wrap="square" tIns="595950">
            <a:normAutofit/>
          </a:bodyPr>
          <a:lstStyle>
            <a:lvl1pPr indent="-806450" lvl="0" marL="457200">
              <a:spcBef>
                <a:spcPts val="0"/>
              </a:spcBef>
              <a:spcAft>
                <a:spcPts val="0"/>
              </a:spcAft>
              <a:buSzPts val="9100"/>
              <a:buChar char="●"/>
              <a:defRPr sz="9100"/>
            </a:lvl1pPr>
            <a:lvl2pPr indent="-723900" lvl="1" marL="914400">
              <a:spcBef>
                <a:spcPts val="0"/>
              </a:spcBef>
              <a:spcAft>
                <a:spcPts val="0"/>
              </a:spcAft>
              <a:buSzPts val="7800"/>
              <a:buChar char="○"/>
              <a:defRPr sz="7800"/>
            </a:lvl2pPr>
            <a:lvl3pPr indent="-723900" lvl="2" marL="1371600">
              <a:spcBef>
                <a:spcPts val="0"/>
              </a:spcBef>
              <a:spcAft>
                <a:spcPts val="0"/>
              </a:spcAft>
              <a:buSzPts val="7800"/>
              <a:buChar char="■"/>
              <a:defRPr sz="7800"/>
            </a:lvl3pPr>
            <a:lvl4pPr indent="-723900" lvl="3" marL="1828800">
              <a:spcBef>
                <a:spcPts val="0"/>
              </a:spcBef>
              <a:spcAft>
                <a:spcPts val="0"/>
              </a:spcAft>
              <a:buSzPts val="7800"/>
              <a:buChar char="●"/>
              <a:defRPr sz="7800"/>
            </a:lvl4pPr>
            <a:lvl5pPr indent="-723900" lvl="4" marL="2286000">
              <a:spcBef>
                <a:spcPts val="0"/>
              </a:spcBef>
              <a:spcAft>
                <a:spcPts val="0"/>
              </a:spcAft>
              <a:buSzPts val="7800"/>
              <a:buChar char="○"/>
              <a:defRPr sz="7800"/>
            </a:lvl5pPr>
            <a:lvl6pPr indent="-723900" lvl="5" marL="2743200">
              <a:spcBef>
                <a:spcPts val="0"/>
              </a:spcBef>
              <a:spcAft>
                <a:spcPts val="0"/>
              </a:spcAft>
              <a:buSzPts val="7800"/>
              <a:buChar char="■"/>
              <a:defRPr sz="7800"/>
            </a:lvl6pPr>
            <a:lvl7pPr indent="-723900" lvl="6" marL="3200400">
              <a:spcBef>
                <a:spcPts val="0"/>
              </a:spcBef>
              <a:spcAft>
                <a:spcPts val="0"/>
              </a:spcAft>
              <a:buSzPts val="7800"/>
              <a:buChar char="●"/>
              <a:defRPr sz="7800"/>
            </a:lvl7pPr>
            <a:lvl8pPr indent="-723900" lvl="7" marL="3657600">
              <a:spcBef>
                <a:spcPts val="0"/>
              </a:spcBef>
              <a:spcAft>
                <a:spcPts val="0"/>
              </a:spcAft>
              <a:buSzPts val="7800"/>
              <a:buChar char="○"/>
              <a:defRPr sz="7800"/>
            </a:lvl8pPr>
            <a:lvl9pPr indent="-723900" lvl="8" marL="4114800">
              <a:spcBef>
                <a:spcPts val="0"/>
              </a:spcBef>
              <a:spcAft>
                <a:spcPts val="0"/>
              </a:spcAft>
              <a:buSzPts val="7800"/>
              <a:buChar char="■"/>
              <a:defRPr sz="7800"/>
            </a:lvl9pPr>
          </a:lstStyle>
          <a:p/>
        </p:txBody>
      </p:sp>
      <p:sp>
        <p:nvSpPr>
          <p:cNvPr id="23" name="Google Shape;23;p5"/>
          <p:cNvSpPr txBox="1"/>
          <p:nvPr>
            <p:ph idx="2" type="body"/>
          </p:nvPr>
        </p:nvSpPr>
        <p:spPr>
          <a:xfrm>
            <a:off x="28027920" y="8605147"/>
            <a:ext cx="23199300" cy="25509300"/>
          </a:xfrm>
          <a:prstGeom prst="rect">
            <a:avLst/>
          </a:prstGeom>
        </p:spPr>
        <p:txBody>
          <a:bodyPr anchorCtr="0" anchor="t" bIns="595950" lIns="595950" spcFirstLastPara="1" rIns="595950" wrap="square" tIns="595950">
            <a:normAutofit/>
          </a:bodyPr>
          <a:lstStyle>
            <a:lvl1pPr indent="-806450" lvl="0" marL="457200">
              <a:spcBef>
                <a:spcPts val="0"/>
              </a:spcBef>
              <a:spcAft>
                <a:spcPts val="0"/>
              </a:spcAft>
              <a:buSzPts val="9100"/>
              <a:buChar char="●"/>
              <a:defRPr sz="9100"/>
            </a:lvl1pPr>
            <a:lvl2pPr indent="-723900" lvl="1" marL="914400">
              <a:spcBef>
                <a:spcPts val="0"/>
              </a:spcBef>
              <a:spcAft>
                <a:spcPts val="0"/>
              </a:spcAft>
              <a:buSzPts val="7800"/>
              <a:buChar char="○"/>
              <a:defRPr sz="7800"/>
            </a:lvl2pPr>
            <a:lvl3pPr indent="-723900" lvl="2" marL="1371600">
              <a:spcBef>
                <a:spcPts val="0"/>
              </a:spcBef>
              <a:spcAft>
                <a:spcPts val="0"/>
              </a:spcAft>
              <a:buSzPts val="7800"/>
              <a:buChar char="■"/>
              <a:defRPr sz="7800"/>
            </a:lvl3pPr>
            <a:lvl4pPr indent="-723900" lvl="3" marL="1828800">
              <a:spcBef>
                <a:spcPts val="0"/>
              </a:spcBef>
              <a:spcAft>
                <a:spcPts val="0"/>
              </a:spcAft>
              <a:buSzPts val="7800"/>
              <a:buChar char="●"/>
              <a:defRPr sz="7800"/>
            </a:lvl4pPr>
            <a:lvl5pPr indent="-723900" lvl="4" marL="2286000">
              <a:spcBef>
                <a:spcPts val="0"/>
              </a:spcBef>
              <a:spcAft>
                <a:spcPts val="0"/>
              </a:spcAft>
              <a:buSzPts val="7800"/>
              <a:buChar char="○"/>
              <a:defRPr sz="7800"/>
            </a:lvl5pPr>
            <a:lvl6pPr indent="-723900" lvl="5" marL="2743200">
              <a:spcBef>
                <a:spcPts val="0"/>
              </a:spcBef>
              <a:spcAft>
                <a:spcPts val="0"/>
              </a:spcAft>
              <a:buSzPts val="7800"/>
              <a:buChar char="■"/>
              <a:defRPr sz="7800"/>
            </a:lvl6pPr>
            <a:lvl7pPr indent="-723900" lvl="6" marL="3200400">
              <a:spcBef>
                <a:spcPts val="0"/>
              </a:spcBef>
              <a:spcAft>
                <a:spcPts val="0"/>
              </a:spcAft>
              <a:buSzPts val="7800"/>
              <a:buChar char="●"/>
              <a:defRPr sz="7800"/>
            </a:lvl7pPr>
            <a:lvl8pPr indent="-723900" lvl="7" marL="3657600">
              <a:spcBef>
                <a:spcPts val="0"/>
              </a:spcBef>
              <a:spcAft>
                <a:spcPts val="0"/>
              </a:spcAft>
              <a:buSzPts val="7800"/>
              <a:buChar char="○"/>
              <a:defRPr sz="7800"/>
            </a:lvl8pPr>
            <a:lvl9pPr indent="-723900" lvl="8" marL="4114800">
              <a:spcBef>
                <a:spcPts val="0"/>
              </a:spcBef>
              <a:spcAft>
                <a:spcPts val="0"/>
              </a:spcAft>
              <a:buSzPts val="7800"/>
              <a:buChar char="■"/>
              <a:defRPr sz="7800"/>
            </a:lvl9pPr>
          </a:lstStyle>
          <a:p/>
        </p:txBody>
      </p:sp>
      <p:sp>
        <p:nvSpPr>
          <p:cNvPr id="24" name="Google Shape;24;p5"/>
          <p:cNvSpPr txBox="1"/>
          <p:nvPr>
            <p:ph idx="12" type="sldNum"/>
          </p:nvPr>
        </p:nvSpPr>
        <p:spPr>
          <a:xfrm>
            <a:off x="49140255" y="34818685"/>
            <a:ext cx="3182400" cy="2939100"/>
          </a:xfrm>
          <a:prstGeom prst="rect">
            <a:avLst/>
          </a:prstGeom>
        </p:spPr>
        <p:txBody>
          <a:bodyPr anchorCtr="0" anchor="ctr" bIns="595950" lIns="595950" spcFirstLastPara="1" rIns="595950" wrap="square" tIns="595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807860" y="3322853"/>
            <a:ext cx="49419600" cy="4276200"/>
          </a:xfrm>
          <a:prstGeom prst="rect">
            <a:avLst/>
          </a:prstGeom>
        </p:spPr>
        <p:txBody>
          <a:bodyPr anchorCtr="0" anchor="t" bIns="595950" lIns="595950" spcFirstLastPara="1" rIns="595950" wrap="square" tIns="595950">
            <a:normAutofit/>
          </a:bodyPr>
          <a:lstStyle>
            <a:lvl1pPr lvl="0">
              <a:spcBef>
                <a:spcPts val="0"/>
              </a:spcBef>
              <a:spcAft>
                <a:spcPts val="0"/>
              </a:spcAft>
              <a:buSzPts val="18300"/>
              <a:buNone/>
              <a:defRPr/>
            </a:lvl1pPr>
            <a:lvl2pPr lvl="1">
              <a:spcBef>
                <a:spcPts val="0"/>
              </a:spcBef>
              <a:spcAft>
                <a:spcPts val="0"/>
              </a:spcAft>
              <a:buSzPts val="18300"/>
              <a:buNone/>
              <a:defRPr/>
            </a:lvl2pPr>
            <a:lvl3pPr lvl="2">
              <a:spcBef>
                <a:spcPts val="0"/>
              </a:spcBef>
              <a:spcAft>
                <a:spcPts val="0"/>
              </a:spcAft>
              <a:buSzPts val="18300"/>
              <a:buNone/>
              <a:defRPr/>
            </a:lvl3pPr>
            <a:lvl4pPr lvl="3">
              <a:spcBef>
                <a:spcPts val="0"/>
              </a:spcBef>
              <a:spcAft>
                <a:spcPts val="0"/>
              </a:spcAft>
              <a:buSzPts val="18300"/>
              <a:buNone/>
              <a:defRPr/>
            </a:lvl4pPr>
            <a:lvl5pPr lvl="4">
              <a:spcBef>
                <a:spcPts val="0"/>
              </a:spcBef>
              <a:spcAft>
                <a:spcPts val="0"/>
              </a:spcAft>
              <a:buSzPts val="18300"/>
              <a:buNone/>
              <a:defRPr/>
            </a:lvl5pPr>
            <a:lvl6pPr lvl="5">
              <a:spcBef>
                <a:spcPts val="0"/>
              </a:spcBef>
              <a:spcAft>
                <a:spcPts val="0"/>
              </a:spcAft>
              <a:buSzPts val="18300"/>
              <a:buNone/>
              <a:defRPr/>
            </a:lvl6pPr>
            <a:lvl7pPr lvl="6">
              <a:spcBef>
                <a:spcPts val="0"/>
              </a:spcBef>
              <a:spcAft>
                <a:spcPts val="0"/>
              </a:spcAft>
              <a:buSzPts val="18300"/>
              <a:buNone/>
              <a:defRPr/>
            </a:lvl7pPr>
            <a:lvl8pPr lvl="7">
              <a:spcBef>
                <a:spcPts val="0"/>
              </a:spcBef>
              <a:spcAft>
                <a:spcPts val="0"/>
              </a:spcAft>
              <a:buSzPts val="18300"/>
              <a:buNone/>
              <a:defRPr/>
            </a:lvl8pPr>
            <a:lvl9pPr lvl="8">
              <a:spcBef>
                <a:spcPts val="0"/>
              </a:spcBef>
              <a:spcAft>
                <a:spcPts val="0"/>
              </a:spcAft>
              <a:buSzPts val="18300"/>
              <a:buNone/>
              <a:defRPr/>
            </a:lvl9pPr>
          </a:lstStyle>
          <a:p/>
        </p:txBody>
      </p:sp>
      <p:sp>
        <p:nvSpPr>
          <p:cNvPr id="27" name="Google Shape;27;p6"/>
          <p:cNvSpPr txBox="1"/>
          <p:nvPr>
            <p:ph idx="12" type="sldNum"/>
          </p:nvPr>
        </p:nvSpPr>
        <p:spPr>
          <a:xfrm>
            <a:off x="49140255" y="34818685"/>
            <a:ext cx="3182400" cy="2939100"/>
          </a:xfrm>
          <a:prstGeom prst="rect">
            <a:avLst/>
          </a:prstGeom>
        </p:spPr>
        <p:txBody>
          <a:bodyPr anchorCtr="0" anchor="ctr" bIns="595950" lIns="595950" spcFirstLastPara="1" rIns="595950" wrap="square" tIns="595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807860" y="4148480"/>
            <a:ext cx="16286400" cy="5642700"/>
          </a:xfrm>
          <a:prstGeom prst="rect">
            <a:avLst/>
          </a:prstGeom>
        </p:spPr>
        <p:txBody>
          <a:bodyPr anchorCtr="0" anchor="b" bIns="595950" lIns="595950" spcFirstLastPara="1" rIns="595950" wrap="square" tIns="595950">
            <a:normAutofit/>
          </a:bodyPr>
          <a:lstStyle>
            <a:lvl1pPr lvl="0">
              <a:spcBef>
                <a:spcPts val="0"/>
              </a:spcBef>
              <a:spcAft>
                <a:spcPts val="0"/>
              </a:spcAft>
              <a:buSzPts val="15600"/>
              <a:buNone/>
              <a:defRPr sz="15600"/>
            </a:lvl1pPr>
            <a:lvl2pPr lvl="1">
              <a:spcBef>
                <a:spcPts val="0"/>
              </a:spcBef>
              <a:spcAft>
                <a:spcPts val="0"/>
              </a:spcAft>
              <a:buSzPts val="15600"/>
              <a:buNone/>
              <a:defRPr sz="15600"/>
            </a:lvl2pPr>
            <a:lvl3pPr lvl="2">
              <a:spcBef>
                <a:spcPts val="0"/>
              </a:spcBef>
              <a:spcAft>
                <a:spcPts val="0"/>
              </a:spcAft>
              <a:buSzPts val="15600"/>
              <a:buNone/>
              <a:defRPr sz="15600"/>
            </a:lvl3pPr>
            <a:lvl4pPr lvl="3">
              <a:spcBef>
                <a:spcPts val="0"/>
              </a:spcBef>
              <a:spcAft>
                <a:spcPts val="0"/>
              </a:spcAft>
              <a:buSzPts val="15600"/>
              <a:buNone/>
              <a:defRPr sz="15600"/>
            </a:lvl4pPr>
            <a:lvl5pPr lvl="4">
              <a:spcBef>
                <a:spcPts val="0"/>
              </a:spcBef>
              <a:spcAft>
                <a:spcPts val="0"/>
              </a:spcAft>
              <a:buSzPts val="15600"/>
              <a:buNone/>
              <a:defRPr sz="15600"/>
            </a:lvl5pPr>
            <a:lvl6pPr lvl="5">
              <a:spcBef>
                <a:spcPts val="0"/>
              </a:spcBef>
              <a:spcAft>
                <a:spcPts val="0"/>
              </a:spcAft>
              <a:buSzPts val="15600"/>
              <a:buNone/>
              <a:defRPr sz="15600"/>
            </a:lvl6pPr>
            <a:lvl7pPr lvl="6">
              <a:spcBef>
                <a:spcPts val="0"/>
              </a:spcBef>
              <a:spcAft>
                <a:spcPts val="0"/>
              </a:spcAft>
              <a:buSzPts val="15600"/>
              <a:buNone/>
              <a:defRPr sz="15600"/>
            </a:lvl7pPr>
            <a:lvl8pPr lvl="7">
              <a:spcBef>
                <a:spcPts val="0"/>
              </a:spcBef>
              <a:spcAft>
                <a:spcPts val="0"/>
              </a:spcAft>
              <a:buSzPts val="15600"/>
              <a:buNone/>
              <a:defRPr sz="15600"/>
            </a:lvl8pPr>
            <a:lvl9pPr lvl="8">
              <a:spcBef>
                <a:spcPts val="0"/>
              </a:spcBef>
              <a:spcAft>
                <a:spcPts val="0"/>
              </a:spcAft>
              <a:buSzPts val="15600"/>
              <a:buNone/>
              <a:defRPr sz="15600"/>
            </a:lvl9pPr>
          </a:lstStyle>
          <a:p/>
        </p:txBody>
      </p:sp>
      <p:sp>
        <p:nvSpPr>
          <p:cNvPr id="30" name="Google Shape;30;p7"/>
          <p:cNvSpPr txBox="1"/>
          <p:nvPr>
            <p:ph idx="1" type="body"/>
          </p:nvPr>
        </p:nvSpPr>
        <p:spPr>
          <a:xfrm>
            <a:off x="1807860" y="10375680"/>
            <a:ext cx="16286400" cy="23739600"/>
          </a:xfrm>
          <a:prstGeom prst="rect">
            <a:avLst/>
          </a:prstGeom>
        </p:spPr>
        <p:txBody>
          <a:bodyPr anchorCtr="0" anchor="t" bIns="595950" lIns="595950" spcFirstLastPara="1" rIns="595950" wrap="square" tIns="595950">
            <a:normAutofit/>
          </a:bodyPr>
          <a:lstStyle>
            <a:lvl1pPr indent="-723900" lvl="0" marL="457200">
              <a:spcBef>
                <a:spcPts val="0"/>
              </a:spcBef>
              <a:spcAft>
                <a:spcPts val="0"/>
              </a:spcAft>
              <a:buSzPts val="7800"/>
              <a:buChar char="●"/>
              <a:defRPr sz="7800"/>
            </a:lvl1pPr>
            <a:lvl2pPr indent="-723900" lvl="1" marL="914400">
              <a:spcBef>
                <a:spcPts val="0"/>
              </a:spcBef>
              <a:spcAft>
                <a:spcPts val="0"/>
              </a:spcAft>
              <a:buSzPts val="7800"/>
              <a:buChar char="○"/>
              <a:defRPr sz="7800"/>
            </a:lvl2pPr>
            <a:lvl3pPr indent="-723900" lvl="2" marL="1371600">
              <a:spcBef>
                <a:spcPts val="0"/>
              </a:spcBef>
              <a:spcAft>
                <a:spcPts val="0"/>
              </a:spcAft>
              <a:buSzPts val="7800"/>
              <a:buChar char="■"/>
              <a:defRPr sz="7800"/>
            </a:lvl3pPr>
            <a:lvl4pPr indent="-723900" lvl="3" marL="1828800">
              <a:spcBef>
                <a:spcPts val="0"/>
              </a:spcBef>
              <a:spcAft>
                <a:spcPts val="0"/>
              </a:spcAft>
              <a:buSzPts val="7800"/>
              <a:buChar char="●"/>
              <a:defRPr sz="7800"/>
            </a:lvl4pPr>
            <a:lvl5pPr indent="-723900" lvl="4" marL="2286000">
              <a:spcBef>
                <a:spcPts val="0"/>
              </a:spcBef>
              <a:spcAft>
                <a:spcPts val="0"/>
              </a:spcAft>
              <a:buSzPts val="7800"/>
              <a:buChar char="○"/>
              <a:defRPr sz="7800"/>
            </a:lvl5pPr>
            <a:lvl6pPr indent="-723900" lvl="5" marL="2743200">
              <a:spcBef>
                <a:spcPts val="0"/>
              </a:spcBef>
              <a:spcAft>
                <a:spcPts val="0"/>
              </a:spcAft>
              <a:buSzPts val="7800"/>
              <a:buChar char="■"/>
              <a:defRPr sz="7800"/>
            </a:lvl6pPr>
            <a:lvl7pPr indent="-723900" lvl="6" marL="3200400">
              <a:spcBef>
                <a:spcPts val="0"/>
              </a:spcBef>
              <a:spcAft>
                <a:spcPts val="0"/>
              </a:spcAft>
              <a:buSzPts val="7800"/>
              <a:buChar char="●"/>
              <a:defRPr sz="7800"/>
            </a:lvl7pPr>
            <a:lvl8pPr indent="-723900" lvl="7" marL="3657600">
              <a:spcBef>
                <a:spcPts val="0"/>
              </a:spcBef>
              <a:spcAft>
                <a:spcPts val="0"/>
              </a:spcAft>
              <a:buSzPts val="7800"/>
              <a:buChar char="○"/>
              <a:defRPr sz="7800"/>
            </a:lvl8pPr>
            <a:lvl9pPr indent="-723900" lvl="8" marL="4114800">
              <a:spcBef>
                <a:spcPts val="0"/>
              </a:spcBef>
              <a:spcAft>
                <a:spcPts val="0"/>
              </a:spcAft>
              <a:buSzPts val="7800"/>
              <a:buChar char="■"/>
              <a:defRPr sz="7800"/>
            </a:lvl9pPr>
          </a:lstStyle>
          <a:p/>
        </p:txBody>
      </p:sp>
      <p:sp>
        <p:nvSpPr>
          <p:cNvPr id="31" name="Google Shape;31;p7"/>
          <p:cNvSpPr txBox="1"/>
          <p:nvPr>
            <p:ph idx="12" type="sldNum"/>
          </p:nvPr>
        </p:nvSpPr>
        <p:spPr>
          <a:xfrm>
            <a:off x="49140255" y="34818685"/>
            <a:ext cx="3182400" cy="2939100"/>
          </a:xfrm>
          <a:prstGeom prst="rect">
            <a:avLst/>
          </a:prstGeom>
        </p:spPr>
        <p:txBody>
          <a:bodyPr anchorCtr="0" anchor="ctr" bIns="595950" lIns="595950" spcFirstLastPara="1" rIns="595950" wrap="square" tIns="595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2843450" y="3361120"/>
            <a:ext cx="36933300" cy="30544800"/>
          </a:xfrm>
          <a:prstGeom prst="rect">
            <a:avLst/>
          </a:prstGeom>
        </p:spPr>
        <p:txBody>
          <a:bodyPr anchorCtr="0" anchor="ctr" bIns="595950" lIns="595950" spcFirstLastPara="1" rIns="595950" wrap="square" tIns="595950">
            <a:normAutofit/>
          </a:bodyPr>
          <a:lstStyle>
            <a:lvl1pPr lvl="0">
              <a:spcBef>
                <a:spcPts val="0"/>
              </a:spcBef>
              <a:spcAft>
                <a:spcPts val="0"/>
              </a:spcAft>
              <a:buSzPts val="31300"/>
              <a:buNone/>
              <a:defRPr sz="31300"/>
            </a:lvl1pPr>
            <a:lvl2pPr lvl="1">
              <a:spcBef>
                <a:spcPts val="0"/>
              </a:spcBef>
              <a:spcAft>
                <a:spcPts val="0"/>
              </a:spcAft>
              <a:buSzPts val="31300"/>
              <a:buNone/>
              <a:defRPr sz="31300"/>
            </a:lvl2pPr>
            <a:lvl3pPr lvl="2">
              <a:spcBef>
                <a:spcPts val="0"/>
              </a:spcBef>
              <a:spcAft>
                <a:spcPts val="0"/>
              </a:spcAft>
              <a:buSzPts val="31300"/>
              <a:buNone/>
              <a:defRPr sz="31300"/>
            </a:lvl3pPr>
            <a:lvl4pPr lvl="3">
              <a:spcBef>
                <a:spcPts val="0"/>
              </a:spcBef>
              <a:spcAft>
                <a:spcPts val="0"/>
              </a:spcAft>
              <a:buSzPts val="31300"/>
              <a:buNone/>
              <a:defRPr sz="31300"/>
            </a:lvl4pPr>
            <a:lvl5pPr lvl="4">
              <a:spcBef>
                <a:spcPts val="0"/>
              </a:spcBef>
              <a:spcAft>
                <a:spcPts val="0"/>
              </a:spcAft>
              <a:buSzPts val="31300"/>
              <a:buNone/>
              <a:defRPr sz="31300"/>
            </a:lvl5pPr>
            <a:lvl6pPr lvl="5">
              <a:spcBef>
                <a:spcPts val="0"/>
              </a:spcBef>
              <a:spcAft>
                <a:spcPts val="0"/>
              </a:spcAft>
              <a:buSzPts val="31300"/>
              <a:buNone/>
              <a:defRPr sz="31300"/>
            </a:lvl6pPr>
            <a:lvl7pPr lvl="6">
              <a:spcBef>
                <a:spcPts val="0"/>
              </a:spcBef>
              <a:spcAft>
                <a:spcPts val="0"/>
              </a:spcAft>
              <a:buSzPts val="31300"/>
              <a:buNone/>
              <a:defRPr sz="31300"/>
            </a:lvl7pPr>
            <a:lvl8pPr lvl="7">
              <a:spcBef>
                <a:spcPts val="0"/>
              </a:spcBef>
              <a:spcAft>
                <a:spcPts val="0"/>
              </a:spcAft>
              <a:buSzPts val="31300"/>
              <a:buNone/>
              <a:defRPr sz="31300"/>
            </a:lvl8pPr>
            <a:lvl9pPr lvl="8">
              <a:spcBef>
                <a:spcPts val="0"/>
              </a:spcBef>
              <a:spcAft>
                <a:spcPts val="0"/>
              </a:spcAft>
              <a:buSzPts val="31300"/>
              <a:buNone/>
              <a:defRPr sz="31300"/>
            </a:lvl9pPr>
          </a:lstStyle>
          <a:p/>
        </p:txBody>
      </p:sp>
      <p:sp>
        <p:nvSpPr>
          <p:cNvPr id="34" name="Google Shape;34;p8"/>
          <p:cNvSpPr txBox="1"/>
          <p:nvPr>
            <p:ph idx="12" type="sldNum"/>
          </p:nvPr>
        </p:nvSpPr>
        <p:spPr>
          <a:xfrm>
            <a:off x="49140255" y="34818685"/>
            <a:ext cx="3182400" cy="2939100"/>
          </a:xfrm>
          <a:prstGeom prst="rect">
            <a:avLst/>
          </a:prstGeom>
        </p:spPr>
        <p:txBody>
          <a:bodyPr anchorCtr="0" anchor="ctr" bIns="595950" lIns="595950" spcFirstLastPara="1" rIns="595950" wrap="square" tIns="595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26517600" y="-933"/>
            <a:ext cx="26517600" cy="38404800"/>
          </a:xfrm>
          <a:prstGeom prst="rect">
            <a:avLst/>
          </a:prstGeom>
          <a:solidFill>
            <a:schemeClr val="lt2"/>
          </a:solidFill>
          <a:ln>
            <a:noFill/>
          </a:ln>
        </p:spPr>
        <p:txBody>
          <a:bodyPr anchorCtr="0" anchor="ctr" bIns="595950" lIns="595950" spcFirstLastPara="1" rIns="595950" wrap="square" tIns="59595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539900" y="9207707"/>
            <a:ext cx="23462100" cy="11067600"/>
          </a:xfrm>
          <a:prstGeom prst="rect">
            <a:avLst/>
          </a:prstGeom>
        </p:spPr>
        <p:txBody>
          <a:bodyPr anchorCtr="0" anchor="b" bIns="595950" lIns="595950" spcFirstLastPara="1" rIns="595950" wrap="square" tIns="595950">
            <a:normAutofit/>
          </a:bodyPr>
          <a:lstStyle>
            <a:lvl1pPr lvl="0" algn="ctr">
              <a:spcBef>
                <a:spcPts val="0"/>
              </a:spcBef>
              <a:spcAft>
                <a:spcPts val="0"/>
              </a:spcAft>
              <a:buSzPts val="27400"/>
              <a:buNone/>
              <a:defRPr sz="27400"/>
            </a:lvl1pPr>
            <a:lvl2pPr lvl="1" algn="ctr">
              <a:spcBef>
                <a:spcPts val="0"/>
              </a:spcBef>
              <a:spcAft>
                <a:spcPts val="0"/>
              </a:spcAft>
              <a:buSzPts val="27400"/>
              <a:buNone/>
              <a:defRPr sz="27400"/>
            </a:lvl2pPr>
            <a:lvl3pPr lvl="2" algn="ctr">
              <a:spcBef>
                <a:spcPts val="0"/>
              </a:spcBef>
              <a:spcAft>
                <a:spcPts val="0"/>
              </a:spcAft>
              <a:buSzPts val="27400"/>
              <a:buNone/>
              <a:defRPr sz="27400"/>
            </a:lvl3pPr>
            <a:lvl4pPr lvl="3" algn="ctr">
              <a:spcBef>
                <a:spcPts val="0"/>
              </a:spcBef>
              <a:spcAft>
                <a:spcPts val="0"/>
              </a:spcAft>
              <a:buSzPts val="27400"/>
              <a:buNone/>
              <a:defRPr sz="27400"/>
            </a:lvl4pPr>
            <a:lvl5pPr lvl="4" algn="ctr">
              <a:spcBef>
                <a:spcPts val="0"/>
              </a:spcBef>
              <a:spcAft>
                <a:spcPts val="0"/>
              </a:spcAft>
              <a:buSzPts val="27400"/>
              <a:buNone/>
              <a:defRPr sz="27400"/>
            </a:lvl5pPr>
            <a:lvl6pPr lvl="5" algn="ctr">
              <a:spcBef>
                <a:spcPts val="0"/>
              </a:spcBef>
              <a:spcAft>
                <a:spcPts val="0"/>
              </a:spcAft>
              <a:buSzPts val="27400"/>
              <a:buNone/>
              <a:defRPr sz="27400"/>
            </a:lvl6pPr>
            <a:lvl7pPr lvl="6" algn="ctr">
              <a:spcBef>
                <a:spcPts val="0"/>
              </a:spcBef>
              <a:spcAft>
                <a:spcPts val="0"/>
              </a:spcAft>
              <a:buSzPts val="27400"/>
              <a:buNone/>
              <a:defRPr sz="27400"/>
            </a:lvl7pPr>
            <a:lvl8pPr lvl="7" algn="ctr">
              <a:spcBef>
                <a:spcPts val="0"/>
              </a:spcBef>
              <a:spcAft>
                <a:spcPts val="0"/>
              </a:spcAft>
              <a:buSzPts val="27400"/>
              <a:buNone/>
              <a:defRPr sz="27400"/>
            </a:lvl8pPr>
            <a:lvl9pPr lvl="8" algn="ctr">
              <a:spcBef>
                <a:spcPts val="0"/>
              </a:spcBef>
              <a:spcAft>
                <a:spcPts val="0"/>
              </a:spcAft>
              <a:buSzPts val="27400"/>
              <a:buNone/>
              <a:defRPr sz="27400"/>
            </a:lvl9pPr>
          </a:lstStyle>
          <a:p/>
        </p:txBody>
      </p:sp>
      <p:sp>
        <p:nvSpPr>
          <p:cNvPr id="38" name="Google Shape;38;p9"/>
          <p:cNvSpPr txBox="1"/>
          <p:nvPr>
            <p:ph idx="1" type="subTitle"/>
          </p:nvPr>
        </p:nvSpPr>
        <p:spPr>
          <a:xfrm>
            <a:off x="1539900" y="20929627"/>
            <a:ext cx="23462100" cy="9222000"/>
          </a:xfrm>
          <a:prstGeom prst="rect">
            <a:avLst/>
          </a:prstGeom>
        </p:spPr>
        <p:txBody>
          <a:bodyPr anchorCtr="0" anchor="t" bIns="595950" lIns="595950" spcFirstLastPara="1" rIns="595950" wrap="square" tIns="595950">
            <a:normAutofit/>
          </a:bodyPr>
          <a:lstStyle>
            <a:lvl1pPr lvl="0" algn="ctr">
              <a:lnSpc>
                <a:spcPct val="100000"/>
              </a:lnSpc>
              <a:spcBef>
                <a:spcPts val="0"/>
              </a:spcBef>
              <a:spcAft>
                <a:spcPts val="0"/>
              </a:spcAft>
              <a:buSzPts val="13700"/>
              <a:buNone/>
              <a:defRPr sz="13700"/>
            </a:lvl1pPr>
            <a:lvl2pPr lvl="1" algn="ctr">
              <a:lnSpc>
                <a:spcPct val="100000"/>
              </a:lnSpc>
              <a:spcBef>
                <a:spcPts val="0"/>
              </a:spcBef>
              <a:spcAft>
                <a:spcPts val="0"/>
              </a:spcAft>
              <a:buSzPts val="13700"/>
              <a:buNone/>
              <a:defRPr sz="13700"/>
            </a:lvl2pPr>
            <a:lvl3pPr lvl="2" algn="ctr">
              <a:lnSpc>
                <a:spcPct val="100000"/>
              </a:lnSpc>
              <a:spcBef>
                <a:spcPts val="0"/>
              </a:spcBef>
              <a:spcAft>
                <a:spcPts val="0"/>
              </a:spcAft>
              <a:buSzPts val="13700"/>
              <a:buNone/>
              <a:defRPr sz="13700"/>
            </a:lvl3pPr>
            <a:lvl4pPr lvl="3" algn="ctr">
              <a:lnSpc>
                <a:spcPct val="100000"/>
              </a:lnSpc>
              <a:spcBef>
                <a:spcPts val="0"/>
              </a:spcBef>
              <a:spcAft>
                <a:spcPts val="0"/>
              </a:spcAft>
              <a:buSzPts val="13700"/>
              <a:buNone/>
              <a:defRPr sz="13700"/>
            </a:lvl4pPr>
            <a:lvl5pPr lvl="4" algn="ctr">
              <a:lnSpc>
                <a:spcPct val="100000"/>
              </a:lnSpc>
              <a:spcBef>
                <a:spcPts val="0"/>
              </a:spcBef>
              <a:spcAft>
                <a:spcPts val="0"/>
              </a:spcAft>
              <a:buSzPts val="13700"/>
              <a:buNone/>
              <a:defRPr sz="13700"/>
            </a:lvl5pPr>
            <a:lvl6pPr lvl="5" algn="ctr">
              <a:lnSpc>
                <a:spcPct val="100000"/>
              </a:lnSpc>
              <a:spcBef>
                <a:spcPts val="0"/>
              </a:spcBef>
              <a:spcAft>
                <a:spcPts val="0"/>
              </a:spcAft>
              <a:buSzPts val="13700"/>
              <a:buNone/>
              <a:defRPr sz="13700"/>
            </a:lvl6pPr>
            <a:lvl7pPr lvl="6" algn="ctr">
              <a:lnSpc>
                <a:spcPct val="100000"/>
              </a:lnSpc>
              <a:spcBef>
                <a:spcPts val="0"/>
              </a:spcBef>
              <a:spcAft>
                <a:spcPts val="0"/>
              </a:spcAft>
              <a:buSzPts val="13700"/>
              <a:buNone/>
              <a:defRPr sz="13700"/>
            </a:lvl7pPr>
            <a:lvl8pPr lvl="7" algn="ctr">
              <a:lnSpc>
                <a:spcPct val="100000"/>
              </a:lnSpc>
              <a:spcBef>
                <a:spcPts val="0"/>
              </a:spcBef>
              <a:spcAft>
                <a:spcPts val="0"/>
              </a:spcAft>
              <a:buSzPts val="13700"/>
              <a:buNone/>
              <a:defRPr sz="13700"/>
            </a:lvl8pPr>
            <a:lvl9pPr lvl="8" algn="ctr">
              <a:lnSpc>
                <a:spcPct val="100000"/>
              </a:lnSpc>
              <a:spcBef>
                <a:spcPts val="0"/>
              </a:spcBef>
              <a:spcAft>
                <a:spcPts val="0"/>
              </a:spcAft>
              <a:buSzPts val="13700"/>
              <a:buNone/>
              <a:defRPr sz="13700"/>
            </a:lvl9pPr>
          </a:lstStyle>
          <a:p/>
        </p:txBody>
      </p:sp>
      <p:sp>
        <p:nvSpPr>
          <p:cNvPr id="39" name="Google Shape;39;p9"/>
          <p:cNvSpPr txBox="1"/>
          <p:nvPr>
            <p:ph idx="2" type="body"/>
          </p:nvPr>
        </p:nvSpPr>
        <p:spPr>
          <a:xfrm>
            <a:off x="28649100" y="5406427"/>
            <a:ext cx="22254600" cy="27590100"/>
          </a:xfrm>
          <a:prstGeom prst="rect">
            <a:avLst/>
          </a:prstGeom>
        </p:spPr>
        <p:txBody>
          <a:bodyPr anchorCtr="0" anchor="ctr" bIns="595950" lIns="595950" spcFirstLastPara="1" rIns="595950" wrap="square" tIns="595950">
            <a:normAutofit/>
          </a:bodyPr>
          <a:lstStyle>
            <a:lvl1pPr indent="-971550" lvl="0" marL="457200">
              <a:spcBef>
                <a:spcPts val="0"/>
              </a:spcBef>
              <a:spcAft>
                <a:spcPts val="0"/>
              </a:spcAft>
              <a:buSzPts val="11700"/>
              <a:buChar char="●"/>
              <a:defRPr/>
            </a:lvl1pPr>
            <a:lvl2pPr indent="-806450" lvl="1" marL="914400">
              <a:spcBef>
                <a:spcPts val="0"/>
              </a:spcBef>
              <a:spcAft>
                <a:spcPts val="0"/>
              </a:spcAft>
              <a:buSzPts val="9100"/>
              <a:buChar char="○"/>
              <a:defRPr/>
            </a:lvl2pPr>
            <a:lvl3pPr indent="-806450" lvl="2" marL="1371600">
              <a:spcBef>
                <a:spcPts val="0"/>
              </a:spcBef>
              <a:spcAft>
                <a:spcPts val="0"/>
              </a:spcAft>
              <a:buSzPts val="9100"/>
              <a:buChar char="■"/>
              <a:defRPr/>
            </a:lvl3pPr>
            <a:lvl4pPr indent="-806450" lvl="3" marL="1828800">
              <a:spcBef>
                <a:spcPts val="0"/>
              </a:spcBef>
              <a:spcAft>
                <a:spcPts val="0"/>
              </a:spcAft>
              <a:buSzPts val="9100"/>
              <a:buChar char="●"/>
              <a:defRPr/>
            </a:lvl4pPr>
            <a:lvl5pPr indent="-806450" lvl="4" marL="2286000">
              <a:spcBef>
                <a:spcPts val="0"/>
              </a:spcBef>
              <a:spcAft>
                <a:spcPts val="0"/>
              </a:spcAft>
              <a:buSzPts val="9100"/>
              <a:buChar char="○"/>
              <a:defRPr/>
            </a:lvl5pPr>
            <a:lvl6pPr indent="-806450" lvl="5" marL="2743200">
              <a:spcBef>
                <a:spcPts val="0"/>
              </a:spcBef>
              <a:spcAft>
                <a:spcPts val="0"/>
              </a:spcAft>
              <a:buSzPts val="9100"/>
              <a:buChar char="■"/>
              <a:defRPr/>
            </a:lvl6pPr>
            <a:lvl7pPr indent="-806450" lvl="6" marL="3200400">
              <a:spcBef>
                <a:spcPts val="0"/>
              </a:spcBef>
              <a:spcAft>
                <a:spcPts val="0"/>
              </a:spcAft>
              <a:buSzPts val="9100"/>
              <a:buChar char="●"/>
              <a:defRPr/>
            </a:lvl7pPr>
            <a:lvl8pPr indent="-806450" lvl="7" marL="3657600">
              <a:spcBef>
                <a:spcPts val="0"/>
              </a:spcBef>
              <a:spcAft>
                <a:spcPts val="0"/>
              </a:spcAft>
              <a:buSzPts val="9100"/>
              <a:buChar char="○"/>
              <a:defRPr/>
            </a:lvl8pPr>
            <a:lvl9pPr indent="-806450" lvl="8" marL="4114800">
              <a:spcBef>
                <a:spcPts val="0"/>
              </a:spcBef>
              <a:spcAft>
                <a:spcPts val="0"/>
              </a:spcAft>
              <a:buSzPts val="9100"/>
              <a:buChar char="■"/>
              <a:defRPr/>
            </a:lvl9pPr>
          </a:lstStyle>
          <a:p/>
        </p:txBody>
      </p:sp>
      <p:sp>
        <p:nvSpPr>
          <p:cNvPr id="40" name="Google Shape;40;p9"/>
          <p:cNvSpPr txBox="1"/>
          <p:nvPr>
            <p:ph idx="12" type="sldNum"/>
          </p:nvPr>
        </p:nvSpPr>
        <p:spPr>
          <a:xfrm>
            <a:off x="49140255" y="34818685"/>
            <a:ext cx="3182400" cy="2939100"/>
          </a:xfrm>
          <a:prstGeom prst="rect">
            <a:avLst/>
          </a:prstGeom>
        </p:spPr>
        <p:txBody>
          <a:bodyPr anchorCtr="0" anchor="ctr" bIns="595950" lIns="595950" spcFirstLastPara="1" rIns="595950" wrap="square" tIns="595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807860" y="31588293"/>
            <a:ext cx="34793100" cy="4518000"/>
          </a:xfrm>
          <a:prstGeom prst="rect">
            <a:avLst/>
          </a:prstGeom>
        </p:spPr>
        <p:txBody>
          <a:bodyPr anchorCtr="0" anchor="ctr" bIns="595950" lIns="595950" spcFirstLastPara="1" rIns="595950" wrap="square" tIns="595950">
            <a:normAutofit/>
          </a:bodyPr>
          <a:lstStyle>
            <a:lvl1pPr indent="-228600" lvl="0" marL="457200">
              <a:lnSpc>
                <a:spcPct val="100000"/>
              </a:lnSpc>
              <a:spcBef>
                <a:spcPts val="0"/>
              </a:spcBef>
              <a:spcAft>
                <a:spcPts val="0"/>
              </a:spcAft>
              <a:buSzPts val="11700"/>
              <a:buNone/>
              <a:defRPr/>
            </a:lvl1pPr>
          </a:lstStyle>
          <a:p/>
        </p:txBody>
      </p:sp>
      <p:sp>
        <p:nvSpPr>
          <p:cNvPr id="43" name="Google Shape;43;p10"/>
          <p:cNvSpPr txBox="1"/>
          <p:nvPr>
            <p:ph idx="12" type="sldNum"/>
          </p:nvPr>
        </p:nvSpPr>
        <p:spPr>
          <a:xfrm>
            <a:off x="49140255" y="34818685"/>
            <a:ext cx="3182400" cy="2939100"/>
          </a:xfrm>
          <a:prstGeom prst="rect">
            <a:avLst/>
          </a:prstGeom>
        </p:spPr>
        <p:txBody>
          <a:bodyPr anchorCtr="0" anchor="ctr" bIns="595950" lIns="595950" spcFirstLastPara="1" rIns="595950" wrap="square" tIns="595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807860" y="3322853"/>
            <a:ext cx="49419600" cy="4276200"/>
          </a:xfrm>
          <a:prstGeom prst="rect">
            <a:avLst/>
          </a:prstGeom>
          <a:noFill/>
          <a:ln>
            <a:noFill/>
          </a:ln>
        </p:spPr>
        <p:txBody>
          <a:bodyPr anchorCtr="0" anchor="t" bIns="595950" lIns="595950" spcFirstLastPara="1" rIns="595950" wrap="square" tIns="595950">
            <a:normAutofit/>
          </a:bodyPr>
          <a:lstStyle>
            <a:lvl1pPr lvl="0">
              <a:spcBef>
                <a:spcPts val="0"/>
              </a:spcBef>
              <a:spcAft>
                <a:spcPts val="0"/>
              </a:spcAft>
              <a:buClr>
                <a:schemeClr val="dk1"/>
              </a:buClr>
              <a:buSzPts val="18300"/>
              <a:buNone/>
              <a:defRPr sz="18300">
                <a:solidFill>
                  <a:schemeClr val="dk1"/>
                </a:solidFill>
              </a:defRPr>
            </a:lvl1pPr>
            <a:lvl2pPr lvl="1">
              <a:spcBef>
                <a:spcPts val="0"/>
              </a:spcBef>
              <a:spcAft>
                <a:spcPts val="0"/>
              </a:spcAft>
              <a:buClr>
                <a:schemeClr val="dk1"/>
              </a:buClr>
              <a:buSzPts val="18300"/>
              <a:buNone/>
              <a:defRPr sz="18300">
                <a:solidFill>
                  <a:schemeClr val="dk1"/>
                </a:solidFill>
              </a:defRPr>
            </a:lvl2pPr>
            <a:lvl3pPr lvl="2">
              <a:spcBef>
                <a:spcPts val="0"/>
              </a:spcBef>
              <a:spcAft>
                <a:spcPts val="0"/>
              </a:spcAft>
              <a:buClr>
                <a:schemeClr val="dk1"/>
              </a:buClr>
              <a:buSzPts val="18300"/>
              <a:buNone/>
              <a:defRPr sz="18300">
                <a:solidFill>
                  <a:schemeClr val="dk1"/>
                </a:solidFill>
              </a:defRPr>
            </a:lvl3pPr>
            <a:lvl4pPr lvl="3">
              <a:spcBef>
                <a:spcPts val="0"/>
              </a:spcBef>
              <a:spcAft>
                <a:spcPts val="0"/>
              </a:spcAft>
              <a:buClr>
                <a:schemeClr val="dk1"/>
              </a:buClr>
              <a:buSzPts val="18300"/>
              <a:buNone/>
              <a:defRPr sz="18300">
                <a:solidFill>
                  <a:schemeClr val="dk1"/>
                </a:solidFill>
              </a:defRPr>
            </a:lvl4pPr>
            <a:lvl5pPr lvl="4">
              <a:spcBef>
                <a:spcPts val="0"/>
              </a:spcBef>
              <a:spcAft>
                <a:spcPts val="0"/>
              </a:spcAft>
              <a:buClr>
                <a:schemeClr val="dk1"/>
              </a:buClr>
              <a:buSzPts val="18300"/>
              <a:buNone/>
              <a:defRPr sz="18300">
                <a:solidFill>
                  <a:schemeClr val="dk1"/>
                </a:solidFill>
              </a:defRPr>
            </a:lvl5pPr>
            <a:lvl6pPr lvl="5">
              <a:spcBef>
                <a:spcPts val="0"/>
              </a:spcBef>
              <a:spcAft>
                <a:spcPts val="0"/>
              </a:spcAft>
              <a:buClr>
                <a:schemeClr val="dk1"/>
              </a:buClr>
              <a:buSzPts val="18300"/>
              <a:buNone/>
              <a:defRPr sz="18300">
                <a:solidFill>
                  <a:schemeClr val="dk1"/>
                </a:solidFill>
              </a:defRPr>
            </a:lvl6pPr>
            <a:lvl7pPr lvl="6">
              <a:spcBef>
                <a:spcPts val="0"/>
              </a:spcBef>
              <a:spcAft>
                <a:spcPts val="0"/>
              </a:spcAft>
              <a:buClr>
                <a:schemeClr val="dk1"/>
              </a:buClr>
              <a:buSzPts val="18300"/>
              <a:buNone/>
              <a:defRPr sz="18300">
                <a:solidFill>
                  <a:schemeClr val="dk1"/>
                </a:solidFill>
              </a:defRPr>
            </a:lvl7pPr>
            <a:lvl8pPr lvl="7">
              <a:spcBef>
                <a:spcPts val="0"/>
              </a:spcBef>
              <a:spcAft>
                <a:spcPts val="0"/>
              </a:spcAft>
              <a:buClr>
                <a:schemeClr val="dk1"/>
              </a:buClr>
              <a:buSzPts val="18300"/>
              <a:buNone/>
              <a:defRPr sz="18300">
                <a:solidFill>
                  <a:schemeClr val="dk1"/>
                </a:solidFill>
              </a:defRPr>
            </a:lvl8pPr>
            <a:lvl9pPr lvl="8">
              <a:spcBef>
                <a:spcPts val="0"/>
              </a:spcBef>
              <a:spcAft>
                <a:spcPts val="0"/>
              </a:spcAft>
              <a:buClr>
                <a:schemeClr val="dk1"/>
              </a:buClr>
              <a:buSzPts val="18300"/>
              <a:buNone/>
              <a:defRPr sz="18300">
                <a:solidFill>
                  <a:schemeClr val="dk1"/>
                </a:solidFill>
              </a:defRPr>
            </a:lvl9pPr>
          </a:lstStyle>
          <a:p/>
        </p:txBody>
      </p:sp>
      <p:sp>
        <p:nvSpPr>
          <p:cNvPr id="7" name="Google Shape;7;p1"/>
          <p:cNvSpPr txBox="1"/>
          <p:nvPr>
            <p:ph idx="1" type="body"/>
          </p:nvPr>
        </p:nvSpPr>
        <p:spPr>
          <a:xfrm>
            <a:off x="1807860" y="8605147"/>
            <a:ext cx="49419600" cy="25509300"/>
          </a:xfrm>
          <a:prstGeom prst="rect">
            <a:avLst/>
          </a:prstGeom>
          <a:noFill/>
          <a:ln>
            <a:noFill/>
          </a:ln>
        </p:spPr>
        <p:txBody>
          <a:bodyPr anchorCtr="0" anchor="t" bIns="595950" lIns="595950" spcFirstLastPara="1" rIns="595950" wrap="square" tIns="595950">
            <a:normAutofit/>
          </a:bodyPr>
          <a:lstStyle>
            <a:lvl1pPr indent="-971550" lvl="0" marL="457200">
              <a:lnSpc>
                <a:spcPct val="115000"/>
              </a:lnSpc>
              <a:spcBef>
                <a:spcPts val="0"/>
              </a:spcBef>
              <a:spcAft>
                <a:spcPts val="0"/>
              </a:spcAft>
              <a:buClr>
                <a:schemeClr val="dk2"/>
              </a:buClr>
              <a:buSzPts val="11700"/>
              <a:buChar char="●"/>
              <a:defRPr sz="11700">
                <a:solidFill>
                  <a:schemeClr val="dk2"/>
                </a:solidFill>
              </a:defRPr>
            </a:lvl1pPr>
            <a:lvl2pPr indent="-806450" lvl="1" marL="914400">
              <a:lnSpc>
                <a:spcPct val="115000"/>
              </a:lnSpc>
              <a:spcBef>
                <a:spcPts val="0"/>
              </a:spcBef>
              <a:spcAft>
                <a:spcPts val="0"/>
              </a:spcAft>
              <a:buClr>
                <a:schemeClr val="dk2"/>
              </a:buClr>
              <a:buSzPts val="9100"/>
              <a:buChar char="○"/>
              <a:defRPr sz="9100">
                <a:solidFill>
                  <a:schemeClr val="dk2"/>
                </a:solidFill>
              </a:defRPr>
            </a:lvl2pPr>
            <a:lvl3pPr indent="-806450" lvl="2" marL="1371600">
              <a:lnSpc>
                <a:spcPct val="115000"/>
              </a:lnSpc>
              <a:spcBef>
                <a:spcPts val="0"/>
              </a:spcBef>
              <a:spcAft>
                <a:spcPts val="0"/>
              </a:spcAft>
              <a:buClr>
                <a:schemeClr val="dk2"/>
              </a:buClr>
              <a:buSzPts val="9100"/>
              <a:buChar char="■"/>
              <a:defRPr sz="9100">
                <a:solidFill>
                  <a:schemeClr val="dk2"/>
                </a:solidFill>
              </a:defRPr>
            </a:lvl3pPr>
            <a:lvl4pPr indent="-806450" lvl="3" marL="1828800">
              <a:lnSpc>
                <a:spcPct val="115000"/>
              </a:lnSpc>
              <a:spcBef>
                <a:spcPts val="0"/>
              </a:spcBef>
              <a:spcAft>
                <a:spcPts val="0"/>
              </a:spcAft>
              <a:buClr>
                <a:schemeClr val="dk2"/>
              </a:buClr>
              <a:buSzPts val="9100"/>
              <a:buChar char="●"/>
              <a:defRPr sz="9100">
                <a:solidFill>
                  <a:schemeClr val="dk2"/>
                </a:solidFill>
              </a:defRPr>
            </a:lvl4pPr>
            <a:lvl5pPr indent="-806450" lvl="4" marL="2286000">
              <a:lnSpc>
                <a:spcPct val="115000"/>
              </a:lnSpc>
              <a:spcBef>
                <a:spcPts val="0"/>
              </a:spcBef>
              <a:spcAft>
                <a:spcPts val="0"/>
              </a:spcAft>
              <a:buClr>
                <a:schemeClr val="dk2"/>
              </a:buClr>
              <a:buSzPts val="9100"/>
              <a:buChar char="○"/>
              <a:defRPr sz="9100">
                <a:solidFill>
                  <a:schemeClr val="dk2"/>
                </a:solidFill>
              </a:defRPr>
            </a:lvl5pPr>
            <a:lvl6pPr indent="-806450" lvl="5" marL="2743200">
              <a:lnSpc>
                <a:spcPct val="115000"/>
              </a:lnSpc>
              <a:spcBef>
                <a:spcPts val="0"/>
              </a:spcBef>
              <a:spcAft>
                <a:spcPts val="0"/>
              </a:spcAft>
              <a:buClr>
                <a:schemeClr val="dk2"/>
              </a:buClr>
              <a:buSzPts val="9100"/>
              <a:buChar char="■"/>
              <a:defRPr sz="9100">
                <a:solidFill>
                  <a:schemeClr val="dk2"/>
                </a:solidFill>
              </a:defRPr>
            </a:lvl6pPr>
            <a:lvl7pPr indent="-806450" lvl="6" marL="3200400">
              <a:lnSpc>
                <a:spcPct val="115000"/>
              </a:lnSpc>
              <a:spcBef>
                <a:spcPts val="0"/>
              </a:spcBef>
              <a:spcAft>
                <a:spcPts val="0"/>
              </a:spcAft>
              <a:buClr>
                <a:schemeClr val="dk2"/>
              </a:buClr>
              <a:buSzPts val="9100"/>
              <a:buChar char="●"/>
              <a:defRPr sz="9100">
                <a:solidFill>
                  <a:schemeClr val="dk2"/>
                </a:solidFill>
              </a:defRPr>
            </a:lvl7pPr>
            <a:lvl8pPr indent="-806450" lvl="7" marL="3657600">
              <a:lnSpc>
                <a:spcPct val="115000"/>
              </a:lnSpc>
              <a:spcBef>
                <a:spcPts val="0"/>
              </a:spcBef>
              <a:spcAft>
                <a:spcPts val="0"/>
              </a:spcAft>
              <a:buClr>
                <a:schemeClr val="dk2"/>
              </a:buClr>
              <a:buSzPts val="9100"/>
              <a:buChar char="○"/>
              <a:defRPr sz="9100">
                <a:solidFill>
                  <a:schemeClr val="dk2"/>
                </a:solidFill>
              </a:defRPr>
            </a:lvl8pPr>
            <a:lvl9pPr indent="-806450" lvl="8" marL="4114800">
              <a:lnSpc>
                <a:spcPct val="115000"/>
              </a:lnSpc>
              <a:spcBef>
                <a:spcPts val="0"/>
              </a:spcBef>
              <a:spcAft>
                <a:spcPts val="0"/>
              </a:spcAft>
              <a:buClr>
                <a:schemeClr val="dk2"/>
              </a:buClr>
              <a:buSzPts val="9100"/>
              <a:buChar char="■"/>
              <a:defRPr sz="9100">
                <a:solidFill>
                  <a:schemeClr val="dk2"/>
                </a:solidFill>
              </a:defRPr>
            </a:lvl9pPr>
          </a:lstStyle>
          <a:p/>
        </p:txBody>
      </p:sp>
      <p:sp>
        <p:nvSpPr>
          <p:cNvPr id="8" name="Google Shape;8;p1"/>
          <p:cNvSpPr txBox="1"/>
          <p:nvPr>
            <p:ph idx="12" type="sldNum"/>
          </p:nvPr>
        </p:nvSpPr>
        <p:spPr>
          <a:xfrm>
            <a:off x="49140255" y="34818685"/>
            <a:ext cx="3182400" cy="2939100"/>
          </a:xfrm>
          <a:prstGeom prst="rect">
            <a:avLst/>
          </a:prstGeom>
          <a:noFill/>
          <a:ln>
            <a:noFill/>
          </a:ln>
        </p:spPr>
        <p:txBody>
          <a:bodyPr anchorCtr="0" anchor="ctr" bIns="595950" lIns="595950" spcFirstLastPara="1" rIns="595950" wrap="square" tIns="595950">
            <a:normAutofit/>
          </a:bodyPr>
          <a:lstStyle>
            <a:lvl1pPr lvl="0" algn="r">
              <a:buNone/>
              <a:defRPr sz="6500">
                <a:solidFill>
                  <a:schemeClr val="dk2"/>
                </a:solidFill>
              </a:defRPr>
            </a:lvl1pPr>
            <a:lvl2pPr lvl="1" algn="r">
              <a:buNone/>
              <a:defRPr sz="6500">
                <a:solidFill>
                  <a:schemeClr val="dk2"/>
                </a:solidFill>
              </a:defRPr>
            </a:lvl2pPr>
            <a:lvl3pPr lvl="2" algn="r">
              <a:buNone/>
              <a:defRPr sz="6500">
                <a:solidFill>
                  <a:schemeClr val="dk2"/>
                </a:solidFill>
              </a:defRPr>
            </a:lvl3pPr>
            <a:lvl4pPr lvl="3" algn="r">
              <a:buNone/>
              <a:defRPr sz="6500">
                <a:solidFill>
                  <a:schemeClr val="dk2"/>
                </a:solidFill>
              </a:defRPr>
            </a:lvl4pPr>
            <a:lvl5pPr lvl="4" algn="r">
              <a:buNone/>
              <a:defRPr sz="6500">
                <a:solidFill>
                  <a:schemeClr val="dk2"/>
                </a:solidFill>
              </a:defRPr>
            </a:lvl5pPr>
            <a:lvl6pPr lvl="5" algn="r">
              <a:buNone/>
              <a:defRPr sz="6500">
                <a:solidFill>
                  <a:schemeClr val="dk2"/>
                </a:solidFill>
              </a:defRPr>
            </a:lvl6pPr>
            <a:lvl7pPr lvl="6" algn="r">
              <a:buNone/>
              <a:defRPr sz="6500">
                <a:solidFill>
                  <a:schemeClr val="dk2"/>
                </a:solidFill>
              </a:defRPr>
            </a:lvl7pPr>
            <a:lvl8pPr lvl="7" algn="r">
              <a:buNone/>
              <a:defRPr sz="6500">
                <a:solidFill>
                  <a:schemeClr val="dk2"/>
                </a:solidFill>
              </a:defRPr>
            </a:lvl8pPr>
            <a:lvl9pPr lvl="8" algn="r">
              <a:buNone/>
              <a:defRPr sz="65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hyperlink" Target="https://psycnet.apa.org/doi/10.1037/pst0000029" TargetMode="External"/><Relationship Id="rId9" Type="http://schemas.openxmlformats.org/officeDocument/2006/relationships/image" Target="../media/image1.png"/><Relationship Id="rId5" Type="http://schemas.openxmlformats.org/officeDocument/2006/relationships/image" Target="../media/image5.png"/><Relationship Id="rId6" Type="http://schemas.openxmlformats.org/officeDocument/2006/relationships/image" Target="../media/image2.png"/><Relationship Id="rId7" Type="http://schemas.openxmlformats.org/officeDocument/2006/relationships/image" Target="../media/image4.png"/><Relationship Id="rId8"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09CC8"/>
        </a:solidFill>
      </p:bgPr>
    </p:bg>
    <p:spTree>
      <p:nvGrpSpPr>
        <p:cNvPr id="53" name="Shape 53"/>
        <p:cNvGrpSpPr/>
        <p:nvPr/>
      </p:nvGrpSpPr>
      <p:grpSpPr>
        <a:xfrm>
          <a:off x="0" y="0"/>
          <a:ext cx="0" cy="0"/>
          <a:chOff x="0" y="0"/>
          <a:chExt cx="0" cy="0"/>
        </a:xfrm>
      </p:grpSpPr>
      <p:sp>
        <p:nvSpPr>
          <p:cNvPr id="54" name="Google Shape;54;p13"/>
          <p:cNvSpPr/>
          <p:nvPr/>
        </p:nvSpPr>
        <p:spPr>
          <a:xfrm>
            <a:off x="0" y="0"/>
            <a:ext cx="53035200" cy="4572000"/>
          </a:xfrm>
          <a:prstGeom prst="rect">
            <a:avLst/>
          </a:prstGeom>
          <a:solidFill>
            <a:srgbClr val="5F418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7200"/>
          </a:p>
        </p:txBody>
      </p:sp>
      <p:sp>
        <p:nvSpPr>
          <p:cNvPr id="55" name="Google Shape;55;p13"/>
          <p:cNvSpPr txBox="1"/>
          <p:nvPr/>
        </p:nvSpPr>
        <p:spPr>
          <a:xfrm>
            <a:off x="0" y="457200"/>
            <a:ext cx="53035200" cy="41148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b="1" lang="en" sz="7000">
                <a:solidFill>
                  <a:schemeClr val="lt1"/>
                </a:solidFill>
              </a:rPr>
              <a:t>Mental Health and Religiosity Among Sexual and Gender Minority Students at a Religious University</a:t>
            </a:r>
            <a:endParaRPr b="1" sz="7000">
              <a:solidFill>
                <a:srgbClr val="FFFFFF"/>
              </a:solidFill>
            </a:endParaRPr>
          </a:p>
          <a:p>
            <a:pPr indent="0" lvl="0" marL="0" rtl="0" algn="ctr">
              <a:lnSpc>
                <a:spcPct val="115000"/>
              </a:lnSpc>
              <a:spcBef>
                <a:spcPts val="0"/>
              </a:spcBef>
              <a:spcAft>
                <a:spcPts val="0"/>
              </a:spcAft>
              <a:buNone/>
            </a:pPr>
            <a:r>
              <a:rPr lang="en" sz="6000">
                <a:solidFill>
                  <a:srgbClr val="FFFFFF"/>
                </a:solidFill>
              </a:rPr>
              <a:t>Danica P. Christy, Steven V. Rouse, and Elizabeth J. Krumrei-Mancuso</a:t>
            </a:r>
            <a:endParaRPr sz="6000">
              <a:solidFill>
                <a:srgbClr val="FFFFFF"/>
              </a:solidFill>
            </a:endParaRPr>
          </a:p>
          <a:p>
            <a:pPr indent="0" lvl="0" marL="0" rtl="0" algn="ctr">
              <a:lnSpc>
                <a:spcPct val="115000"/>
              </a:lnSpc>
              <a:spcBef>
                <a:spcPts val="0"/>
              </a:spcBef>
              <a:spcAft>
                <a:spcPts val="0"/>
              </a:spcAft>
              <a:buClr>
                <a:schemeClr val="dk1"/>
              </a:buClr>
              <a:buSzPts val="1100"/>
              <a:buFont typeface="Arial"/>
              <a:buNone/>
            </a:pPr>
            <a:r>
              <a:rPr lang="en" sz="6000">
                <a:solidFill>
                  <a:schemeClr val="lt1"/>
                </a:solidFill>
              </a:rPr>
              <a:t>Department of Psychology, Pepperdine University</a:t>
            </a:r>
            <a:endParaRPr sz="6000">
              <a:solidFill>
                <a:srgbClr val="FFFFFF"/>
              </a:solidFill>
            </a:endParaRPr>
          </a:p>
          <a:p>
            <a:pPr indent="0" lvl="0" marL="0" rtl="0" algn="l">
              <a:lnSpc>
                <a:spcPct val="115000"/>
              </a:lnSpc>
              <a:spcBef>
                <a:spcPts val="0"/>
              </a:spcBef>
              <a:spcAft>
                <a:spcPts val="0"/>
              </a:spcAft>
              <a:buNone/>
            </a:pPr>
            <a:r>
              <a:t/>
            </a:r>
            <a:endParaRPr sz="8000"/>
          </a:p>
        </p:txBody>
      </p:sp>
      <p:sp>
        <p:nvSpPr>
          <p:cNvPr id="56" name="Google Shape;56;p13"/>
          <p:cNvSpPr txBox="1"/>
          <p:nvPr/>
        </p:nvSpPr>
        <p:spPr>
          <a:xfrm>
            <a:off x="-968" y="15073873"/>
            <a:ext cx="105168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3200"/>
          </a:p>
        </p:txBody>
      </p:sp>
      <p:sp>
        <p:nvSpPr>
          <p:cNvPr id="57" name="Google Shape;57;p13"/>
          <p:cNvSpPr txBox="1"/>
          <p:nvPr/>
        </p:nvSpPr>
        <p:spPr>
          <a:xfrm>
            <a:off x="911650" y="5486400"/>
            <a:ext cx="16459200" cy="6341700"/>
          </a:xfrm>
          <a:prstGeom prst="rect">
            <a:avLst/>
          </a:prstGeom>
          <a:solidFill>
            <a:srgbClr val="FFFFFF"/>
          </a:solid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b="1" lang="en" sz="3200"/>
              <a:t>Abstract</a:t>
            </a:r>
            <a:endParaRPr b="1" sz="3200"/>
          </a:p>
          <a:p>
            <a:pPr indent="0" lvl="0" marL="0" rtl="0" algn="l">
              <a:lnSpc>
                <a:spcPct val="115000"/>
              </a:lnSpc>
              <a:spcBef>
                <a:spcPts val="0"/>
              </a:spcBef>
              <a:spcAft>
                <a:spcPts val="0"/>
              </a:spcAft>
              <a:buNone/>
            </a:pPr>
            <a:r>
              <a:rPr lang="en" sz="3200"/>
              <a:t>Sexual and Gender Minorities (SGMs) are vulnerable to psychological distress and suicidality; this is often heightened at nonaffirming religious institutions.</a:t>
            </a:r>
            <a:r>
              <a:rPr b="1" lang="en" sz="3200"/>
              <a:t> </a:t>
            </a:r>
            <a:r>
              <a:rPr lang="en" sz="3200"/>
              <a:t>We studied mental health and religiosity among undergraduates at a religious university. Our findings suggest that SGMs are at a higher risk of mental illness and highlight the complicated relationship between SGM identity and religiosity.</a:t>
            </a:r>
            <a:endParaRPr sz="3200"/>
          </a:p>
          <a:p>
            <a:pPr indent="0" lvl="0" marL="0" rtl="0" algn="l">
              <a:lnSpc>
                <a:spcPct val="115000"/>
              </a:lnSpc>
              <a:spcBef>
                <a:spcPts val="0"/>
              </a:spcBef>
              <a:spcAft>
                <a:spcPts val="0"/>
              </a:spcAft>
              <a:buNone/>
            </a:pPr>
            <a:r>
              <a:rPr lang="en" sz="3200"/>
              <a:t>SGM are vulnerable to psychological distress and suicidality; this is often heightened at nonaffirming religious institutions.</a:t>
            </a:r>
            <a:r>
              <a:rPr b="1" lang="en" sz="3200"/>
              <a:t> </a:t>
            </a:r>
            <a:r>
              <a:rPr lang="en" sz="3200"/>
              <a:t>We studied mental health and religiosity among undergraduates at a religious university. Our findings suggest that SGMs are at a higher risk of mental illness and highlight the complicated relationship between SGM identity and religiosity.</a:t>
            </a:r>
            <a:endParaRPr sz="3200"/>
          </a:p>
        </p:txBody>
      </p:sp>
      <p:sp>
        <p:nvSpPr>
          <p:cNvPr id="58" name="Google Shape;58;p13"/>
          <p:cNvSpPr txBox="1"/>
          <p:nvPr/>
        </p:nvSpPr>
        <p:spPr>
          <a:xfrm>
            <a:off x="911650" y="12746736"/>
            <a:ext cx="16459200" cy="11439600"/>
          </a:xfrm>
          <a:prstGeom prst="rect">
            <a:avLst/>
          </a:prstGeom>
          <a:solidFill>
            <a:srgbClr val="FFFFFF"/>
          </a:solid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Clr>
                <a:schemeClr val="dk1"/>
              </a:buClr>
              <a:buSzPts val="1100"/>
              <a:buFont typeface="Arial"/>
              <a:buNone/>
            </a:pPr>
            <a:r>
              <a:rPr b="1" lang="en" sz="3200">
                <a:solidFill>
                  <a:schemeClr val="dk1"/>
                </a:solidFill>
              </a:rPr>
              <a:t>Introduction</a:t>
            </a:r>
            <a:endParaRPr b="1"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University students have been reporting increasing rates of mental illness in recent years (Duffy et al., 2019). </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SGM students are at a higher risk of negative mental health outcomes than their cisgender heterosexual (cis-het) counterparts (Lipson et al., 2019). </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SGM students at religious universities and those with religious beliefs may experience both risk factors and protective factors related to their religiosity (Klundt et al., 2021). </a:t>
            </a:r>
            <a:endParaRPr sz="3200">
              <a:solidFill>
                <a:schemeClr val="dk1"/>
              </a:solidFill>
            </a:endParaRPr>
          </a:p>
          <a:p>
            <a:pPr indent="0" lvl="0" marL="0" rtl="0" algn="l">
              <a:lnSpc>
                <a:spcPct val="115000"/>
              </a:lnSpc>
              <a:spcBef>
                <a:spcPts val="0"/>
              </a:spcBef>
              <a:spcAft>
                <a:spcPts val="0"/>
              </a:spcAft>
              <a:buClr>
                <a:schemeClr val="dk1"/>
              </a:buClr>
              <a:buSzPts val="1100"/>
              <a:buFont typeface="Arial"/>
              <a:buNone/>
            </a:pPr>
            <a:r>
              <a:rPr b="1" lang="en" sz="3200">
                <a:solidFill>
                  <a:schemeClr val="dk1"/>
                </a:solidFill>
              </a:rPr>
              <a:t>Hypotheses</a:t>
            </a:r>
            <a:endParaRPr b="1" sz="3200">
              <a:solidFill>
                <a:schemeClr val="dk1"/>
              </a:solidFill>
            </a:endParaRPr>
          </a:p>
          <a:p>
            <a:pPr indent="-431800" lvl="0" marL="457200" rtl="0" algn="l">
              <a:lnSpc>
                <a:spcPct val="115000"/>
              </a:lnSpc>
              <a:spcBef>
                <a:spcPts val="0"/>
              </a:spcBef>
              <a:spcAft>
                <a:spcPts val="0"/>
              </a:spcAft>
              <a:buClr>
                <a:schemeClr val="dk1"/>
              </a:buClr>
              <a:buSzPts val="3200"/>
              <a:buAutoNum type="arabicPeriod"/>
            </a:pPr>
            <a:r>
              <a:rPr lang="en" sz="3200">
                <a:solidFill>
                  <a:schemeClr val="dk1"/>
                </a:solidFill>
              </a:rPr>
              <a:t>Based on the Minority Stress Model (Meyers, 2013), SGM students would report higher levels of psychological distress and suicidality than cis-het students.</a:t>
            </a:r>
            <a:endParaRPr sz="3200">
              <a:solidFill>
                <a:schemeClr val="dk1"/>
              </a:solidFill>
            </a:endParaRPr>
          </a:p>
          <a:p>
            <a:pPr indent="-431800" lvl="0" marL="457200" rtl="0" algn="l">
              <a:lnSpc>
                <a:spcPct val="115000"/>
              </a:lnSpc>
              <a:spcBef>
                <a:spcPts val="0"/>
              </a:spcBef>
              <a:spcAft>
                <a:spcPts val="0"/>
              </a:spcAft>
              <a:buClr>
                <a:schemeClr val="dk1"/>
              </a:buClr>
              <a:buSzPts val="3200"/>
              <a:buAutoNum type="arabicPeriod"/>
            </a:pPr>
            <a:r>
              <a:rPr lang="en" sz="3200">
                <a:solidFill>
                  <a:schemeClr val="dk1"/>
                </a:solidFill>
              </a:rPr>
              <a:t>Similar to previous research (Wolff et al., 2016), SGM students involved in a Gender and Sexuality Alliance (</a:t>
            </a:r>
            <a:r>
              <a:rPr lang="en" sz="3200">
                <a:solidFill>
                  <a:schemeClr val="dk1"/>
                </a:solidFill>
              </a:rPr>
              <a:t>GSA) </a:t>
            </a:r>
            <a:r>
              <a:rPr lang="en" sz="3200">
                <a:solidFill>
                  <a:schemeClr val="dk1"/>
                </a:solidFill>
              </a:rPr>
              <a:t>would report having less difficulty accepting their sexuality and lower levels of incongruence between their religious beliefs and their sexuality than SGM students who aren’t involved in a GSA.</a:t>
            </a:r>
            <a:endParaRPr sz="3200">
              <a:solidFill>
                <a:schemeClr val="dk1"/>
              </a:solidFill>
            </a:endParaRPr>
          </a:p>
          <a:p>
            <a:pPr indent="-431800" lvl="0" marL="457200" rtl="0" algn="l">
              <a:lnSpc>
                <a:spcPct val="115000"/>
              </a:lnSpc>
              <a:spcBef>
                <a:spcPts val="0"/>
              </a:spcBef>
              <a:spcAft>
                <a:spcPts val="0"/>
              </a:spcAft>
              <a:buClr>
                <a:schemeClr val="dk1"/>
              </a:buClr>
              <a:buSzPts val="3200"/>
              <a:buAutoNum type="arabicPeriod"/>
            </a:pPr>
            <a:r>
              <a:rPr lang="en" sz="3200">
                <a:solidFill>
                  <a:schemeClr val="dk1"/>
                </a:solidFill>
              </a:rPr>
              <a:t>Based on previous research (Klundt et al., 2021), intrinsic religiosity would be predictive of lower levels of psychological distress and suicidality for both SGM and cis-het students, but the relationship would be weaker for SGM students than cis-het students.</a:t>
            </a:r>
            <a:endParaRPr sz="3200">
              <a:solidFill>
                <a:schemeClr val="dk1"/>
              </a:solidFill>
            </a:endParaRPr>
          </a:p>
          <a:p>
            <a:pPr indent="-431800" lvl="0" marL="457200" rtl="0" algn="l">
              <a:lnSpc>
                <a:spcPct val="115000"/>
              </a:lnSpc>
              <a:spcBef>
                <a:spcPts val="0"/>
              </a:spcBef>
              <a:spcAft>
                <a:spcPts val="0"/>
              </a:spcAft>
              <a:buClr>
                <a:schemeClr val="dk1"/>
              </a:buClr>
              <a:buSzPts val="3200"/>
              <a:buAutoNum type="arabicPeriod"/>
            </a:pPr>
            <a:r>
              <a:rPr lang="en" sz="3200">
                <a:solidFill>
                  <a:schemeClr val="dk1"/>
                </a:solidFill>
              </a:rPr>
              <a:t>Based on the findings of Klundt et al. (2021) intrinsic religiosity would be predictive of higher levels of LGBTQ+ specific concerns, such as internalized homonegativity, for SGM students.</a:t>
            </a:r>
            <a:endParaRPr sz="3200"/>
          </a:p>
        </p:txBody>
      </p:sp>
      <p:sp>
        <p:nvSpPr>
          <p:cNvPr id="59" name="Google Shape;59;p13"/>
          <p:cNvSpPr txBox="1"/>
          <p:nvPr/>
        </p:nvSpPr>
        <p:spPr>
          <a:xfrm>
            <a:off x="911650" y="25100280"/>
            <a:ext cx="16459200" cy="12572400"/>
          </a:xfrm>
          <a:prstGeom prst="rect">
            <a:avLst/>
          </a:prstGeom>
          <a:solidFill>
            <a:srgbClr val="FFFFFF"/>
          </a:solid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b="1" lang="en" sz="3200">
                <a:solidFill>
                  <a:schemeClr val="dk1"/>
                </a:solidFill>
              </a:rPr>
              <a:t>Methods</a:t>
            </a:r>
            <a:endParaRPr b="1" sz="3200">
              <a:solidFill>
                <a:schemeClr val="dk1"/>
              </a:solidFill>
            </a:endParaRPr>
          </a:p>
          <a:p>
            <a:pPr indent="0" lvl="0" marL="0" rtl="0" algn="l">
              <a:lnSpc>
                <a:spcPct val="115000"/>
              </a:lnSpc>
              <a:spcBef>
                <a:spcPts val="0"/>
              </a:spcBef>
              <a:spcAft>
                <a:spcPts val="0"/>
              </a:spcAft>
              <a:buNone/>
            </a:pPr>
            <a:r>
              <a:rPr b="1" lang="en" sz="3200">
                <a:solidFill>
                  <a:schemeClr val="dk1"/>
                </a:solidFill>
              </a:rPr>
              <a:t>Participants</a:t>
            </a:r>
            <a:endParaRPr b="1"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219 undergraduate participants from Pepperdine University, 68 of which are SGMs.</a:t>
            </a:r>
            <a:endParaRPr sz="3200">
              <a:solidFill>
                <a:schemeClr val="dk1"/>
              </a:solidFill>
            </a:endParaRPr>
          </a:p>
          <a:p>
            <a:pPr indent="0" lvl="0" marL="0" rtl="0" algn="l">
              <a:lnSpc>
                <a:spcPct val="115000"/>
              </a:lnSpc>
              <a:spcBef>
                <a:spcPts val="0"/>
              </a:spcBef>
              <a:spcAft>
                <a:spcPts val="0"/>
              </a:spcAft>
              <a:buNone/>
            </a:pPr>
            <a:r>
              <a:rPr b="1" lang="en" sz="3200">
                <a:solidFill>
                  <a:schemeClr val="dk1"/>
                </a:solidFill>
              </a:rPr>
              <a:t>Measures</a:t>
            </a:r>
            <a:endParaRPr b="1" sz="3200">
              <a:solidFill>
                <a:schemeClr val="dk1"/>
              </a:solidFill>
            </a:endParaRPr>
          </a:p>
          <a:p>
            <a:pPr indent="0" lvl="0" marL="0" rtl="0" algn="l">
              <a:lnSpc>
                <a:spcPct val="115000"/>
              </a:lnSpc>
              <a:spcBef>
                <a:spcPts val="0"/>
              </a:spcBef>
              <a:spcAft>
                <a:spcPts val="0"/>
              </a:spcAft>
              <a:buNone/>
            </a:pPr>
            <a:r>
              <a:rPr b="1" i="1" lang="en" sz="3200">
                <a:solidFill>
                  <a:schemeClr val="dk1"/>
                </a:solidFill>
              </a:rPr>
              <a:t>Counseling Center of Assessment of Psychological Symptoms - 34 (CCAPS-34)</a:t>
            </a:r>
            <a:endParaRPr b="1" i="1"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The CCAPS-34 assesses mental health (Youn et al., 2015). </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Cronbach’s alpha coefficient: .73-.90</a:t>
            </a:r>
            <a:endParaRPr sz="3200">
              <a:solidFill>
                <a:schemeClr val="dk1"/>
              </a:solidFill>
            </a:endParaRPr>
          </a:p>
          <a:p>
            <a:pPr indent="0" lvl="0" marL="0" rtl="0" algn="l">
              <a:lnSpc>
                <a:spcPct val="115000"/>
              </a:lnSpc>
              <a:spcBef>
                <a:spcPts val="0"/>
              </a:spcBef>
              <a:spcAft>
                <a:spcPts val="0"/>
              </a:spcAft>
              <a:buNone/>
            </a:pPr>
            <a:r>
              <a:rPr b="1" i="1" lang="en" sz="3200">
                <a:solidFill>
                  <a:schemeClr val="dk1"/>
                </a:solidFill>
              </a:rPr>
              <a:t>Duke University Religiosity Index (DUREL) </a:t>
            </a:r>
            <a:endParaRPr b="1" i="1" sz="3200">
              <a:solidFill>
                <a:srgbClr val="0000FF"/>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The DUREL assesses religious attendance, private religious activity, and intrinsic religiosity as independent scales (Koenig &amp; Büssing, 2010). </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Cronbach’s alpha coefficient: .91</a:t>
            </a:r>
            <a:endParaRPr sz="3200">
              <a:solidFill>
                <a:schemeClr val="dk1"/>
              </a:solidFill>
            </a:endParaRPr>
          </a:p>
          <a:p>
            <a:pPr indent="0" lvl="0" marL="0" rtl="0" algn="l">
              <a:lnSpc>
                <a:spcPct val="115000"/>
              </a:lnSpc>
              <a:spcBef>
                <a:spcPts val="0"/>
              </a:spcBef>
              <a:spcAft>
                <a:spcPts val="0"/>
              </a:spcAft>
              <a:buNone/>
            </a:pPr>
            <a:r>
              <a:rPr b="1" i="1" lang="en" sz="3200">
                <a:solidFill>
                  <a:schemeClr val="dk1"/>
                </a:solidFill>
              </a:rPr>
              <a:t>Lesbian, Gay, and Bisexual Identity Scale (LGBIS)</a:t>
            </a:r>
            <a:endParaRPr b="1" i="1" sz="3200">
              <a:solidFill>
                <a:srgbClr val="0000FF"/>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The LGBIS measures identity-related constructs among lesbian, gay, and bisexual people (Mohr &amp; Kendra, 2011). </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Cronbach’s alpha coefficient: .72-.94</a:t>
            </a:r>
            <a:endParaRPr sz="3200">
              <a:solidFill>
                <a:schemeClr val="dk1"/>
              </a:solidFill>
            </a:endParaRPr>
          </a:p>
          <a:p>
            <a:pPr indent="0" lvl="0" marL="0" rtl="0" algn="l">
              <a:lnSpc>
                <a:spcPct val="115000"/>
              </a:lnSpc>
              <a:spcBef>
                <a:spcPts val="0"/>
              </a:spcBef>
              <a:spcAft>
                <a:spcPts val="0"/>
              </a:spcAft>
              <a:buNone/>
            </a:pPr>
            <a:r>
              <a:rPr b="1" i="1" lang="en" sz="3200">
                <a:solidFill>
                  <a:schemeClr val="dk1"/>
                </a:solidFill>
              </a:rPr>
              <a:t>Religious Incongruence Scale</a:t>
            </a:r>
            <a:endParaRPr b="1" i="1"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This scale measures religious incongruence within lesbian, gay, and bisexual individuals (Wolff et al., 2016). </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Cronbach’s alpha coefficient: .79</a:t>
            </a:r>
            <a:endParaRPr sz="3200">
              <a:solidFill>
                <a:schemeClr val="dk1"/>
              </a:solidFill>
            </a:endParaRPr>
          </a:p>
          <a:p>
            <a:pPr indent="0" lvl="0" marL="0" rtl="0" algn="l">
              <a:lnSpc>
                <a:spcPct val="115000"/>
              </a:lnSpc>
              <a:spcBef>
                <a:spcPts val="0"/>
              </a:spcBef>
              <a:spcAft>
                <a:spcPts val="0"/>
              </a:spcAft>
              <a:buNone/>
            </a:pPr>
            <a:r>
              <a:rPr b="1" i="1" lang="en" sz="3200">
                <a:solidFill>
                  <a:schemeClr val="dk1"/>
                </a:solidFill>
              </a:rPr>
              <a:t>Suicidal Behavior Questionnaire - Revised (SBQ-R)</a:t>
            </a:r>
            <a:endParaRPr b="1" i="1"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The SBQ-R measures suicidality</a:t>
            </a:r>
            <a:r>
              <a:rPr lang="en" sz="3200">
                <a:solidFill>
                  <a:schemeClr val="dk1"/>
                </a:solidFill>
                <a:highlight>
                  <a:srgbClr val="FFFFFF"/>
                </a:highlight>
              </a:rPr>
              <a:t> (Osman et al., 2001).</a:t>
            </a:r>
            <a:endParaRPr sz="3200">
              <a:solidFill>
                <a:schemeClr val="dk1"/>
              </a:solidFill>
              <a:highlight>
                <a:srgbClr val="FFFFFF"/>
              </a:highlight>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Cronbach’s alpha coefficient: .85</a:t>
            </a:r>
            <a:endParaRPr sz="3200"/>
          </a:p>
        </p:txBody>
      </p:sp>
      <p:sp>
        <p:nvSpPr>
          <p:cNvPr id="60" name="Google Shape;60;p13"/>
          <p:cNvSpPr txBox="1"/>
          <p:nvPr/>
        </p:nvSpPr>
        <p:spPr>
          <a:xfrm>
            <a:off x="18288000" y="5486400"/>
            <a:ext cx="16459200" cy="3509400"/>
          </a:xfrm>
          <a:prstGeom prst="rect">
            <a:avLst/>
          </a:prstGeom>
          <a:solidFill>
            <a:srgbClr val="FFFFFF"/>
          </a:solid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Clr>
                <a:schemeClr val="dk1"/>
              </a:buClr>
              <a:buSzPts val="1100"/>
              <a:buFont typeface="Arial"/>
              <a:buNone/>
            </a:pPr>
            <a:r>
              <a:rPr b="1" lang="en" sz="3200">
                <a:solidFill>
                  <a:schemeClr val="dk1"/>
                </a:solidFill>
              </a:rPr>
              <a:t>Results</a:t>
            </a:r>
            <a:endParaRPr b="1" sz="3200">
              <a:solidFill>
                <a:schemeClr val="dk1"/>
              </a:solidFill>
            </a:endParaRPr>
          </a:p>
          <a:p>
            <a:pPr indent="0" lvl="0" marL="0" rtl="0" algn="l">
              <a:lnSpc>
                <a:spcPct val="115000"/>
              </a:lnSpc>
              <a:spcBef>
                <a:spcPts val="0"/>
              </a:spcBef>
              <a:spcAft>
                <a:spcPts val="0"/>
              </a:spcAft>
              <a:buClr>
                <a:schemeClr val="dk1"/>
              </a:buClr>
              <a:buSzPts val="1100"/>
              <a:buFont typeface="Arial"/>
              <a:buNone/>
            </a:pPr>
            <a:r>
              <a:rPr b="1" lang="en" sz="3200">
                <a:solidFill>
                  <a:schemeClr val="dk1"/>
                </a:solidFill>
              </a:rPr>
              <a:t>Hypothesis 1</a:t>
            </a:r>
            <a:endParaRPr b="1"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Psychological distress scores were significantly higher (</a:t>
            </a:r>
            <a:r>
              <a:rPr i="1" lang="en" sz="3200">
                <a:solidFill>
                  <a:schemeClr val="dk1"/>
                </a:solidFill>
              </a:rPr>
              <a:t>p </a:t>
            </a:r>
            <a:r>
              <a:rPr lang="en" sz="3200">
                <a:solidFill>
                  <a:schemeClr val="dk1"/>
                </a:solidFill>
              </a:rPr>
              <a:t>&lt; .001) for SGM students (</a:t>
            </a:r>
            <a:r>
              <a:rPr i="1" lang="en" sz="3200">
                <a:solidFill>
                  <a:schemeClr val="dk1"/>
                </a:solidFill>
              </a:rPr>
              <a:t>M</a:t>
            </a:r>
            <a:r>
              <a:rPr lang="en" sz="3200">
                <a:solidFill>
                  <a:schemeClr val="dk1"/>
                </a:solidFill>
              </a:rPr>
              <a:t> = 1.61, </a:t>
            </a:r>
            <a:r>
              <a:rPr i="1" lang="en" sz="3200">
                <a:solidFill>
                  <a:schemeClr val="dk1"/>
                </a:solidFill>
              </a:rPr>
              <a:t>SD</a:t>
            </a:r>
            <a:r>
              <a:rPr lang="en" sz="3200">
                <a:solidFill>
                  <a:schemeClr val="dk1"/>
                </a:solidFill>
              </a:rPr>
              <a:t> = 0.65) than cis-het students (</a:t>
            </a:r>
            <a:r>
              <a:rPr i="1" lang="en" sz="3200">
                <a:solidFill>
                  <a:schemeClr val="dk1"/>
                </a:solidFill>
              </a:rPr>
              <a:t>M</a:t>
            </a:r>
            <a:r>
              <a:rPr lang="en" sz="3200">
                <a:solidFill>
                  <a:schemeClr val="dk1"/>
                </a:solidFill>
              </a:rPr>
              <a:t> = 1.20, </a:t>
            </a:r>
            <a:r>
              <a:rPr i="1" lang="en" sz="3200">
                <a:solidFill>
                  <a:schemeClr val="dk1"/>
                </a:solidFill>
              </a:rPr>
              <a:t>SD</a:t>
            </a:r>
            <a:r>
              <a:rPr lang="en" sz="3200">
                <a:solidFill>
                  <a:schemeClr val="dk1"/>
                </a:solidFill>
              </a:rPr>
              <a:t> = 0.69). Additionally, suicidality scores were significantly higher (</a:t>
            </a:r>
            <a:r>
              <a:rPr i="1" lang="en" sz="3200">
                <a:solidFill>
                  <a:schemeClr val="dk1"/>
                </a:solidFill>
              </a:rPr>
              <a:t>p</a:t>
            </a:r>
            <a:r>
              <a:rPr lang="en" sz="3200">
                <a:solidFill>
                  <a:schemeClr val="dk1"/>
                </a:solidFill>
              </a:rPr>
              <a:t> &lt; .001) for SGM students (</a:t>
            </a:r>
            <a:r>
              <a:rPr i="1" lang="en" sz="3200">
                <a:solidFill>
                  <a:schemeClr val="dk1"/>
                </a:solidFill>
              </a:rPr>
              <a:t>M </a:t>
            </a:r>
            <a:r>
              <a:rPr lang="en" sz="3200">
                <a:solidFill>
                  <a:schemeClr val="dk1"/>
                </a:solidFill>
              </a:rPr>
              <a:t>Rank = 135.73) than cis-het students (</a:t>
            </a:r>
            <a:r>
              <a:rPr i="1" lang="en" sz="3200">
                <a:solidFill>
                  <a:schemeClr val="dk1"/>
                </a:solidFill>
              </a:rPr>
              <a:t>M </a:t>
            </a:r>
            <a:r>
              <a:rPr lang="en" sz="3200">
                <a:solidFill>
                  <a:schemeClr val="dk1"/>
                </a:solidFill>
              </a:rPr>
              <a:t>Rank = 98.36)</a:t>
            </a:r>
            <a:endParaRPr sz="3200"/>
          </a:p>
        </p:txBody>
      </p:sp>
      <p:sp>
        <p:nvSpPr>
          <p:cNvPr id="61" name="Google Shape;61;p13"/>
          <p:cNvSpPr txBox="1"/>
          <p:nvPr/>
        </p:nvSpPr>
        <p:spPr>
          <a:xfrm>
            <a:off x="35664350" y="5486400"/>
            <a:ext cx="16459200" cy="8040900"/>
          </a:xfrm>
          <a:prstGeom prst="rect">
            <a:avLst/>
          </a:prstGeom>
          <a:solidFill>
            <a:srgbClr val="FFFFFF"/>
          </a:solid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b="1" lang="en" sz="3200">
                <a:solidFill>
                  <a:schemeClr val="dk1"/>
                </a:solidFill>
              </a:rPr>
              <a:t>Conclusion</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In accordance with our first hypothesis and the minority stress model (Meyers, 2013), SGM students reported higher levels of psychological distress and suicidality than their cis-het counterparts.</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Counter to our second hypothesis, there were no significant differences between SGM students who are involved in the GSA and SGM students who are not involved in the GSA for psychological distress and suicidality scores.</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Counter to our third hypothesis, religiosity was not a protective factor for psychological distress. Additionally, religiosity acted as a protective factor for suicidality, but its effects did not differ between SGM and cis-het students.</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Finally, counter to our fourth hypothesis, intrinsic religiosity was not correlated with any LGBTQ+ identity concerns. However, religious attendance was associated with more internalized homonegativity and less identity superiority. Private religious practice was also associated with less identity superiority. </a:t>
            </a:r>
            <a:endParaRPr b="1" sz="3200">
              <a:solidFill>
                <a:schemeClr val="dk1"/>
              </a:solidFill>
            </a:endParaRPr>
          </a:p>
        </p:txBody>
      </p:sp>
      <p:sp>
        <p:nvSpPr>
          <p:cNvPr id="62" name="Google Shape;62;p13"/>
          <p:cNvSpPr txBox="1"/>
          <p:nvPr/>
        </p:nvSpPr>
        <p:spPr>
          <a:xfrm>
            <a:off x="35664350" y="14438376"/>
            <a:ext cx="16459200" cy="3509400"/>
          </a:xfrm>
          <a:prstGeom prst="rect">
            <a:avLst/>
          </a:prstGeom>
          <a:solidFill>
            <a:srgbClr val="FFFFFF"/>
          </a:solid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3200">
                <a:solidFill>
                  <a:schemeClr val="dk1"/>
                </a:solidFill>
              </a:rPr>
              <a:t>Implications</a:t>
            </a:r>
            <a:endParaRPr b="1"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This study explores the need for increased psychological support for SGM students at religious universities. </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This study shows the complex relationship between religiosity and mental health and identity acceptance for SGM individuals, highlighting the importance of offering affirming religious spaces for SGM individuals. </a:t>
            </a:r>
            <a:endParaRPr b="1" sz="3200">
              <a:solidFill>
                <a:schemeClr val="dk1"/>
              </a:solidFill>
            </a:endParaRPr>
          </a:p>
        </p:txBody>
      </p:sp>
      <p:sp>
        <p:nvSpPr>
          <p:cNvPr id="63" name="Google Shape;63;p13"/>
          <p:cNvSpPr txBox="1"/>
          <p:nvPr/>
        </p:nvSpPr>
        <p:spPr>
          <a:xfrm>
            <a:off x="35664350" y="18864072"/>
            <a:ext cx="16459200" cy="4075800"/>
          </a:xfrm>
          <a:prstGeom prst="rect">
            <a:avLst/>
          </a:prstGeom>
          <a:solidFill>
            <a:srgbClr val="FFFFFF"/>
          </a:solid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3200">
                <a:solidFill>
                  <a:schemeClr val="dk1"/>
                </a:solidFill>
              </a:rPr>
              <a:t>Future Research</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Future research should explore SGM and cis-het individuals at a large variety of religious universities,  ranking religiosity, LGBTQ+ acceptance, and conservatism of these universities to contrast between university atmospheres. </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Additionally, future research should explore the impact of intersectional gender, sexual, and racial identities, specifically at predominantly white and religiously affiliated institutions</a:t>
            </a:r>
            <a:endParaRPr b="1" sz="3200">
              <a:solidFill>
                <a:schemeClr val="dk1"/>
              </a:solidFill>
            </a:endParaRPr>
          </a:p>
        </p:txBody>
      </p:sp>
      <p:sp>
        <p:nvSpPr>
          <p:cNvPr id="64" name="Google Shape;64;p13"/>
          <p:cNvSpPr txBox="1"/>
          <p:nvPr/>
        </p:nvSpPr>
        <p:spPr>
          <a:xfrm>
            <a:off x="35664350" y="23856696"/>
            <a:ext cx="16459200" cy="11667300"/>
          </a:xfrm>
          <a:prstGeom prst="rect">
            <a:avLst/>
          </a:prstGeom>
          <a:solidFill>
            <a:srgbClr val="FFFFFF"/>
          </a:solidFill>
          <a:ln>
            <a:noFill/>
          </a:ln>
        </p:spPr>
        <p:txBody>
          <a:bodyPr anchorCtr="0" anchor="t" bIns="91425" lIns="91425" spcFirstLastPara="1" rIns="91425" wrap="square" tIns="91425">
            <a:spAutoFit/>
          </a:bodyPr>
          <a:lstStyle/>
          <a:p>
            <a:pPr indent="0" lvl="0" marL="457200" rtl="0" algn="ctr">
              <a:lnSpc>
                <a:spcPct val="115000"/>
              </a:lnSpc>
              <a:spcBef>
                <a:spcPts val="0"/>
              </a:spcBef>
              <a:spcAft>
                <a:spcPts val="0"/>
              </a:spcAft>
              <a:buNone/>
            </a:pPr>
            <a:r>
              <a:rPr b="1" lang="en" sz="3200">
                <a:solidFill>
                  <a:schemeClr val="dk1"/>
                </a:solidFill>
              </a:rPr>
              <a:t>References</a:t>
            </a:r>
            <a:endParaRPr b="1" sz="3200">
              <a:solidFill>
                <a:schemeClr val="dk1"/>
              </a:solidFill>
            </a:endParaRPr>
          </a:p>
          <a:p>
            <a:pPr indent="0" lvl="0" marL="0" rtl="0" algn="l">
              <a:lnSpc>
                <a:spcPct val="115000"/>
              </a:lnSpc>
              <a:spcBef>
                <a:spcPts val="0"/>
              </a:spcBef>
              <a:spcAft>
                <a:spcPts val="0"/>
              </a:spcAft>
              <a:buNone/>
            </a:pPr>
            <a:r>
              <a:rPr lang="en" sz="2200">
                <a:solidFill>
                  <a:schemeClr val="dk1"/>
                </a:solidFill>
              </a:rPr>
              <a:t>Duffy, M. E., Twenge, J. M., &amp; Joiner, T. E. (2019). Trends in mood and anxiety symptoms and suicide-related outcomes among </a:t>
            </a:r>
            <a:br>
              <a:rPr lang="en" sz="2200">
                <a:solidFill>
                  <a:schemeClr val="dk1"/>
                </a:solidFill>
              </a:rPr>
            </a:br>
            <a:r>
              <a:rPr lang="en" sz="2200">
                <a:solidFill>
                  <a:schemeClr val="dk1"/>
                </a:solidFill>
              </a:rPr>
              <a:t>	US undergraduates, 2007–2018: Evidence from two national surveys. </a:t>
            </a:r>
            <a:r>
              <a:rPr i="1" lang="en" sz="2200">
                <a:solidFill>
                  <a:schemeClr val="dk1"/>
                </a:solidFill>
              </a:rPr>
              <a:t>Journal of Adolescent Health</a:t>
            </a:r>
            <a:r>
              <a:rPr lang="en" sz="2200">
                <a:solidFill>
                  <a:schemeClr val="dk1"/>
                </a:solidFill>
              </a:rPr>
              <a:t>, </a:t>
            </a:r>
            <a:r>
              <a:rPr i="1" lang="en" sz="2200">
                <a:solidFill>
                  <a:schemeClr val="dk1"/>
                </a:solidFill>
              </a:rPr>
              <a:t>65</a:t>
            </a:r>
            <a:r>
              <a:rPr lang="en" sz="2200">
                <a:solidFill>
                  <a:schemeClr val="dk1"/>
                </a:solidFill>
              </a:rPr>
              <a:t>(5), 590–598. </a:t>
            </a:r>
            <a:br>
              <a:rPr lang="en" sz="2200">
                <a:solidFill>
                  <a:schemeClr val="dk1"/>
                </a:solidFill>
              </a:rPr>
            </a:br>
            <a:r>
              <a:rPr lang="en" sz="2200">
                <a:solidFill>
                  <a:schemeClr val="dk1"/>
                </a:solidFill>
              </a:rPr>
              <a:t>	https://doi.org/10.1016/j.jadohealth.2019.04.033</a:t>
            </a:r>
            <a:endParaRPr sz="2200">
              <a:solidFill>
                <a:schemeClr val="dk1"/>
              </a:solidFill>
            </a:endParaRPr>
          </a:p>
          <a:p>
            <a:pPr indent="0" lvl="0" marL="0" rtl="0" algn="l">
              <a:lnSpc>
                <a:spcPct val="115000"/>
              </a:lnSpc>
              <a:spcBef>
                <a:spcPts val="1200"/>
              </a:spcBef>
              <a:spcAft>
                <a:spcPts val="0"/>
              </a:spcAft>
              <a:buNone/>
            </a:pPr>
            <a:r>
              <a:rPr lang="en" sz="2200">
                <a:solidFill>
                  <a:schemeClr val="dk1"/>
                </a:solidFill>
              </a:rPr>
              <a:t>Klundt, J. S., Erekson, D. M., Lynn, A. M., &amp; Brown, H. E. (2021). Sexual minorities, mental health, and religiosity at a religiously </a:t>
            </a:r>
            <a:br>
              <a:rPr lang="en" sz="2200">
                <a:solidFill>
                  <a:schemeClr val="dk1"/>
                </a:solidFill>
              </a:rPr>
            </a:br>
            <a:r>
              <a:rPr lang="en" sz="2200">
                <a:solidFill>
                  <a:schemeClr val="dk1"/>
                </a:solidFill>
              </a:rPr>
              <a:t>	conservative university. </a:t>
            </a:r>
            <a:r>
              <a:rPr i="1" lang="en" sz="2200">
                <a:solidFill>
                  <a:schemeClr val="dk1"/>
                </a:solidFill>
              </a:rPr>
              <a:t>Personality and Individual Differences</a:t>
            </a:r>
            <a:r>
              <a:rPr lang="en" sz="2200">
                <a:solidFill>
                  <a:schemeClr val="dk1"/>
                </a:solidFill>
              </a:rPr>
              <a:t>, </a:t>
            </a:r>
            <a:r>
              <a:rPr i="1" lang="en" sz="2200">
                <a:solidFill>
                  <a:schemeClr val="dk1"/>
                </a:solidFill>
              </a:rPr>
              <a:t>171</a:t>
            </a:r>
            <a:r>
              <a:rPr lang="en" sz="2200">
                <a:solidFill>
                  <a:schemeClr val="dk1"/>
                </a:solidFill>
              </a:rPr>
              <a:t>, 110475. https://doi.org/10.1016/j.paid.2020.110475 </a:t>
            </a:r>
            <a:endParaRPr sz="2200">
              <a:solidFill>
                <a:schemeClr val="dk1"/>
              </a:solidFill>
            </a:endParaRPr>
          </a:p>
          <a:p>
            <a:pPr indent="0" lvl="0" marL="0" rtl="0" algn="l">
              <a:lnSpc>
                <a:spcPct val="115000"/>
              </a:lnSpc>
              <a:spcBef>
                <a:spcPts val="1200"/>
              </a:spcBef>
              <a:spcAft>
                <a:spcPts val="0"/>
              </a:spcAft>
              <a:buNone/>
            </a:pPr>
            <a:r>
              <a:rPr lang="en" sz="2200">
                <a:solidFill>
                  <a:schemeClr val="dk1"/>
                </a:solidFill>
              </a:rPr>
              <a:t>Koenig, H. G., &amp; Büssing, A. (2010). The Duke University Religion Index (DUREL): A five-item measure for use in epidemiological </a:t>
            </a:r>
            <a:br>
              <a:rPr lang="en" sz="2200">
                <a:solidFill>
                  <a:schemeClr val="dk1"/>
                </a:solidFill>
              </a:rPr>
            </a:br>
            <a:r>
              <a:rPr lang="en" sz="2200">
                <a:solidFill>
                  <a:schemeClr val="dk1"/>
                </a:solidFill>
              </a:rPr>
              <a:t>	studies. </a:t>
            </a:r>
            <a:r>
              <a:rPr i="1" lang="en" sz="2200">
                <a:solidFill>
                  <a:schemeClr val="dk1"/>
                </a:solidFill>
              </a:rPr>
              <a:t>Religions</a:t>
            </a:r>
            <a:r>
              <a:rPr lang="en" sz="2200">
                <a:solidFill>
                  <a:schemeClr val="dk1"/>
                </a:solidFill>
              </a:rPr>
              <a:t>, </a:t>
            </a:r>
            <a:r>
              <a:rPr i="1" lang="en" sz="2200">
                <a:solidFill>
                  <a:schemeClr val="dk1"/>
                </a:solidFill>
              </a:rPr>
              <a:t>1</a:t>
            </a:r>
            <a:r>
              <a:rPr lang="en" sz="2200">
                <a:solidFill>
                  <a:schemeClr val="dk1"/>
                </a:solidFill>
              </a:rPr>
              <a:t>(1), 78–85. https://doi.org/10.3390/rel1010078</a:t>
            </a:r>
            <a:endParaRPr sz="2200">
              <a:solidFill>
                <a:schemeClr val="dk1"/>
              </a:solidFill>
            </a:endParaRPr>
          </a:p>
          <a:p>
            <a:pPr indent="0" lvl="0" marL="0" rtl="0" algn="l">
              <a:lnSpc>
                <a:spcPct val="115000"/>
              </a:lnSpc>
              <a:spcBef>
                <a:spcPts val="1200"/>
              </a:spcBef>
              <a:spcAft>
                <a:spcPts val="0"/>
              </a:spcAft>
              <a:buNone/>
            </a:pPr>
            <a:r>
              <a:rPr lang="en" sz="2200">
                <a:solidFill>
                  <a:schemeClr val="dk1"/>
                </a:solidFill>
              </a:rPr>
              <a:t>Lipson, S. K., Raifman, J., Abelson, S., &amp; Reisner, S. L. (2019). Gender minority mental health in the US: Results of a national </a:t>
            </a:r>
            <a:br>
              <a:rPr lang="en" sz="2200">
                <a:solidFill>
                  <a:schemeClr val="dk1"/>
                </a:solidFill>
              </a:rPr>
            </a:br>
            <a:r>
              <a:rPr lang="en" sz="2200">
                <a:solidFill>
                  <a:schemeClr val="dk1"/>
                </a:solidFill>
              </a:rPr>
              <a:t>	survey on college campuses. </a:t>
            </a:r>
            <a:r>
              <a:rPr i="1" lang="en" sz="2200">
                <a:solidFill>
                  <a:schemeClr val="dk1"/>
                </a:solidFill>
              </a:rPr>
              <a:t>American Journal of Preventive Medicine</a:t>
            </a:r>
            <a:r>
              <a:rPr lang="en" sz="2200">
                <a:solidFill>
                  <a:schemeClr val="dk1"/>
                </a:solidFill>
              </a:rPr>
              <a:t>, </a:t>
            </a:r>
            <a:r>
              <a:rPr i="1" lang="en" sz="2200">
                <a:solidFill>
                  <a:schemeClr val="dk1"/>
                </a:solidFill>
              </a:rPr>
              <a:t>57</a:t>
            </a:r>
            <a:r>
              <a:rPr lang="en" sz="2200">
                <a:solidFill>
                  <a:schemeClr val="dk1"/>
                </a:solidFill>
              </a:rPr>
              <a:t>(3), 293–301. </a:t>
            </a:r>
            <a:br>
              <a:rPr lang="en" sz="2200">
                <a:solidFill>
                  <a:schemeClr val="dk1"/>
                </a:solidFill>
              </a:rPr>
            </a:br>
            <a:r>
              <a:rPr lang="en" sz="2200">
                <a:solidFill>
                  <a:schemeClr val="dk1"/>
                </a:solidFill>
              </a:rPr>
              <a:t>	https://doi.org/10.1016/j.amepre.2019.04.025 </a:t>
            </a:r>
            <a:endParaRPr sz="2200">
              <a:solidFill>
                <a:schemeClr val="dk1"/>
              </a:solidFill>
            </a:endParaRPr>
          </a:p>
          <a:p>
            <a:pPr indent="0" lvl="0" marL="0" rtl="0" algn="l">
              <a:lnSpc>
                <a:spcPct val="115000"/>
              </a:lnSpc>
              <a:spcBef>
                <a:spcPts val="1200"/>
              </a:spcBef>
              <a:spcAft>
                <a:spcPts val="0"/>
              </a:spcAft>
              <a:buNone/>
            </a:pPr>
            <a:r>
              <a:rPr lang="en" sz="2200">
                <a:solidFill>
                  <a:schemeClr val="dk1"/>
                </a:solidFill>
              </a:rPr>
              <a:t>Meyer, I. H. (2013). Prejudice, social stress, and mental health in lesbian, gay, and bisexual populations: Conceptual issues and </a:t>
            </a:r>
            <a:br>
              <a:rPr lang="en" sz="2200">
                <a:solidFill>
                  <a:schemeClr val="dk1"/>
                </a:solidFill>
              </a:rPr>
            </a:br>
            <a:r>
              <a:rPr lang="en" sz="2200">
                <a:solidFill>
                  <a:schemeClr val="dk1"/>
                </a:solidFill>
              </a:rPr>
              <a:t>	research evidence. </a:t>
            </a:r>
            <a:r>
              <a:rPr i="1" lang="en" sz="2200">
                <a:solidFill>
                  <a:schemeClr val="dk1"/>
                </a:solidFill>
              </a:rPr>
              <a:t>Psychology of Sexual Orientation and Gender Diversity</a:t>
            </a:r>
            <a:r>
              <a:rPr lang="en" sz="2200">
                <a:solidFill>
                  <a:schemeClr val="dk1"/>
                </a:solidFill>
              </a:rPr>
              <a:t>, </a:t>
            </a:r>
            <a:r>
              <a:rPr i="1" lang="en" sz="2200">
                <a:solidFill>
                  <a:schemeClr val="dk1"/>
                </a:solidFill>
              </a:rPr>
              <a:t>1</a:t>
            </a:r>
            <a:r>
              <a:rPr lang="en" sz="2200">
                <a:solidFill>
                  <a:schemeClr val="dk1"/>
                </a:solidFill>
              </a:rPr>
              <a:t>(S), 3–26. </a:t>
            </a:r>
            <a:br>
              <a:rPr lang="en" sz="2200">
                <a:solidFill>
                  <a:schemeClr val="dk1"/>
                </a:solidFill>
              </a:rPr>
            </a:br>
            <a:r>
              <a:rPr lang="en" sz="2200">
                <a:solidFill>
                  <a:schemeClr val="dk1"/>
                </a:solidFill>
              </a:rPr>
              <a:t>	https://doi.org/10.1037/2329-0382.1.s.3</a:t>
            </a:r>
            <a:endParaRPr sz="2200">
              <a:solidFill>
                <a:schemeClr val="dk1"/>
              </a:solidFill>
            </a:endParaRPr>
          </a:p>
          <a:p>
            <a:pPr indent="0" lvl="0" marL="0" rtl="0" algn="l">
              <a:lnSpc>
                <a:spcPct val="115000"/>
              </a:lnSpc>
              <a:spcBef>
                <a:spcPts val="1200"/>
              </a:spcBef>
              <a:spcAft>
                <a:spcPts val="0"/>
              </a:spcAft>
              <a:buNone/>
            </a:pPr>
            <a:r>
              <a:rPr lang="en" sz="2200">
                <a:solidFill>
                  <a:schemeClr val="dk1"/>
                </a:solidFill>
              </a:rPr>
              <a:t>Mohr, J. J., &amp; Kendra, M. S. (2011). Revision and extension of a multidimensional measure of sexual minority identity: The Lesbian, </a:t>
            </a:r>
            <a:br>
              <a:rPr lang="en" sz="2200">
                <a:solidFill>
                  <a:schemeClr val="dk1"/>
                </a:solidFill>
              </a:rPr>
            </a:br>
            <a:r>
              <a:rPr lang="en" sz="2200">
                <a:solidFill>
                  <a:schemeClr val="dk1"/>
                </a:solidFill>
              </a:rPr>
              <a:t>	Gay, and Bisexual Identity Scale. </a:t>
            </a:r>
            <a:r>
              <a:rPr i="1" lang="en" sz="2200">
                <a:solidFill>
                  <a:schemeClr val="dk1"/>
                </a:solidFill>
              </a:rPr>
              <a:t>Journal of Counseling Psychology</a:t>
            </a:r>
            <a:r>
              <a:rPr lang="en" sz="2200">
                <a:solidFill>
                  <a:schemeClr val="dk1"/>
                </a:solidFill>
              </a:rPr>
              <a:t>, </a:t>
            </a:r>
            <a:r>
              <a:rPr i="1" lang="en" sz="2200">
                <a:solidFill>
                  <a:schemeClr val="dk1"/>
                </a:solidFill>
              </a:rPr>
              <a:t>58</a:t>
            </a:r>
            <a:r>
              <a:rPr lang="en" sz="2200">
                <a:solidFill>
                  <a:schemeClr val="dk1"/>
                </a:solidFill>
              </a:rPr>
              <a:t>(2), 234–245. https://doi.org/10.1037/a0022858 </a:t>
            </a:r>
            <a:endParaRPr sz="2200">
              <a:solidFill>
                <a:schemeClr val="dk1"/>
              </a:solidFill>
            </a:endParaRPr>
          </a:p>
          <a:p>
            <a:pPr indent="0" lvl="0" marL="0" rtl="0" algn="l">
              <a:lnSpc>
                <a:spcPct val="115000"/>
              </a:lnSpc>
              <a:spcBef>
                <a:spcPts val="1200"/>
              </a:spcBef>
              <a:spcAft>
                <a:spcPts val="0"/>
              </a:spcAft>
              <a:buNone/>
            </a:pPr>
            <a:r>
              <a:rPr lang="en" sz="2200">
                <a:solidFill>
                  <a:schemeClr val="dk1"/>
                </a:solidFill>
              </a:rPr>
              <a:t>Osman, A., Bagge, C. L., Gutierrez, P. M., Konick, L. C., Kopper, B. A., &amp; Barrios, F. X. (2001). The suicidal behaviors </a:t>
            </a:r>
            <a:br>
              <a:rPr lang="en" sz="2200">
                <a:solidFill>
                  <a:schemeClr val="dk1"/>
                </a:solidFill>
              </a:rPr>
            </a:br>
            <a:r>
              <a:rPr lang="en" sz="2200">
                <a:solidFill>
                  <a:schemeClr val="dk1"/>
                </a:solidFill>
              </a:rPr>
              <a:t>	questionnaire-revised (SBQ-R):Validation with clinical and nonclinical samples. </a:t>
            </a:r>
            <a:r>
              <a:rPr i="1" lang="en" sz="2200">
                <a:solidFill>
                  <a:schemeClr val="dk1"/>
                </a:solidFill>
              </a:rPr>
              <a:t>Assessment</a:t>
            </a:r>
            <a:r>
              <a:rPr lang="en" sz="2200">
                <a:solidFill>
                  <a:schemeClr val="dk1"/>
                </a:solidFill>
              </a:rPr>
              <a:t>, </a:t>
            </a:r>
            <a:r>
              <a:rPr i="1" lang="en" sz="2200">
                <a:solidFill>
                  <a:schemeClr val="dk1"/>
                </a:solidFill>
              </a:rPr>
              <a:t>8</a:t>
            </a:r>
            <a:r>
              <a:rPr lang="en" sz="2200">
                <a:solidFill>
                  <a:schemeClr val="dk1"/>
                </a:solidFill>
              </a:rPr>
              <a:t>(4), 443–454. </a:t>
            </a:r>
            <a:br>
              <a:rPr lang="en" sz="2200">
                <a:solidFill>
                  <a:schemeClr val="dk1"/>
                </a:solidFill>
              </a:rPr>
            </a:br>
            <a:r>
              <a:rPr lang="en" sz="2200">
                <a:solidFill>
                  <a:schemeClr val="dk1"/>
                </a:solidFill>
              </a:rPr>
              <a:t>	https://doi.org/10.1177/107319110100800409 </a:t>
            </a:r>
            <a:endParaRPr sz="2200">
              <a:solidFill>
                <a:schemeClr val="dk1"/>
              </a:solidFill>
            </a:endParaRPr>
          </a:p>
          <a:p>
            <a:pPr indent="0" lvl="0" marL="0" rtl="0" algn="l">
              <a:lnSpc>
                <a:spcPct val="115000"/>
              </a:lnSpc>
              <a:spcBef>
                <a:spcPts val="1200"/>
              </a:spcBef>
              <a:spcAft>
                <a:spcPts val="0"/>
              </a:spcAft>
              <a:buNone/>
            </a:pPr>
            <a:r>
              <a:rPr lang="en" sz="2200">
                <a:solidFill>
                  <a:schemeClr val="dk1"/>
                </a:solidFill>
              </a:rPr>
              <a:t>Wolff, J. R., Himes, H. L., Soares, S. D., &amp; Miller Kwon, E. (2016). Sexual minority students in non-affirming religious higher </a:t>
            </a:r>
            <a:br>
              <a:rPr lang="en" sz="2200">
                <a:solidFill>
                  <a:schemeClr val="dk1"/>
                </a:solidFill>
              </a:rPr>
            </a:br>
            <a:r>
              <a:rPr lang="en" sz="2200">
                <a:solidFill>
                  <a:schemeClr val="dk1"/>
                </a:solidFill>
              </a:rPr>
              <a:t>	education: Mental health, outness, and identity. </a:t>
            </a:r>
            <a:r>
              <a:rPr i="1" lang="en" sz="2200">
                <a:solidFill>
                  <a:schemeClr val="dk1"/>
                </a:solidFill>
              </a:rPr>
              <a:t>Psychology of Sexual Orientation and Gender Diversity</a:t>
            </a:r>
            <a:r>
              <a:rPr lang="en" sz="2200">
                <a:solidFill>
                  <a:schemeClr val="dk1"/>
                </a:solidFill>
              </a:rPr>
              <a:t>, </a:t>
            </a:r>
            <a:r>
              <a:rPr i="1" lang="en" sz="2200">
                <a:solidFill>
                  <a:schemeClr val="dk1"/>
                </a:solidFill>
              </a:rPr>
              <a:t>3</a:t>
            </a:r>
            <a:r>
              <a:rPr lang="en" sz="2200">
                <a:solidFill>
                  <a:schemeClr val="dk1"/>
                </a:solidFill>
              </a:rPr>
              <a:t>(2), 201–212. </a:t>
            </a:r>
            <a:br>
              <a:rPr lang="en" sz="2200">
                <a:solidFill>
                  <a:schemeClr val="dk1"/>
                </a:solidFill>
              </a:rPr>
            </a:br>
            <a:r>
              <a:rPr lang="en" sz="2200">
                <a:solidFill>
                  <a:schemeClr val="dk1"/>
                </a:solidFill>
              </a:rPr>
              <a:t>	https://doi.org/10.1037/sgd0000162 </a:t>
            </a:r>
            <a:endParaRPr sz="2200">
              <a:solidFill>
                <a:schemeClr val="dk1"/>
              </a:solidFill>
            </a:endParaRPr>
          </a:p>
          <a:p>
            <a:pPr indent="0" lvl="0" marL="0" rtl="0" algn="l">
              <a:lnSpc>
                <a:spcPct val="115000"/>
              </a:lnSpc>
              <a:spcBef>
                <a:spcPts val="1200"/>
              </a:spcBef>
              <a:spcAft>
                <a:spcPts val="0"/>
              </a:spcAft>
              <a:buNone/>
            </a:pPr>
            <a:r>
              <a:rPr lang="en" sz="2200">
                <a:solidFill>
                  <a:schemeClr val="dk1"/>
                </a:solidFill>
              </a:rPr>
              <a:t>Youn, S. J., Castonguay, L. G., Xiao, H., Janis, R., McAleavey, A. A., Lockard, A. J., Locke, B. D., &amp; Hayes, J. A. (2015). The </a:t>
            </a:r>
            <a:br>
              <a:rPr lang="en" sz="2200">
                <a:solidFill>
                  <a:schemeClr val="dk1"/>
                </a:solidFill>
              </a:rPr>
            </a:br>
            <a:r>
              <a:rPr lang="en" sz="2200">
                <a:solidFill>
                  <a:schemeClr val="dk1"/>
                </a:solidFill>
              </a:rPr>
              <a:t>	Counseling Center Assessment of Psychological Symptoms (CCAPS): Merging clinical practice, training, and research. </a:t>
            </a:r>
            <a:br>
              <a:rPr lang="en" sz="2200">
                <a:solidFill>
                  <a:schemeClr val="dk1"/>
                </a:solidFill>
              </a:rPr>
            </a:br>
            <a:r>
              <a:rPr lang="en" sz="2200">
                <a:solidFill>
                  <a:schemeClr val="dk1"/>
                </a:solidFill>
              </a:rPr>
              <a:t>	</a:t>
            </a:r>
            <a:r>
              <a:rPr i="1" lang="en" sz="2200">
                <a:solidFill>
                  <a:schemeClr val="dk1"/>
                </a:solidFill>
              </a:rPr>
              <a:t>Psychotherapy, 52</a:t>
            </a:r>
            <a:r>
              <a:rPr lang="en" sz="2200">
                <a:solidFill>
                  <a:schemeClr val="dk1"/>
                </a:solidFill>
              </a:rPr>
              <a:t>(4), 432–441. </a:t>
            </a:r>
            <a:br>
              <a:rPr lang="en" sz="2200">
                <a:solidFill>
                  <a:schemeClr val="dk1"/>
                </a:solidFill>
              </a:rPr>
            </a:br>
            <a:r>
              <a:rPr lang="en" sz="2200">
                <a:solidFill>
                  <a:schemeClr val="dk1"/>
                </a:solidFill>
              </a:rPr>
              <a:t>	</a:t>
            </a:r>
            <a:r>
              <a:rPr lang="en" sz="2200">
                <a:solidFill>
                  <a:schemeClr val="dk1"/>
                </a:solidFill>
                <a:uFill>
                  <a:noFill/>
                </a:uFill>
                <a:hlinkClick r:id="rId4">
                  <a:extLst>
                    <a:ext uri="{A12FA001-AC4F-418D-AE19-62706E023703}">
                      <ahyp:hlinkClr val="tx"/>
                    </a:ext>
                  </a:extLst>
                </a:hlinkClick>
              </a:rPr>
              <a:t>https://doi.org/10.1037/pst0000029</a:t>
            </a:r>
            <a:endParaRPr b="1" sz="2200">
              <a:solidFill>
                <a:schemeClr val="dk1"/>
              </a:solidFill>
            </a:endParaRPr>
          </a:p>
        </p:txBody>
      </p:sp>
      <p:sp>
        <p:nvSpPr>
          <p:cNvPr id="65" name="Google Shape;65;p13"/>
          <p:cNvSpPr txBox="1"/>
          <p:nvPr/>
        </p:nvSpPr>
        <p:spPr>
          <a:xfrm>
            <a:off x="35664350" y="36438840"/>
            <a:ext cx="16459200" cy="1169700"/>
          </a:xfrm>
          <a:prstGeom prst="rect">
            <a:avLst/>
          </a:prstGeom>
          <a:solidFill>
            <a:srgbClr val="FFFFFF"/>
          </a:solidFill>
          <a:ln>
            <a:noFill/>
          </a:ln>
        </p:spPr>
        <p:txBody>
          <a:bodyPr anchorCtr="0" anchor="t" bIns="91425" lIns="91425" spcFirstLastPara="1" rIns="91425" wrap="square" tIns="91425">
            <a:spAutoFit/>
          </a:bodyPr>
          <a:lstStyle/>
          <a:p>
            <a:pPr indent="0" lvl="0" marL="0" rtl="0" algn="ctr">
              <a:lnSpc>
                <a:spcPct val="100000"/>
              </a:lnSpc>
              <a:spcBef>
                <a:spcPts val="0"/>
              </a:spcBef>
              <a:spcAft>
                <a:spcPts val="0"/>
              </a:spcAft>
              <a:buNone/>
            </a:pPr>
            <a:r>
              <a:rPr b="1" lang="en" sz="3200">
                <a:solidFill>
                  <a:schemeClr val="dk1"/>
                </a:solidFill>
              </a:rPr>
              <a:t>Further Information</a:t>
            </a:r>
            <a:endParaRPr b="1" sz="3200">
              <a:solidFill>
                <a:schemeClr val="dk1"/>
              </a:solidFill>
            </a:endParaRPr>
          </a:p>
          <a:p>
            <a:pPr indent="0" lvl="0" marL="0" rtl="0" algn="l">
              <a:lnSpc>
                <a:spcPct val="100000"/>
              </a:lnSpc>
              <a:spcBef>
                <a:spcPts val="0"/>
              </a:spcBef>
              <a:spcAft>
                <a:spcPts val="0"/>
              </a:spcAft>
              <a:buNone/>
            </a:pPr>
            <a:r>
              <a:rPr lang="en" sz="3200">
                <a:solidFill>
                  <a:schemeClr val="dk1"/>
                </a:solidFill>
              </a:rPr>
              <a:t>For further information, please email danica.christy@pepperdine.edu</a:t>
            </a:r>
            <a:endParaRPr b="1" sz="3200">
              <a:solidFill>
                <a:schemeClr val="dk1"/>
              </a:solidFill>
            </a:endParaRPr>
          </a:p>
        </p:txBody>
      </p:sp>
      <p:sp>
        <p:nvSpPr>
          <p:cNvPr id="66" name="Google Shape;66;p13"/>
          <p:cNvSpPr txBox="1"/>
          <p:nvPr/>
        </p:nvSpPr>
        <p:spPr>
          <a:xfrm>
            <a:off x="18288000" y="18297144"/>
            <a:ext cx="16459200" cy="2943000"/>
          </a:xfrm>
          <a:prstGeom prst="rect">
            <a:avLst/>
          </a:prstGeom>
          <a:solidFill>
            <a:srgbClr val="FFFFFF"/>
          </a:solid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3200">
                <a:solidFill>
                  <a:schemeClr val="dk1"/>
                </a:solidFill>
              </a:rPr>
              <a:t>Hypothesis 2</a:t>
            </a:r>
            <a:endParaRPr b="1"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There was no significant difference in difficulty accepting sexual identity (</a:t>
            </a:r>
            <a:r>
              <a:rPr i="1" lang="en" sz="3200">
                <a:solidFill>
                  <a:schemeClr val="dk1"/>
                </a:solidFill>
              </a:rPr>
              <a:t>p</a:t>
            </a:r>
            <a:r>
              <a:rPr lang="en" sz="3200">
                <a:solidFill>
                  <a:schemeClr val="dk1"/>
                </a:solidFill>
              </a:rPr>
              <a:t> = .63) or  incongruence between religious beliefs and sexuality (</a:t>
            </a:r>
            <a:r>
              <a:rPr i="1" lang="en" sz="3200">
                <a:solidFill>
                  <a:schemeClr val="dk1"/>
                </a:solidFill>
              </a:rPr>
              <a:t>p</a:t>
            </a:r>
            <a:r>
              <a:rPr lang="en" sz="3200">
                <a:solidFill>
                  <a:schemeClr val="dk1"/>
                </a:solidFill>
              </a:rPr>
              <a:t> = .76) between students who experience same gender attraction and are involved in the GSA and students who experience same gender attraction and are not involved in the GSA.</a:t>
            </a:r>
            <a:endParaRPr b="1" sz="3200">
              <a:solidFill>
                <a:schemeClr val="dk1"/>
              </a:solidFill>
            </a:endParaRPr>
          </a:p>
        </p:txBody>
      </p:sp>
      <p:sp>
        <p:nvSpPr>
          <p:cNvPr id="67" name="Google Shape;67;p13"/>
          <p:cNvSpPr txBox="1"/>
          <p:nvPr/>
        </p:nvSpPr>
        <p:spPr>
          <a:xfrm>
            <a:off x="18288000" y="9912096"/>
            <a:ext cx="7772400" cy="7474500"/>
          </a:xfrm>
          <a:prstGeom prst="rect">
            <a:avLst/>
          </a:prstGeom>
          <a:solidFill>
            <a:srgbClr val="FFFFFF"/>
          </a:solid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3200">
                <a:solidFill>
                  <a:schemeClr val="dk1"/>
                </a:solidFill>
              </a:rPr>
              <a:t>Figure 1</a:t>
            </a:r>
            <a:endParaRPr b="1" sz="3200">
              <a:solidFill>
                <a:schemeClr val="dk1"/>
              </a:solidFill>
            </a:endParaRPr>
          </a:p>
          <a:p>
            <a:pPr indent="0" lvl="0" marL="0" rtl="0" algn="l">
              <a:lnSpc>
                <a:spcPct val="115000"/>
              </a:lnSpc>
              <a:spcBef>
                <a:spcPts val="0"/>
              </a:spcBef>
              <a:spcAft>
                <a:spcPts val="0"/>
              </a:spcAft>
              <a:buNone/>
            </a:pPr>
            <a:r>
              <a:rPr i="1" lang="en" sz="3200">
                <a:solidFill>
                  <a:schemeClr val="dk1"/>
                </a:solidFill>
              </a:rPr>
              <a:t>Mean Scores on Psychological Distress for SGM status</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rPr i="1" lang="en" sz="3200">
                <a:solidFill>
                  <a:schemeClr val="dk1"/>
                </a:solidFill>
              </a:rPr>
              <a:t>Note. </a:t>
            </a:r>
            <a:r>
              <a:rPr lang="en" sz="3200">
                <a:solidFill>
                  <a:schemeClr val="dk1"/>
                </a:solidFill>
              </a:rPr>
              <a:t>SGM = Sexual Gender Minority; Cis-het = cisgender and heterosexual</a:t>
            </a:r>
            <a:endParaRPr b="1" sz="3200">
              <a:solidFill>
                <a:schemeClr val="dk1"/>
              </a:solidFill>
            </a:endParaRPr>
          </a:p>
        </p:txBody>
      </p:sp>
      <p:sp>
        <p:nvSpPr>
          <p:cNvPr id="68" name="Google Shape;68;p13"/>
          <p:cNvSpPr txBox="1"/>
          <p:nvPr/>
        </p:nvSpPr>
        <p:spPr>
          <a:xfrm>
            <a:off x="26974800" y="9912096"/>
            <a:ext cx="7772400" cy="7474500"/>
          </a:xfrm>
          <a:prstGeom prst="rect">
            <a:avLst/>
          </a:prstGeom>
          <a:solidFill>
            <a:srgbClr val="FFFFFF"/>
          </a:solid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3200">
                <a:solidFill>
                  <a:schemeClr val="dk1"/>
                </a:solidFill>
              </a:rPr>
              <a:t>Figure 2</a:t>
            </a:r>
            <a:endParaRPr b="1" sz="3200">
              <a:solidFill>
                <a:schemeClr val="dk1"/>
              </a:solidFill>
            </a:endParaRPr>
          </a:p>
          <a:p>
            <a:pPr indent="0" lvl="0" marL="0" rtl="0" algn="l">
              <a:lnSpc>
                <a:spcPct val="115000"/>
              </a:lnSpc>
              <a:spcBef>
                <a:spcPts val="0"/>
              </a:spcBef>
              <a:spcAft>
                <a:spcPts val="0"/>
              </a:spcAft>
              <a:buNone/>
            </a:pPr>
            <a:r>
              <a:rPr i="1" lang="en" sz="3200">
                <a:solidFill>
                  <a:schemeClr val="dk1"/>
                </a:solidFill>
              </a:rPr>
              <a:t>Mean Rank on Suicidality for SGM status</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rPr i="1" lang="en" sz="3200">
                <a:solidFill>
                  <a:schemeClr val="dk1"/>
                </a:solidFill>
              </a:rPr>
              <a:t>Note. </a:t>
            </a:r>
            <a:r>
              <a:rPr lang="en" sz="3200">
                <a:solidFill>
                  <a:schemeClr val="dk1"/>
                </a:solidFill>
              </a:rPr>
              <a:t>SGM = Sexual Gender Minority; Cis-het = cisgender and heterosexual</a:t>
            </a:r>
            <a:endParaRPr b="1" sz="3200">
              <a:solidFill>
                <a:schemeClr val="dk1"/>
              </a:solidFill>
            </a:endParaRPr>
          </a:p>
        </p:txBody>
      </p:sp>
      <p:pic>
        <p:nvPicPr>
          <p:cNvPr id="69" name="Google Shape;69;p13"/>
          <p:cNvPicPr preferRelativeResize="0"/>
          <p:nvPr/>
        </p:nvPicPr>
        <p:blipFill rotWithShape="1">
          <a:blip r:embed="rId5">
            <a:alphaModFix/>
          </a:blip>
          <a:srcRect b="0" l="0" r="0" t="1468"/>
          <a:stretch/>
        </p:blipFill>
        <p:spPr>
          <a:xfrm>
            <a:off x="18504000" y="11795663"/>
            <a:ext cx="7337650" cy="4268544"/>
          </a:xfrm>
          <a:prstGeom prst="rect">
            <a:avLst/>
          </a:prstGeom>
          <a:noFill/>
          <a:ln>
            <a:noFill/>
          </a:ln>
        </p:spPr>
      </p:pic>
      <p:pic>
        <p:nvPicPr>
          <p:cNvPr id="70" name="Google Shape;70;p13"/>
          <p:cNvPicPr preferRelativeResize="0"/>
          <p:nvPr/>
        </p:nvPicPr>
        <p:blipFill>
          <a:blip r:embed="rId6">
            <a:alphaModFix/>
          </a:blip>
          <a:stretch>
            <a:fillRect/>
          </a:stretch>
        </p:blipFill>
        <p:spPr>
          <a:xfrm>
            <a:off x="27193550" y="11485675"/>
            <a:ext cx="7337650" cy="4327341"/>
          </a:xfrm>
          <a:prstGeom prst="rect">
            <a:avLst/>
          </a:prstGeom>
          <a:noFill/>
          <a:ln>
            <a:noFill/>
          </a:ln>
        </p:spPr>
      </p:pic>
      <p:sp>
        <p:nvSpPr>
          <p:cNvPr id="71" name="Google Shape;71;p13"/>
          <p:cNvSpPr txBox="1"/>
          <p:nvPr/>
        </p:nvSpPr>
        <p:spPr>
          <a:xfrm>
            <a:off x="18288000" y="34399728"/>
            <a:ext cx="16459200" cy="2943000"/>
          </a:xfrm>
          <a:prstGeom prst="rect">
            <a:avLst/>
          </a:prstGeom>
          <a:solidFill>
            <a:srgbClr val="FFFFFF"/>
          </a:solid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3200">
                <a:solidFill>
                  <a:schemeClr val="dk1"/>
                </a:solidFill>
              </a:rPr>
              <a:t>Hypothesis 4</a:t>
            </a:r>
            <a:endParaRPr b="1"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Intrinsic religiosity was not significantly related to any of the LGBIS scales. </a:t>
            </a:r>
            <a:endParaRPr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 Religious attendance was associated with internalized homonegativity (ρ = .35, </a:t>
            </a:r>
            <a:r>
              <a:rPr i="1" lang="en" sz="3200">
                <a:solidFill>
                  <a:schemeClr val="dk1"/>
                </a:solidFill>
              </a:rPr>
              <a:t>p</a:t>
            </a:r>
            <a:r>
              <a:rPr lang="en" sz="3200">
                <a:solidFill>
                  <a:schemeClr val="dk1"/>
                </a:solidFill>
              </a:rPr>
              <a:t> = .006) and identity superiority (ρ = -.36, </a:t>
            </a:r>
            <a:r>
              <a:rPr i="1" lang="en" sz="3200">
                <a:solidFill>
                  <a:schemeClr val="dk1"/>
                </a:solidFill>
              </a:rPr>
              <a:t>p</a:t>
            </a:r>
            <a:r>
              <a:rPr lang="en" sz="3200">
                <a:solidFill>
                  <a:schemeClr val="dk1"/>
                </a:solidFill>
              </a:rPr>
              <a:t> = .005). Private religious practice was associated with less identity superiority (ρ = -.28, </a:t>
            </a:r>
            <a:r>
              <a:rPr i="1" lang="en" sz="3200">
                <a:solidFill>
                  <a:schemeClr val="dk1"/>
                </a:solidFill>
              </a:rPr>
              <a:t>p</a:t>
            </a:r>
            <a:r>
              <a:rPr lang="en" sz="3200">
                <a:solidFill>
                  <a:schemeClr val="dk1"/>
                </a:solidFill>
              </a:rPr>
              <a:t> = .03). </a:t>
            </a:r>
            <a:endParaRPr b="1" sz="3200">
              <a:solidFill>
                <a:schemeClr val="dk1"/>
              </a:solidFill>
            </a:endParaRPr>
          </a:p>
        </p:txBody>
      </p:sp>
      <p:sp>
        <p:nvSpPr>
          <p:cNvPr id="72" name="Google Shape;72;p13"/>
          <p:cNvSpPr txBox="1"/>
          <p:nvPr/>
        </p:nvSpPr>
        <p:spPr>
          <a:xfrm>
            <a:off x="18288000" y="25447752"/>
            <a:ext cx="7772400" cy="8040900"/>
          </a:xfrm>
          <a:prstGeom prst="rect">
            <a:avLst/>
          </a:prstGeom>
          <a:solidFill>
            <a:srgbClr val="FFFFFF"/>
          </a:solid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3200">
                <a:solidFill>
                  <a:schemeClr val="dk1"/>
                </a:solidFill>
              </a:rPr>
              <a:t>Figure 3</a:t>
            </a:r>
            <a:endParaRPr b="1" sz="3200">
              <a:solidFill>
                <a:schemeClr val="dk1"/>
              </a:solidFill>
            </a:endParaRPr>
          </a:p>
          <a:p>
            <a:pPr indent="0" lvl="0" marL="0" rtl="0" algn="l">
              <a:lnSpc>
                <a:spcPct val="115000"/>
              </a:lnSpc>
              <a:spcBef>
                <a:spcPts val="0"/>
              </a:spcBef>
              <a:spcAft>
                <a:spcPts val="0"/>
              </a:spcAft>
              <a:buNone/>
            </a:pPr>
            <a:r>
              <a:rPr i="1" lang="en" sz="3200">
                <a:solidFill>
                  <a:schemeClr val="dk1"/>
                </a:solidFill>
              </a:rPr>
              <a:t>Moderation Model for suicidality</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i="1" sz="3200">
              <a:solidFill>
                <a:schemeClr val="dk1"/>
              </a:solidFill>
            </a:endParaRPr>
          </a:p>
          <a:p>
            <a:pPr indent="0" lvl="0" marL="0" rtl="0" algn="l">
              <a:lnSpc>
                <a:spcPct val="115000"/>
              </a:lnSpc>
              <a:spcBef>
                <a:spcPts val="0"/>
              </a:spcBef>
              <a:spcAft>
                <a:spcPts val="0"/>
              </a:spcAft>
              <a:buNone/>
            </a:pPr>
            <a:r>
              <a:t/>
            </a:r>
            <a:endParaRPr i="1" sz="3200">
              <a:solidFill>
                <a:schemeClr val="dk1"/>
              </a:solidFill>
            </a:endParaRPr>
          </a:p>
          <a:p>
            <a:pPr indent="0" lvl="0" marL="0" rtl="0" algn="l">
              <a:lnSpc>
                <a:spcPct val="115000"/>
              </a:lnSpc>
              <a:spcBef>
                <a:spcPts val="0"/>
              </a:spcBef>
              <a:spcAft>
                <a:spcPts val="0"/>
              </a:spcAft>
              <a:buNone/>
            </a:pPr>
            <a:r>
              <a:rPr i="1" lang="en" sz="3200">
                <a:solidFill>
                  <a:schemeClr val="dk1"/>
                </a:solidFill>
              </a:rPr>
              <a:t>Note. </a:t>
            </a:r>
            <a:r>
              <a:rPr lang="en" sz="3200">
                <a:solidFill>
                  <a:schemeClr val="dk1"/>
                </a:solidFill>
              </a:rPr>
              <a:t>SGM = Sexual Gender Minority; Cis-het = cisgender and heterosexual</a:t>
            </a:r>
            <a:endParaRPr b="1" sz="3200">
              <a:solidFill>
                <a:schemeClr val="dk1"/>
              </a:solidFill>
            </a:endParaRPr>
          </a:p>
        </p:txBody>
      </p:sp>
      <p:sp>
        <p:nvSpPr>
          <p:cNvPr id="73" name="Google Shape;73;p13"/>
          <p:cNvSpPr txBox="1"/>
          <p:nvPr/>
        </p:nvSpPr>
        <p:spPr>
          <a:xfrm>
            <a:off x="26974800" y="25447752"/>
            <a:ext cx="7772400" cy="8040900"/>
          </a:xfrm>
          <a:prstGeom prst="rect">
            <a:avLst/>
          </a:prstGeom>
          <a:solidFill>
            <a:srgbClr val="FFFFFF"/>
          </a:solid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3200">
                <a:solidFill>
                  <a:schemeClr val="dk1"/>
                </a:solidFill>
              </a:rPr>
              <a:t>Figure 4</a:t>
            </a:r>
            <a:endParaRPr b="1" sz="3200">
              <a:solidFill>
                <a:schemeClr val="dk1"/>
              </a:solidFill>
            </a:endParaRPr>
          </a:p>
          <a:p>
            <a:pPr indent="0" lvl="0" marL="0" rtl="0" algn="l">
              <a:lnSpc>
                <a:spcPct val="115000"/>
              </a:lnSpc>
              <a:spcBef>
                <a:spcPts val="0"/>
              </a:spcBef>
              <a:spcAft>
                <a:spcPts val="0"/>
              </a:spcAft>
              <a:buNone/>
            </a:pPr>
            <a:r>
              <a:rPr i="1" lang="en" sz="3200">
                <a:solidFill>
                  <a:schemeClr val="dk1"/>
                </a:solidFill>
              </a:rPr>
              <a:t>Moderation Model for Distress</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b="1" sz="3200">
              <a:solidFill>
                <a:schemeClr val="dk1"/>
              </a:solidFill>
            </a:endParaRPr>
          </a:p>
          <a:p>
            <a:pPr indent="0" lvl="0" marL="0" rtl="0" algn="l">
              <a:lnSpc>
                <a:spcPct val="115000"/>
              </a:lnSpc>
              <a:spcBef>
                <a:spcPts val="0"/>
              </a:spcBef>
              <a:spcAft>
                <a:spcPts val="0"/>
              </a:spcAft>
              <a:buNone/>
            </a:pPr>
            <a:r>
              <a:t/>
            </a:r>
            <a:endParaRPr i="1" sz="3200">
              <a:solidFill>
                <a:schemeClr val="dk1"/>
              </a:solidFill>
            </a:endParaRPr>
          </a:p>
          <a:p>
            <a:pPr indent="0" lvl="0" marL="0" rtl="0" algn="l">
              <a:lnSpc>
                <a:spcPct val="115000"/>
              </a:lnSpc>
              <a:spcBef>
                <a:spcPts val="0"/>
              </a:spcBef>
              <a:spcAft>
                <a:spcPts val="0"/>
              </a:spcAft>
              <a:buNone/>
            </a:pPr>
            <a:r>
              <a:t/>
            </a:r>
            <a:endParaRPr i="1" sz="3200">
              <a:solidFill>
                <a:schemeClr val="dk1"/>
              </a:solidFill>
            </a:endParaRPr>
          </a:p>
          <a:p>
            <a:pPr indent="0" lvl="0" marL="0" rtl="0" algn="l">
              <a:lnSpc>
                <a:spcPct val="115000"/>
              </a:lnSpc>
              <a:spcBef>
                <a:spcPts val="0"/>
              </a:spcBef>
              <a:spcAft>
                <a:spcPts val="0"/>
              </a:spcAft>
              <a:buNone/>
            </a:pPr>
            <a:r>
              <a:rPr i="1" lang="en" sz="3200">
                <a:solidFill>
                  <a:schemeClr val="dk1"/>
                </a:solidFill>
              </a:rPr>
              <a:t>Note. </a:t>
            </a:r>
            <a:r>
              <a:rPr lang="en" sz="3200">
                <a:solidFill>
                  <a:schemeClr val="dk1"/>
                </a:solidFill>
              </a:rPr>
              <a:t>SGM = Sexual Gender Minority; Cis-het = cisgender and heterosexual</a:t>
            </a:r>
            <a:endParaRPr b="1" sz="3200">
              <a:solidFill>
                <a:schemeClr val="dk1"/>
              </a:solidFill>
            </a:endParaRPr>
          </a:p>
        </p:txBody>
      </p:sp>
      <p:pic>
        <p:nvPicPr>
          <p:cNvPr id="74" name="Google Shape;74;p13"/>
          <p:cNvPicPr preferRelativeResize="0"/>
          <p:nvPr/>
        </p:nvPicPr>
        <p:blipFill rotWithShape="1">
          <a:blip r:embed="rId7">
            <a:alphaModFix/>
          </a:blip>
          <a:srcRect b="0" l="0" r="12808" t="0"/>
          <a:stretch/>
        </p:blipFill>
        <p:spPr>
          <a:xfrm>
            <a:off x="18504000" y="27011550"/>
            <a:ext cx="7337650" cy="4909119"/>
          </a:xfrm>
          <a:prstGeom prst="rect">
            <a:avLst/>
          </a:prstGeom>
          <a:noFill/>
          <a:ln>
            <a:noFill/>
          </a:ln>
        </p:spPr>
      </p:pic>
      <p:pic>
        <p:nvPicPr>
          <p:cNvPr id="75" name="Google Shape;75;p13"/>
          <p:cNvPicPr preferRelativeResize="0"/>
          <p:nvPr/>
        </p:nvPicPr>
        <p:blipFill rotWithShape="1">
          <a:blip r:embed="rId8">
            <a:alphaModFix/>
          </a:blip>
          <a:srcRect b="0" l="0" r="11847" t="0"/>
          <a:stretch/>
        </p:blipFill>
        <p:spPr>
          <a:xfrm>
            <a:off x="27193550" y="27011550"/>
            <a:ext cx="7337650" cy="4909119"/>
          </a:xfrm>
          <a:prstGeom prst="rect">
            <a:avLst/>
          </a:prstGeom>
          <a:noFill/>
          <a:ln>
            <a:noFill/>
          </a:ln>
        </p:spPr>
      </p:pic>
      <p:sp>
        <p:nvSpPr>
          <p:cNvPr id="76" name="Google Shape;76;p13"/>
          <p:cNvSpPr txBox="1"/>
          <p:nvPr/>
        </p:nvSpPr>
        <p:spPr>
          <a:xfrm>
            <a:off x="18288000" y="22155912"/>
            <a:ext cx="16459200" cy="2376600"/>
          </a:xfrm>
          <a:prstGeom prst="rect">
            <a:avLst/>
          </a:prstGeom>
          <a:solidFill>
            <a:srgbClr val="FFFFFF"/>
          </a:solid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3200">
                <a:solidFill>
                  <a:schemeClr val="dk1"/>
                </a:solidFill>
              </a:rPr>
              <a:t>Hypothesis 3</a:t>
            </a:r>
            <a:endParaRPr b="1" sz="3200">
              <a:solidFill>
                <a:schemeClr val="dk1"/>
              </a:solidFill>
            </a:endParaRPr>
          </a:p>
          <a:p>
            <a:pPr indent="-431800" lvl="0" marL="457200" rtl="0" algn="l">
              <a:lnSpc>
                <a:spcPct val="115000"/>
              </a:lnSpc>
              <a:spcBef>
                <a:spcPts val="0"/>
              </a:spcBef>
              <a:spcAft>
                <a:spcPts val="0"/>
              </a:spcAft>
              <a:buClr>
                <a:schemeClr val="dk1"/>
              </a:buClr>
              <a:buSzPts val="3200"/>
              <a:buChar char="●"/>
            </a:pPr>
            <a:r>
              <a:rPr lang="en" sz="3200">
                <a:solidFill>
                  <a:schemeClr val="dk1"/>
                </a:solidFill>
              </a:rPr>
              <a:t>Intrinsic religiosity did not significantly aid in the prediction of psychological distress. Although intrinsic religiosity was predictive of less suicidality in the full sample, this link was not moderated by SGM versus cis-het identity.</a:t>
            </a:r>
            <a:endParaRPr b="1" sz="3200">
              <a:solidFill>
                <a:schemeClr val="dk1"/>
              </a:solidFill>
            </a:endParaRPr>
          </a:p>
        </p:txBody>
      </p:sp>
      <p:pic>
        <p:nvPicPr>
          <p:cNvPr id="77" name="Google Shape;77;p13"/>
          <p:cNvPicPr preferRelativeResize="0"/>
          <p:nvPr/>
        </p:nvPicPr>
        <p:blipFill>
          <a:blip r:embed="rId9">
            <a:alphaModFix/>
          </a:blip>
          <a:stretch>
            <a:fillRect/>
          </a:stretch>
        </p:blipFill>
        <p:spPr>
          <a:xfrm>
            <a:off x="457200" y="457200"/>
            <a:ext cx="3657600" cy="3657600"/>
          </a:xfrm>
          <a:prstGeom prst="rect">
            <a:avLst/>
          </a:prstGeom>
          <a:noFill/>
          <a:ln>
            <a:noFill/>
          </a:ln>
        </p:spPr>
      </p:pic>
      <p:pic>
        <p:nvPicPr>
          <p:cNvPr id="78" name="Google Shape;78;p13"/>
          <p:cNvPicPr preferRelativeResize="0"/>
          <p:nvPr/>
        </p:nvPicPr>
        <p:blipFill>
          <a:blip r:embed="rId9">
            <a:alphaModFix/>
          </a:blip>
          <a:stretch>
            <a:fillRect/>
          </a:stretch>
        </p:blipFill>
        <p:spPr>
          <a:xfrm>
            <a:off x="48920400" y="457200"/>
            <a:ext cx="3657600" cy="36576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