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
  </p:notesMasterIdLst>
  <p:sldIdLst>
    <p:sldId id="256" r:id="rId3"/>
  </p:sldIdLst>
  <p:sldSz cx="51206400" cy="36576000"/>
  <p:notesSz cx="7010400" cy="9296400"/>
  <p:defaultTextStyle>
    <a:defPPr>
      <a:defRPr lang="en-US"/>
    </a:defPPr>
    <a:lvl1pPr marL="0" algn="l" defTabSz="4179362" rtl="0" eaLnBrk="1" latinLnBrk="0" hangingPunct="1">
      <a:defRPr sz="8319" kern="1200">
        <a:solidFill>
          <a:schemeClr val="tx1"/>
        </a:solidFill>
        <a:latin typeface="+mn-lt"/>
        <a:ea typeface="+mn-ea"/>
        <a:cs typeface="+mn-cs"/>
      </a:defRPr>
    </a:lvl1pPr>
    <a:lvl2pPr marL="2089681" algn="l" defTabSz="4179362" rtl="0" eaLnBrk="1" latinLnBrk="0" hangingPunct="1">
      <a:defRPr sz="8319" kern="1200">
        <a:solidFill>
          <a:schemeClr val="tx1"/>
        </a:solidFill>
        <a:latin typeface="+mn-lt"/>
        <a:ea typeface="+mn-ea"/>
        <a:cs typeface="+mn-cs"/>
      </a:defRPr>
    </a:lvl2pPr>
    <a:lvl3pPr marL="4179362" algn="l" defTabSz="4179362" rtl="0" eaLnBrk="1" latinLnBrk="0" hangingPunct="1">
      <a:defRPr sz="8319" kern="1200">
        <a:solidFill>
          <a:schemeClr val="tx1"/>
        </a:solidFill>
        <a:latin typeface="+mn-lt"/>
        <a:ea typeface="+mn-ea"/>
        <a:cs typeface="+mn-cs"/>
      </a:defRPr>
    </a:lvl3pPr>
    <a:lvl4pPr marL="6269043" algn="l" defTabSz="4179362" rtl="0" eaLnBrk="1" latinLnBrk="0" hangingPunct="1">
      <a:defRPr sz="8319" kern="1200">
        <a:solidFill>
          <a:schemeClr val="tx1"/>
        </a:solidFill>
        <a:latin typeface="+mn-lt"/>
        <a:ea typeface="+mn-ea"/>
        <a:cs typeface="+mn-cs"/>
      </a:defRPr>
    </a:lvl4pPr>
    <a:lvl5pPr marL="8358723" algn="l" defTabSz="4179362" rtl="0" eaLnBrk="1" latinLnBrk="0" hangingPunct="1">
      <a:defRPr sz="8319" kern="1200">
        <a:solidFill>
          <a:schemeClr val="tx1"/>
        </a:solidFill>
        <a:latin typeface="+mn-lt"/>
        <a:ea typeface="+mn-ea"/>
        <a:cs typeface="+mn-cs"/>
      </a:defRPr>
    </a:lvl5pPr>
    <a:lvl6pPr marL="10448405" algn="l" defTabSz="4179362" rtl="0" eaLnBrk="1" latinLnBrk="0" hangingPunct="1">
      <a:defRPr sz="8319" kern="1200">
        <a:solidFill>
          <a:schemeClr val="tx1"/>
        </a:solidFill>
        <a:latin typeface="+mn-lt"/>
        <a:ea typeface="+mn-ea"/>
        <a:cs typeface="+mn-cs"/>
      </a:defRPr>
    </a:lvl6pPr>
    <a:lvl7pPr marL="12538086" algn="l" defTabSz="4179362" rtl="0" eaLnBrk="1" latinLnBrk="0" hangingPunct="1">
      <a:defRPr sz="8319" kern="1200">
        <a:solidFill>
          <a:schemeClr val="tx1"/>
        </a:solidFill>
        <a:latin typeface="+mn-lt"/>
        <a:ea typeface="+mn-ea"/>
        <a:cs typeface="+mn-cs"/>
      </a:defRPr>
    </a:lvl7pPr>
    <a:lvl8pPr marL="14627766" algn="l" defTabSz="4179362" rtl="0" eaLnBrk="1" latinLnBrk="0" hangingPunct="1">
      <a:defRPr sz="8319" kern="1200">
        <a:solidFill>
          <a:schemeClr val="tx1"/>
        </a:solidFill>
        <a:latin typeface="+mn-lt"/>
        <a:ea typeface="+mn-ea"/>
        <a:cs typeface="+mn-cs"/>
      </a:defRPr>
    </a:lvl8pPr>
    <a:lvl9pPr marL="16717448" algn="l" defTabSz="4179362" rtl="0" eaLnBrk="1" latinLnBrk="0" hangingPunct="1">
      <a:defRPr sz="831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userDrawn="1">
          <p15:clr>
            <a:srgbClr val="A4A3A4"/>
          </p15:clr>
        </p15:guide>
        <p15:guide id="2" pos="1612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Tan" initials="RT" lastIdx="1" clrIdx="0">
    <p:extLst>
      <p:ext uri="{19B8F6BF-5375-455C-9EA6-DF929625EA0E}">
        <p15:presenceInfo xmlns:p15="http://schemas.microsoft.com/office/powerpoint/2012/main" userId="S::rachel.tan@pepperdine.edu::fe3c78df-1690-4585-9d46-2cb93aee61b6" providerId="AD"/>
      </p:ext>
    </p:extLst>
  </p:cmAuthor>
  <p:cmAuthor id="2" name="Microsoft Office User" initials="MOU" lastIdx="1"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5C"/>
    <a:srgbClr val="E55631"/>
    <a:srgbClr val="F97F23"/>
    <a:srgbClr val="000000"/>
    <a:srgbClr val="F98B39"/>
    <a:srgbClr val="EF9A3D"/>
    <a:srgbClr val="E38049"/>
    <a:srgbClr val="FB9631"/>
    <a:srgbClr val="E1763B"/>
    <a:srgbClr val="EA9B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361" autoAdjust="0"/>
    <p:restoredTop sz="94456" autoAdjust="0"/>
  </p:normalViewPr>
  <p:slideViewPr>
    <p:cSldViewPr>
      <p:cViewPr>
        <p:scale>
          <a:sx n="49" d="100"/>
          <a:sy n="49" d="100"/>
        </p:scale>
        <p:origin x="144" y="-4136"/>
      </p:cViewPr>
      <p:guideLst>
        <p:guide orient="horz" pos="11520"/>
        <p:guide pos="16128"/>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01B5E8F-8AEA-D249-9D22-AC080B56EACF}" type="datetimeFigureOut">
              <a:rPr lang="en-US" smtClean="0"/>
              <a:t>9/15/21</a:t>
            </a:fld>
            <a:endParaRPr lang="en-US"/>
          </a:p>
        </p:txBody>
      </p:sp>
      <p:sp>
        <p:nvSpPr>
          <p:cNvPr id="4" name="Slide Image Placeholder 3"/>
          <p:cNvSpPr>
            <a:spLocks noGrp="1" noRot="1" noChangeAspect="1"/>
          </p:cNvSpPr>
          <p:nvPr>
            <p:ph type="sldImg" idx="2"/>
          </p:nvPr>
        </p:nvSpPr>
        <p:spPr>
          <a:xfrm>
            <a:off x="1309688" y="1162050"/>
            <a:ext cx="439102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1AF6516-2B99-FE48-9281-B36A3C59CD8F}" type="slidenum">
              <a:rPr lang="en-US" smtClean="0"/>
              <a:t>‹#›</a:t>
            </a:fld>
            <a:endParaRPr lang="en-US"/>
          </a:p>
        </p:txBody>
      </p:sp>
    </p:spTree>
    <p:extLst>
      <p:ext uri="{BB962C8B-B14F-4D97-AF65-F5344CB8AC3E}">
        <p14:creationId xmlns:p14="http://schemas.microsoft.com/office/powerpoint/2010/main" val="1343826378"/>
      </p:ext>
    </p:extLst>
  </p:cSld>
  <p:clrMap bg1="lt1" tx1="dk1" bg2="lt2" tx2="dk2" accent1="accent1" accent2="accent2" accent3="accent3" accent4="accent4" accent5="accent5" accent6="accent6" hlink="hlink" folHlink="folHlink"/>
  <p:notesStyle>
    <a:lvl1pPr marL="0" algn="l" defTabSz="975299" rtl="0" eaLnBrk="1" latinLnBrk="0" hangingPunct="1">
      <a:defRPr sz="1280" kern="1200">
        <a:solidFill>
          <a:schemeClr val="tx1"/>
        </a:solidFill>
        <a:latin typeface="+mn-lt"/>
        <a:ea typeface="+mn-ea"/>
        <a:cs typeface="+mn-cs"/>
      </a:defRPr>
    </a:lvl1pPr>
    <a:lvl2pPr marL="487650" algn="l" defTabSz="975299" rtl="0" eaLnBrk="1" latinLnBrk="0" hangingPunct="1">
      <a:defRPr sz="1280" kern="1200">
        <a:solidFill>
          <a:schemeClr val="tx1"/>
        </a:solidFill>
        <a:latin typeface="+mn-lt"/>
        <a:ea typeface="+mn-ea"/>
        <a:cs typeface="+mn-cs"/>
      </a:defRPr>
    </a:lvl2pPr>
    <a:lvl3pPr marL="975299" algn="l" defTabSz="975299" rtl="0" eaLnBrk="1" latinLnBrk="0" hangingPunct="1">
      <a:defRPr sz="1280" kern="1200">
        <a:solidFill>
          <a:schemeClr val="tx1"/>
        </a:solidFill>
        <a:latin typeface="+mn-lt"/>
        <a:ea typeface="+mn-ea"/>
        <a:cs typeface="+mn-cs"/>
      </a:defRPr>
    </a:lvl3pPr>
    <a:lvl4pPr marL="1462949" algn="l" defTabSz="975299" rtl="0" eaLnBrk="1" latinLnBrk="0" hangingPunct="1">
      <a:defRPr sz="1280" kern="1200">
        <a:solidFill>
          <a:schemeClr val="tx1"/>
        </a:solidFill>
        <a:latin typeface="+mn-lt"/>
        <a:ea typeface="+mn-ea"/>
        <a:cs typeface="+mn-cs"/>
      </a:defRPr>
    </a:lvl4pPr>
    <a:lvl5pPr marL="1950598" algn="l" defTabSz="975299" rtl="0" eaLnBrk="1" latinLnBrk="0" hangingPunct="1">
      <a:defRPr sz="1280" kern="1200">
        <a:solidFill>
          <a:schemeClr val="tx1"/>
        </a:solidFill>
        <a:latin typeface="+mn-lt"/>
        <a:ea typeface="+mn-ea"/>
        <a:cs typeface="+mn-cs"/>
      </a:defRPr>
    </a:lvl5pPr>
    <a:lvl6pPr marL="2438248" algn="l" defTabSz="975299" rtl="0" eaLnBrk="1" latinLnBrk="0" hangingPunct="1">
      <a:defRPr sz="1280" kern="1200">
        <a:solidFill>
          <a:schemeClr val="tx1"/>
        </a:solidFill>
        <a:latin typeface="+mn-lt"/>
        <a:ea typeface="+mn-ea"/>
        <a:cs typeface="+mn-cs"/>
      </a:defRPr>
    </a:lvl6pPr>
    <a:lvl7pPr marL="2925897" algn="l" defTabSz="975299" rtl="0" eaLnBrk="1" latinLnBrk="0" hangingPunct="1">
      <a:defRPr sz="1280" kern="1200">
        <a:solidFill>
          <a:schemeClr val="tx1"/>
        </a:solidFill>
        <a:latin typeface="+mn-lt"/>
        <a:ea typeface="+mn-ea"/>
        <a:cs typeface="+mn-cs"/>
      </a:defRPr>
    </a:lvl7pPr>
    <a:lvl8pPr marL="3413547" algn="l" defTabSz="975299" rtl="0" eaLnBrk="1" latinLnBrk="0" hangingPunct="1">
      <a:defRPr sz="1280" kern="1200">
        <a:solidFill>
          <a:schemeClr val="tx1"/>
        </a:solidFill>
        <a:latin typeface="+mn-lt"/>
        <a:ea typeface="+mn-ea"/>
        <a:cs typeface="+mn-cs"/>
      </a:defRPr>
    </a:lvl8pPr>
    <a:lvl9pPr marL="3901196" algn="l" defTabSz="975299" rtl="0" eaLnBrk="1" latinLnBrk="0" hangingPunct="1">
      <a:defRPr sz="12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9688" y="1162050"/>
            <a:ext cx="439102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F6516-2B99-FE48-9281-B36A3C59CD8F}" type="slidenum">
              <a:rPr lang="en-US" smtClean="0"/>
              <a:t>1</a:t>
            </a:fld>
            <a:endParaRPr lang="en-US"/>
          </a:p>
        </p:txBody>
      </p:sp>
    </p:spTree>
    <p:extLst>
      <p:ext uri="{BB962C8B-B14F-4D97-AF65-F5344CB8AC3E}">
        <p14:creationId xmlns:p14="http://schemas.microsoft.com/office/powerpoint/2010/main" val="604419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0480" y="11362269"/>
            <a:ext cx="43525440" cy="7840133"/>
          </a:xfrm>
        </p:spPr>
        <p:txBody>
          <a:bodyPr/>
          <a:lstStyle/>
          <a:p>
            <a:r>
              <a:rPr lang="en-US"/>
              <a:t>Click to edit Master title style</a:t>
            </a:r>
          </a:p>
        </p:txBody>
      </p:sp>
      <p:sp>
        <p:nvSpPr>
          <p:cNvPr id="3" name="Subtitle 2"/>
          <p:cNvSpPr>
            <a:spLocks noGrp="1"/>
          </p:cNvSpPr>
          <p:nvPr>
            <p:ph type="subTitle" idx="1"/>
          </p:nvPr>
        </p:nvSpPr>
        <p:spPr>
          <a:xfrm>
            <a:off x="7680960" y="20726400"/>
            <a:ext cx="35844480" cy="9347200"/>
          </a:xfrm>
        </p:spPr>
        <p:txBody>
          <a:bodyPr/>
          <a:lstStyle>
            <a:lvl1pPr marL="0" indent="0" algn="ctr">
              <a:buNone/>
              <a:defRPr>
                <a:solidFill>
                  <a:schemeClr val="tx1">
                    <a:tint val="75000"/>
                  </a:schemeClr>
                </a:solidFill>
              </a:defRPr>
            </a:lvl1pPr>
            <a:lvl2pPr marL="1959120" indent="0" algn="ctr">
              <a:buNone/>
              <a:defRPr>
                <a:solidFill>
                  <a:schemeClr val="tx1">
                    <a:tint val="75000"/>
                  </a:schemeClr>
                </a:solidFill>
              </a:defRPr>
            </a:lvl2pPr>
            <a:lvl3pPr marL="3918240" indent="0" algn="ctr">
              <a:buNone/>
              <a:defRPr>
                <a:solidFill>
                  <a:schemeClr val="tx1">
                    <a:tint val="75000"/>
                  </a:schemeClr>
                </a:solidFill>
              </a:defRPr>
            </a:lvl3pPr>
            <a:lvl4pPr marL="5877360" indent="0" algn="ctr">
              <a:buNone/>
              <a:defRPr>
                <a:solidFill>
                  <a:schemeClr val="tx1">
                    <a:tint val="75000"/>
                  </a:schemeClr>
                </a:solidFill>
              </a:defRPr>
            </a:lvl4pPr>
            <a:lvl5pPr marL="7836480" indent="0" algn="ctr">
              <a:buNone/>
              <a:defRPr>
                <a:solidFill>
                  <a:schemeClr val="tx1">
                    <a:tint val="75000"/>
                  </a:schemeClr>
                </a:solidFill>
              </a:defRPr>
            </a:lvl5pPr>
            <a:lvl6pPr marL="9795600" indent="0" algn="ctr">
              <a:buNone/>
              <a:defRPr>
                <a:solidFill>
                  <a:schemeClr val="tx1">
                    <a:tint val="75000"/>
                  </a:schemeClr>
                </a:solidFill>
              </a:defRPr>
            </a:lvl6pPr>
            <a:lvl7pPr marL="11754720" indent="0" algn="ctr">
              <a:buNone/>
              <a:defRPr>
                <a:solidFill>
                  <a:schemeClr val="tx1">
                    <a:tint val="75000"/>
                  </a:schemeClr>
                </a:solidFill>
              </a:defRPr>
            </a:lvl7pPr>
            <a:lvl8pPr marL="13713840" indent="0" algn="ctr">
              <a:buNone/>
              <a:defRPr>
                <a:solidFill>
                  <a:schemeClr val="tx1">
                    <a:tint val="75000"/>
                  </a:schemeClr>
                </a:solidFill>
              </a:defRPr>
            </a:lvl8pPr>
            <a:lvl9pPr marL="1567296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3B531A-3059-4A70-892E-FB2B886F6AC7}" type="datetimeFigureOut">
              <a:rPr lang="en-US" smtClean="0"/>
              <a:t>9/15/21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1EA80-BBF8-481F-8BA8-1A425A579348}" type="slidenum">
              <a:rPr lang="en-US" smtClean="0"/>
              <a:t>‹#›</a:t>
            </a:fld>
            <a:endParaRPr lang="en-US"/>
          </a:p>
        </p:txBody>
      </p:sp>
    </p:spTree>
    <p:extLst>
      <p:ext uri="{BB962C8B-B14F-4D97-AF65-F5344CB8AC3E}">
        <p14:creationId xmlns:p14="http://schemas.microsoft.com/office/powerpoint/2010/main" val="1040132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3B531A-3059-4A70-892E-FB2B886F6AC7}" type="datetimeFigureOut">
              <a:rPr lang="en-US" smtClean="0"/>
              <a:t>9/15/21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1EA80-BBF8-481F-8BA8-1A425A579348}" type="slidenum">
              <a:rPr lang="en-US" smtClean="0"/>
              <a:t>‹#›</a:t>
            </a:fld>
            <a:endParaRPr lang="en-US"/>
          </a:p>
        </p:txBody>
      </p:sp>
    </p:spTree>
    <p:extLst>
      <p:ext uri="{BB962C8B-B14F-4D97-AF65-F5344CB8AC3E}">
        <p14:creationId xmlns:p14="http://schemas.microsoft.com/office/powerpoint/2010/main" val="262648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6762376" y="7027333"/>
            <a:ext cx="61065406" cy="1498007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566148" y="7027333"/>
            <a:ext cx="182342794" cy="1498007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3B531A-3059-4A70-892E-FB2B886F6AC7}" type="datetimeFigureOut">
              <a:rPr lang="en-US" smtClean="0"/>
              <a:t>9/15/21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1EA80-BBF8-481F-8BA8-1A425A579348}" type="slidenum">
              <a:rPr lang="en-US" smtClean="0"/>
              <a:t>‹#›</a:t>
            </a:fld>
            <a:endParaRPr lang="en-US"/>
          </a:p>
        </p:txBody>
      </p:sp>
    </p:spTree>
    <p:extLst>
      <p:ext uri="{BB962C8B-B14F-4D97-AF65-F5344CB8AC3E}">
        <p14:creationId xmlns:p14="http://schemas.microsoft.com/office/powerpoint/2010/main" val="20027729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841151" y="11362972"/>
            <a:ext cx="43524098" cy="7838722"/>
          </a:xfrm>
        </p:spPr>
        <p:txBody>
          <a:bodyPr/>
          <a:lstStyle/>
          <a:p>
            <a:r>
              <a:rPr lang="en-US"/>
              <a:t>Click to edit Master title style</a:t>
            </a:r>
          </a:p>
        </p:txBody>
      </p:sp>
      <p:sp>
        <p:nvSpPr>
          <p:cNvPr id="3" name="Subtitle 2"/>
          <p:cNvSpPr>
            <a:spLocks noGrp="1"/>
          </p:cNvSpPr>
          <p:nvPr>
            <p:ph type="subTitle" idx="1"/>
          </p:nvPr>
        </p:nvSpPr>
        <p:spPr>
          <a:xfrm>
            <a:off x="7680631" y="20725699"/>
            <a:ext cx="35845151" cy="9348611"/>
          </a:xfrm>
        </p:spPr>
        <p:txBody>
          <a:bodyPr/>
          <a:lstStyle>
            <a:lvl1pPr marL="0" indent="0" algn="ctr">
              <a:buNone/>
              <a:defRPr/>
            </a:lvl1pPr>
            <a:lvl2pPr marL="385221" indent="0" algn="ctr">
              <a:buNone/>
              <a:defRPr/>
            </a:lvl2pPr>
            <a:lvl3pPr marL="770443" indent="0" algn="ctr">
              <a:buNone/>
              <a:defRPr/>
            </a:lvl3pPr>
            <a:lvl4pPr marL="1155664" indent="0" algn="ctr">
              <a:buNone/>
              <a:defRPr/>
            </a:lvl4pPr>
            <a:lvl5pPr marL="1540885" indent="0" algn="ctr">
              <a:buNone/>
              <a:defRPr/>
            </a:lvl5pPr>
            <a:lvl6pPr marL="1926107" indent="0" algn="ctr">
              <a:buNone/>
              <a:defRPr/>
            </a:lvl6pPr>
            <a:lvl7pPr marL="2311328" indent="0" algn="ctr">
              <a:buNone/>
              <a:defRPr/>
            </a:lvl7pPr>
            <a:lvl8pPr marL="2696549" indent="0" algn="ctr">
              <a:buNone/>
              <a:defRPr/>
            </a:lvl8pPr>
            <a:lvl9pPr marL="3081771"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3DA875-1A0A-4EC3-8094-76AEA299B76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283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15A33F8-C582-46DC-AB18-90BF8AA1E7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71671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5788" y="23503824"/>
            <a:ext cx="43524098" cy="7263694"/>
          </a:xfrm>
        </p:spPr>
        <p:txBody>
          <a:bodyPr anchor="t"/>
          <a:lstStyle>
            <a:lvl1pPr algn="l">
              <a:defRPr sz="3400" b="1" cap="all"/>
            </a:lvl1pPr>
          </a:lstStyle>
          <a:p>
            <a:r>
              <a:rPr lang="en-US"/>
              <a:t>Click to edit Master title style</a:t>
            </a:r>
          </a:p>
        </p:txBody>
      </p:sp>
      <p:sp>
        <p:nvSpPr>
          <p:cNvPr id="3" name="Text Placeholder 2"/>
          <p:cNvSpPr>
            <a:spLocks noGrp="1"/>
          </p:cNvSpPr>
          <p:nvPr>
            <p:ph type="body" idx="1"/>
          </p:nvPr>
        </p:nvSpPr>
        <p:spPr>
          <a:xfrm>
            <a:off x="4045788" y="15502820"/>
            <a:ext cx="43524098" cy="8001000"/>
          </a:xfrm>
        </p:spPr>
        <p:txBody>
          <a:bodyPr anchor="b"/>
          <a:lstStyle>
            <a:lvl1pPr marL="0" indent="0">
              <a:buNone/>
              <a:defRPr sz="1700"/>
            </a:lvl1pPr>
            <a:lvl2pPr marL="385221" indent="0">
              <a:buNone/>
              <a:defRPr sz="1500"/>
            </a:lvl2pPr>
            <a:lvl3pPr marL="770443" indent="0">
              <a:buNone/>
              <a:defRPr sz="1300"/>
            </a:lvl3pPr>
            <a:lvl4pPr marL="1155664" indent="0">
              <a:buNone/>
              <a:defRPr sz="1200"/>
            </a:lvl4pPr>
            <a:lvl5pPr marL="1540885" indent="0">
              <a:buNone/>
              <a:defRPr sz="1200"/>
            </a:lvl5pPr>
            <a:lvl6pPr marL="1926107" indent="0">
              <a:buNone/>
              <a:defRPr sz="1200"/>
            </a:lvl6pPr>
            <a:lvl7pPr marL="2311328" indent="0">
              <a:buNone/>
              <a:defRPr sz="1200"/>
            </a:lvl7pPr>
            <a:lvl8pPr marL="2696549" indent="0">
              <a:buNone/>
              <a:defRPr sz="1200"/>
            </a:lvl8pPr>
            <a:lvl9pPr marL="3081771" indent="0">
              <a:buNone/>
              <a:defRPr sz="12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80FFF6-B08C-40F4-801B-3D8E392143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85614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61336" y="8533698"/>
            <a:ext cx="22961361" cy="24137056"/>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5683714" y="8533698"/>
            <a:ext cx="22961362" cy="24137056"/>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D552B5-277C-475B-9DD0-C897F28CA6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965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59649" y="1464028"/>
            <a:ext cx="46087102" cy="609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59649" y="8187980"/>
            <a:ext cx="22625889" cy="3411361"/>
          </a:xfrm>
        </p:spPr>
        <p:txBody>
          <a:bodyPr anchor="b"/>
          <a:lstStyle>
            <a:lvl1pPr marL="0" indent="0">
              <a:buNone/>
              <a:defRPr sz="2000" b="1"/>
            </a:lvl1pPr>
            <a:lvl2pPr marL="385221" indent="0">
              <a:buNone/>
              <a:defRPr sz="1700" b="1"/>
            </a:lvl2pPr>
            <a:lvl3pPr marL="770443" indent="0">
              <a:buNone/>
              <a:defRPr sz="1500" b="1"/>
            </a:lvl3pPr>
            <a:lvl4pPr marL="1155664" indent="0">
              <a:buNone/>
              <a:defRPr sz="1300" b="1"/>
            </a:lvl4pPr>
            <a:lvl5pPr marL="1540885" indent="0">
              <a:buNone/>
              <a:defRPr sz="1300" b="1"/>
            </a:lvl5pPr>
            <a:lvl6pPr marL="1926107" indent="0">
              <a:buNone/>
              <a:defRPr sz="1300" b="1"/>
            </a:lvl6pPr>
            <a:lvl7pPr marL="2311328" indent="0">
              <a:buNone/>
              <a:defRPr sz="1300" b="1"/>
            </a:lvl7pPr>
            <a:lvl8pPr marL="2696549" indent="0">
              <a:buNone/>
              <a:defRPr sz="1300" b="1"/>
            </a:lvl8pPr>
            <a:lvl9pPr marL="3081771" indent="0">
              <a:buNone/>
              <a:defRPr sz="1300" b="1"/>
            </a:lvl9pPr>
          </a:lstStyle>
          <a:p>
            <a:pPr lvl="0"/>
            <a:r>
              <a:rPr lang="en-US"/>
              <a:t>Click to edit Master text styles</a:t>
            </a:r>
          </a:p>
        </p:txBody>
      </p:sp>
      <p:sp>
        <p:nvSpPr>
          <p:cNvPr id="4" name="Content Placeholder 3"/>
          <p:cNvSpPr>
            <a:spLocks noGrp="1"/>
          </p:cNvSpPr>
          <p:nvPr>
            <p:ph sz="half" idx="2"/>
          </p:nvPr>
        </p:nvSpPr>
        <p:spPr>
          <a:xfrm>
            <a:off x="2559649" y="11599335"/>
            <a:ext cx="22625889" cy="21073181"/>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487" y="8187980"/>
            <a:ext cx="22634275" cy="3411361"/>
          </a:xfrm>
        </p:spPr>
        <p:txBody>
          <a:bodyPr anchor="b"/>
          <a:lstStyle>
            <a:lvl1pPr marL="0" indent="0">
              <a:buNone/>
              <a:defRPr sz="2000" b="1"/>
            </a:lvl1pPr>
            <a:lvl2pPr marL="385221" indent="0">
              <a:buNone/>
              <a:defRPr sz="1700" b="1"/>
            </a:lvl2pPr>
            <a:lvl3pPr marL="770443" indent="0">
              <a:buNone/>
              <a:defRPr sz="1500" b="1"/>
            </a:lvl3pPr>
            <a:lvl4pPr marL="1155664" indent="0">
              <a:buNone/>
              <a:defRPr sz="1300" b="1"/>
            </a:lvl4pPr>
            <a:lvl5pPr marL="1540885" indent="0">
              <a:buNone/>
              <a:defRPr sz="1300" b="1"/>
            </a:lvl5pPr>
            <a:lvl6pPr marL="1926107" indent="0">
              <a:buNone/>
              <a:defRPr sz="1300" b="1"/>
            </a:lvl6pPr>
            <a:lvl7pPr marL="2311328" indent="0">
              <a:buNone/>
              <a:defRPr sz="1300" b="1"/>
            </a:lvl7pPr>
            <a:lvl8pPr marL="2696549" indent="0">
              <a:buNone/>
              <a:defRPr sz="1300" b="1"/>
            </a:lvl8pPr>
            <a:lvl9pPr marL="3081771" indent="0">
              <a:buNone/>
              <a:defRPr sz="1300" b="1"/>
            </a:lvl9pPr>
          </a:lstStyle>
          <a:p>
            <a:pPr lvl="0"/>
            <a:r>
              <a:rPr lang="en-US"/>
              <a:t>Click to edit Master text styles</a:t>
            </a:r>
          </a:p>
        </p:txBody>
      </p:sp>
      <p:sp>
        <p:nvSpPr>
          <p:cNvPr id="6" name="Content Placeholder 5"/>
          <p:cNvSpPr>
            <a:spLocks noGrp="1"/>
          </p:cNvSpPr>
          <p:nvPr>
            <p:ph sz="quarter" idx="4"/>
          </p:nvPr>
        </p:nvSpPr>
        <p:spPr>
          <a:xfrm>
            <a:off x="26012487" y="11599335"/>
            <a:ext cx="22634275" cy="21073181"/>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277B4FA-952B-42E9-AA17-9DD5277767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1032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58E3F1E-600F-4FFD-9C9F-B5CF28EDDD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4190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E54687B-2B0C-4C72-910A-08F837A9A1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779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59649" y="1456977"/>
            <a:ext cx="16847388" cy="6196542"/>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20020957" y="1456977"/>
            <a:ext cx="28625800" cy="31215542"/>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59649" y="7653514"/>
            <a:ext cx="16847388" cy="25019000"/>
          </a:xfrm>
        </p:spPr>
        <p:txBody>
          <a:bodyPr/>
          <a:lstStyle>
            <a:lvl1pPr marL="0" indent="0">
              <a:buNone/>
              <a:defRPr sz="1200"/>
            </a:lvl1pPr>
            <a:lvl2pPr marL="385221" indent="0">
              <a:buNone/>
              <a:defRPr sz="1000"/>
            </a:lvl2pPr>
            <a:lvl3pPr marL="770443" indent="0">
              <a:buNone/>
              <a:defRPr sz="800"/>
            </a:lvl3pPr>
            <a:lvl4pPr marL="1155664" indent="0">
              <a:buNone/>
              <a:defRPr sz="800"/>
            </a:lvl4pPr>
            <a:lvl5pPr marL="1540885" indent="0">
              <a:buNone/>
              <a:defRPr sz="800"/>
            </a:lvl5pPr>
            <a:lvl6pPr marL="1926107" indent="0">
              <a:buNone/>
              <a:defRPr sz="800"/>
            </a:lvl6pPr>
            <a:lvl7pPr marL="2311328" indent="0">
              <a:buNone/>
              <a:defRPr sz="800"/>
            </a:lvl7pPr>
            <a:lvl8pPr marL="2696549" indent="0">
              <a:buNone/>
              <a:defRPr sz="800"/>
            </a:lvl8pPr>
            <a:lvl9pPr marL="308177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5AA0377-1CB1-458B-8566-5074D52038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3504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3B531A-3059-4A70-892E-FB2B886F6AC7}" type="datetimeFigureOut">
              <a:rPr lang="en-US" smtClean="0"/>
              <a:t>9/15/21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1EA80-BBF8-481F-8BA8-1A425A579348}" type="slidenum">
              <a:rPr lang="en-US" smtClean="0"/>
              <a:t>‹#›</a:t>
            </a:fld>
            <a:endParaRPr lang="en-US"/>
          </a:p>
        </p:txBody>
      </p:sp>
    </p:spTree>
    <p:extLst>
      <p:ext uri="{BB962C8B-B14F-4D97-AF65-F5344CB8AC3E}">
        <p14:creationId xmlns:p14="http://schemas.microsoft.com/office/powerpoint/2010/main" val="4625390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7313" y="25602851"/>
            <a:ext cx="30724176" cy="3023306"/>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10037313" y="3268494"/>
            <a:ext cx="30724176" cy="21944541"/>
          </a:xfrm>
        </p:spPr>
        <p:txBody>
          <a:bodyPr/>
          <a:lstStyle>
            <a:lvl1pPr marL="0" indent="0">
              <a:buNone/>
              <a:defRPr sz="2700"/>
            </a:lvl1pPr>
            <a:lvl2pPr marL="385221" indent="0">
              <a:buNone/>
              <a:defRPr sz="2400"/>
            </a:lvl2pPr>
            <a:lvl3pPr marL="770443" indent="0">
              <a:buNone/>
              <a:defRPr sz="2000"/>
            </a:lvl3pPr>
            <a:lvl4pPr marL="1155664" indent="0">
              <a:buNone/>
              <a:defRPr sz="1700"/>
            </a:lvl4pPr>
            <a:lvl5pPr marL="1540885" indent="0">
              <a:buNone/>
              <a:defRPr sz="1700"/>
            </a:lvl5pPr>
            <a:lvl6pPr marL="1926107" indent="0">
              <a:buNone/>
              <a:defRPr sz="1700"/>
            </a:lvl6pPr>
            <a:lvl7pPr marL="2311328" indent="0">
              <a:buNone/>
              <a:defRPr sz="1700"/>
            </a:lvl7pPr>
            <a:lvl8pPr marL="2696549" indent="0">
              <a:buNone/>
              <a:defRPr sz="1700"/>
            </a:lvl8pPr>
            <a:lvl9pPr marL="3081771" indent="0">
              <a:buNone/>
              <a:defRPr sz="1700"/>
            </a:lvl9pPr>
          </a:lstStyle>
          <a:p>
            <a:pPr lvl="0"/>
            <a:endParaRPr lang="en-US" noProof="0"/>
          </a:p>
        </p:txBody>
      </p:sp>
      <p:sp>
        <p:nvSpPr>
          <p:cNvPr id="4" name="Text Placeholder 3"/>
          <p:cNvSpPr>
            <a:spLocks noGrp="1"/>
          </p:cNvSpPr>
          <p:nvPr>
            <p:ph type="body" sz="half" idx="2"/>
          </p:nvPr>
        </p:nvSpPr>
        <p:spPr>
          <a:xfrm>
            <a:off x="10037313" y="28626155"/>
            <a:ext cx="30724176" cy="4291541"/>
          </a:xfrm>
        </p:spPr>
        <p:txBody>
          <a:bodyPr/>
          <a:lstStyle>
            <a:lvl1pPr marL="0" indent="0">
              <a:buNone/>
              <a:defRPr sz="1200"/>
            </a:lvl1pPr>
            <a:lvl2pPr marL="385221" indent="0">
              <a:buNone/>
              <a:defRPr sz="1000"/>
            </a:lvl2pPr>
            <a:lvl3pPr marL="770443" indent="0">
              <a:buNone/>
              <a:defRPr sz="800"/>
            </a:lvl3pPr>
            <a:lvl4pPr marL="1155664" indent="0">
              <a:buNone/>
              <a:defRPr sz="800"/>
            </a:lvl4pPr>
            <a:lvl5pPr marL="1540885" indent="0">
              <a:buNone/>
              <a:defRPr sz="800"/>
            </a:lvl5pPr>
            <a:lvl6pPr marL="1926107" indent="0">
              <a:buNone/>
              <a:defRPr sz="800"/>
            </a:lvl6pPr>
            <a:lvl7pPr marL="2311328" indent="0">
              <a:buNone/>
              <a:defRPr sz="800"/>
            </a:lvl7pPr>
            <a:lvl8pPr marL="2696549" indent="0">
              <a:buNone/>
              <a:defRPr sz="800"/>
            </a:lvl8pPr>
            <a:lvl9pPr marL="3081771" indent="0">
              <a:buNone/>
              <a:defRPr sz="8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9ECFF8-571C-4955-AC4C-FD69F91F89C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97108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CAA2ED8-9DAC-4DF6-9871-21AA39C515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268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124976" y="1460500"/>
            <a:ext cx="11520098" cy="312102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61331" y="1460500"/>
            <a:ext cx="34402623" cy="312102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6E32C9-D809-4AB2-9377-449ABF3122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5019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044954" y="23503469"/>
            <a:ext cx="43525440" cy="7264400"/>
          </a:xfrm>
        </p:spPr>
        <p:txBody>
          <a:bodyPr anchor="t"/>
          <a:lstStyle>
            <a:lvl1pPr algn="l">
              <a:defRPr sz="17099" b="1" cap="all"/>
            </a:lvl1pPr>
          </a:lstStyle>
          <a:p>
            <a:r>
              <a:rPr lang="en-US"/>
              <a:t>Click to edit Master title style</a:t>
            </a:r>
          </a:p>
        </p:txBody>
      </p:sp>
      <p:sp>
        <p:nvSpPr>
          <p:cNvPr id="3" name="Text Placeholder 2"/>
          <p:cNvSpPr>
            <a:spLocks noGrp="1"/>
          </p:cNvSpPr>
          <p:nvPr>
            <p:ph type="body" idx="1"/>
          </p:nvPr>
        </p:nvSpPr>
        <p:spPr>
          <a:xfrm>
            <a:off x="4044954" y="15502472"/>
            <a:ext cx="43525440" cy="8000998"/>
          </a:xfrm>
        </p:spPr>
        <p:txBody>
          <a:bodyPr anchor="b"/>
          <a:lstStyle>
            <a:lvl1pPr marL="0" indent="0">
              <a:buNone/>
              <a:defRPr sz="8600">
                <a:solidFill>
                  <a:schemeClr val="tx1">
                    <a:tint val="75000"/>
                  </a:schemeClr>
                </a:solidFill>
              </a:defRPr>
            </a:lvl1pPr>
            <a:lvl2pPr marL="1959120" indent="0">
              <a:buNone/>
              <a:defRPr sz="7800">
                <a:solidFill>
                  <a:schemeClr val="tx1">
                    <a:tint val="75000"/>
                  </a:schemeClr>
                </a:solidFill>
              </a:defRPr>
            </a:lvl2pPr>
            <a:lvl3pPr marL="3918240" indent="0">
              <a:buNone/>
              <a:defRPr sz="6800">
                <a:solidFill>
                  <a:schemeClr val="tx1">
                    <a:tint val="75000"/>
                  </a:schemeClr>
                </a:solidFill>
              </a:defRPr>
            </a:lvl3pPr>
            <a:lvl4pPr marL="5877360" indent="0">
              <a:buNone/>
              <a:defRPr sz="6000">
                <a:solidFill>
                  <a:schemeClr val="tx1">
                    <a:tint val="75000"/>
                  </a:schemeClr>
                </a:solidFill>
              </a:defRPr>
            </a:lvl4pPr>
            <a:lvl5pPr marL="7836480" indent="0">
              <a:buNone/>
              <a:defRPr sz="6000">
                <a:solidFill>
                  <a:schemeClr val="tx1">
                    <a:tint val="75000"/>
                  </a:schemeClr>
                </a:solidFill>
              </a:defRPr>
            </a:lvl5pPr>
            <a:lvl6pPr marL="9795600" indent="0">
              <a:buNone/>
              <a:defRPr sz="6000">
                <a:solidFill>
                  <a:schemeClr val="tx1">
                    <a:tint val="75000"/>
                  </a:schemeClr>
                </a:solidFill>
              </a:defRPr>
            </a:lvl6pPr>
            <a:lvl7pPr marL="11754720" indent="0">
              <a:buNone/>
              <a:defRPr sz="6000">
                <a:solidFill>
                  <a:schemeClr val="tx1">
                    <a:tint val="75000"/>
                  </a:schemeClr>
                </a:solidFill>
              </a:defRPr>
            </a:lvl7pPr>
            <a:lvl8pPr marL="13713840" indent="0">
              <a:buNone/>
              <a:defRPr sz="6000">
                <a:solidFill>
                  <a:schemeClr val="tx1">
                    <a:tint val="75000"/>
                  </a:schemeClr>
                </a:solidFill>
              </a:defRPr>
            </a:lvl8pPr>
            <a:lvl9pPr marL="15672960" indent="0">
              <a:buNone/>
              <a:defRPr sz="6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3B531A-3059-4A70-892E-FB2B886F6AC7}" type="datetimeFigureOut">
              <a:rPr lang="en-US" smtClean="0"/>
              <a:t>9/15/21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11EA80-BBF8-481F-8BA8-1A425A579348}" type="slidenum">
              <a:rPr lang="en-US" smtClean="0"/>
              <a:t>‹#›</a:t>
            </a:fld>
            <a:endParaRPr lang="en-US"/>
          </a:p>
        </p:txBody>
      </p:sp>
    </p:spTree>
    <p:extLst>
      <p:ext uri="{BB962C8B-B14F-4D97-AF65-F5344CB8AC3E}">
        <p14:creationId xmlns:p14="http://schemas.microsoft.com/office/powerpoint/2010/main" val="4023911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566143" y="40961733"/>
            <a:ext cx="121704101" cy="115866336"/>
          </a:xfrm>
        </p:spPr>
        <p:txBody>
          <a:bodyPr/>
          <a:lstStyle>
            <a:lvl1pPr>
              <a:defRPr sz="12000"/>
            </a:lvl1pPr>
            <a:lvl2pPr>
              <a:defRPr sz="10300"/>
            </a:lvl2pPr>
            <a:lvl3pPr>
              <a:defRPr sz="8600"/>
            </a:lvl3pPr>
            <a:lvl4pPr>
              <a:defRPr sz="7800"/>
            </a:lvl4pPr>
            <a:lvl5pPr>
              <a:defRPr sz="7800"/>
            </a:lvl5pPr>
            <a:lvl6pPr>
              <a:defRPr sz="7800"/>
            </a:lvl6pPr>
            <a:lvl7pPr>
              <a:defRPr sz="7800"/>
            </a:lvl7pPr>
            <a:lvl8pPr>
              <a:defRPr sz="7800"/>
            </a:lvl8pPr>
            <a:lvl9pPr>
              <a:defRPr sz="7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36123682" y="40961733"/>
            <a:ext cx="121704101" cy="115866336"/>
          </a:xfrm>
        </p:spPr>
        <p:txBody>
          <a:bodyPr/>
          <a:lstStyle>
            <a:lvl1pPr>
              <a:defRPr sz="12000"/>
            </a:lvl1pPr>
            <a:lvl2pPr>
              <a:defRPr sz="10300"/>
            </a:lvl2pPr>
            <a:lvl3pPr>
              <a:defRPr sz="8600"/>
            </a:lvl3pPr>
            <a:lvl4pPr>
              <a:defRPr sz="7800"/>
            </a:lvl4pPr>
            <a:lvl5pPr>
              <a:defRPr sz="7800"/>
            </a:lvl5pPr>
            <a:lvl6pPr>
              <a:defRPr sz="7800"/>
            </a:lvl6pPr>
            <a:lvl7pPr>
              <a:defRPr sz="7800"/>
            </a:lvl7pPr>
            <a:lvl8pPr>
              <a:defRPr sz="7800"/>
            </a:lvl8pPr>
            <a:lvl9pPr>
              <a:defRPr sz="7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3B531A-3059-4A70-892E-FB2B886F6AC7}" type="datetimeFigureOut">
              <a:rPr lang="en-US" smtClean="0"/>
              <a:t>9/15/21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1EA80-BBF8-481F-8BA8-1A425A579348}" type="slidenum">
              <a:rPr lang="en-US" smtClean="0"/>
              <a:t>‹#›</a:t>
            </a:fld>
            <a:endParaRPr lang="en-US"/>
          </a:p>
        </p:txBody>
      </p:sp>
    </p:spTree>
    <p:extLst>
      <p:ext uri="{BB962C8B-B14F-4D97-AF65-F5344CB8AC3E}">
        <p14:creationId xmlns:p14="http://schemas.microsoft.com/office/powerpoint/2010/main" val="1219139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560320" y="1464736"/>
            <a:ext cx="46085760" cy="6096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560320" y="8187269"/>
            <a:ext cx="22625053" cy="3412064"/>
          </a:xfrm>
        </p:spPr>
        <p:txBody>
          <a:bodyPr anchor="b"/>
          <a:lstStyle>
            <a:lvl1pPr marL="0" indent="0">
              <a:buNone/>
              <a:defRPr sz="10300" b="1"/>
            </a:lvl1pPr>
            <a:lvl2pPr marL="1959120" indent="0">
              <a:buNone/>
              <a:defRPr sz="8600" b="1"/>
            </a:lvl2pPr>
            <a:lvl3pPr marL="3918240" indent="0">
              <a:buNone/>
              <a:defRPr sz="7800" b="1"/>
            </a:lvl3pPr>
            <a:lvl4pPr marL="5877360" indent="0">
              <a:buNone/>
              <a:defRPr sz="6800" b="1"/>
            </a:lvl4pPr>
            <a:lvl5pPr marL="7836480" indent="0">
              <a:buNone/>
              <a:defRPr sz="6800" b="1"/>
            </a:lvl5pPr>
            <a:lvl6pPr marL="9795600" indent="0">
              <a:buNone/>
              <a:defRPr sz="6800" b="1"/>
            </a:lvl6pPr>
            <a:lvl7pPr marL="11754720" indent="0">
              <a:buNone/>
              <a:defRPr sz="6800" b="1"/>
            </a:lvl7pPr>
            <a:lvl8pPr marL="13713840" indent="0">
              <a:buNone/>
              <a:defRPr sz="6800" b="1"/>
            </a:lvl8pPr>
            <a:lvl9pPr marL="15672960" indent="0">
              <a:buNone/>
              <a:defRPr sz="6800" b="1"/>
            </a:lvl9pPr>
          </a:lstStyle>
          <a:p>
            <a:pPr lvl="0"/>
            <a:r>
              <a:rPr lang="en-US"/>
              <a:t>Click to edit Master text styles</a:t>
            </a:r>
          </a:p>
        </p:txBody>
      </p:sp>
      <p:sp>
        <p:nvSpPr>
          <p:cNvPr id="4" name="Content Placeholder 3"/>
          <p:cNvSpPr>
            <a:spLocks noGrp="1"/>
          </p:cNvSpPr>
          <p:nvPr>
            <p:ph sz="half" idx="2"/>
          </p:nvPr>
        </p:nvSpPr>
        <p:spPr>
          <a:xfrm>
            <a:off x="2560320" y="11599333"/>
            <a:ext cx="22625053" cy="21073536"/>
          </a:xfrm>
        </p:spPr>
        <p:txBody>
          <a:bodyPr/>
          <a:lstStyle>
            <a:lvl1pPr>
              <a:defRPr sz="10300"/>
            </a:lvl1pPr>
            <a:lvl2pPr>
              <a:defRPr sz="8600"/>
            </a:lvl2pPr>
            <a:lvl3pPr>
              <a:defRPr sz="7800"/>
            </a:lvl3pPr>
            <a:lvl4pPr>
              <a:defRPr sz="6800"/>
            </a:lvl4pPr>
            <a:lvl5pPr>
              <a:defRPr sz="6800"/>
            </a:lvl5pPr>
            <a:lvl6pPr>
              <a:defRPr sz="6800"/>
            </a:lvl6pPr>
            <a:lvl7pPr>
              <a:defRPr sz="6800"/>
            </a:lvl7pPr>
            <a:lvl8pPr>
              <a:defRPr sz="6800"/>
            </a:lvl8pPr>
            <a:lvl9pPr>
              <a:defRPr sz="6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6012143" y="8187269"/>
            <a:ext cx="22633941" cy="3412064"/>
          </a:xfrm>
        </p:spPr>
        <p:txBody>
          <a:bodyPr anchor="b"/>
          <a:lstStyle>
            <a:lvl1pPr marL="0" indent="0">
              <a:buNone/>
              <a:defRPr sz="10300" b="1"/>
            </a:lvl1pPr>
            <a:lvl2pPr marL="1959120" indent="0">
              <a:buNone/>
              <a:defRPr sz="8600" b="1"/>
            </a:lvl2pPr>
            <a:lvl3pPr marL="3918240" indent="0">
              <a:buNone/>
              <a:defRPr sz="7800" b="1"/>
            </a:lvl3pPr>
            <a:lvl4pPr marL="5877360" indent="0">
              <a:buNone/>
              <a:defRPr sz="6800" b="1"/>
            </a:lvl4pPr>
            <a:lvl5pPr marL="7836480" indent="0">
              <a:buNone/>
              <a:defRPr sz="6800" b="1"/>
            </a:lvl5pPr>
            <a:lvl6pPr marL="9795600" indent="0">
              <a:buNone/>
              <a:defRPr sz="6800" b="1"/>
            </a:lvl6pPr>
            <a:lvl7pPr marL="11754720" indent="0">
              <a:buNone/>
              <a:defRPr sz="6800" b="1"/>
            </a:lvl7pPr>
            <a:lvl8pPr marL="13713840" indent="0">
              <a:buNone/>
              <a:defRPr sz="6800" b="1"/>
            </a:lvl8pPr>
            <a:lvl9pPr marL="15672960" indent="0">
              <a:buNone/>
              <a:defRPr sz="6800" b="1"/>
            </a:lvl9pPr>
          </a:lstStyle>
          <a:p>
            <a:pPr lvl="0"/>
            <a:r>
              <a:rPr lang="en-US"/>
              <a:t>Click to edit Master text styles</a:t>
            </a:r>
          </a:p>
        </p:txBody>
      </p:sp>
      <p:sp>
        <p:nvSpPr>
          <p:cNvPr id="6" name="Content Placeholder 5"/>
          <p:cNvSpPr>
            <a:spLocks noGrp="1"/>
          </p:cNvSpPr>
          <p:nvPr>
            <p:ph sz="quarter" idx="4"/>
          </p:nvPr>
        </p:nvSpPr>
        <p:spPr>
          <a:xfrm>
            <a:off x="26012143" y="11599333"/>
            <a:ext cx="22633941" cy="21073536"/>
          </a:xfrm>
        </p:spPr>
        <p:txBody>
          <a:bodyPr/>
          <a:lstStyle>
            <a:lvl1pPr>
              <a:defRPr sz="10300"/>
            </a:lvl1pPr>
            <a:lvl2pPr>
              <a:defRPr sz="8600"/>
            </a:lvl2pPr>
            <a:lvl3pPr>
              <a:defRPr sz="7800"/>
            </a:lvl3pPr>
            <a:lvl4pPr>
              <a:defRPr sz="6800"/>
            </a:lvl4pPr>
            <a:lvl5pPr>
              <a:defRPr sz="6800"/>
            </a:lvl5pPr>
            <a:lvl6pPr>
              <a:defRPr sz="6800"/>
            </a:lvl6pPr>
            <a:lvl7pPr>
              <a:defRPr sz="6800"/>
            </a:lvl7pPr>
            <a:lvl8pPr>
              <a:defRPr sz="6800"/>
            </a:lvl8pPr>
            <a:lvl9pPr>
              <a:defRPr sz="6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3B531A-3059-4A70-892E-FB2B886F6AC7}" type="datetimeFigureOut">
              <a:rPr lang="en-US" smtClean="0"/>
              <a:t>9/15/21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11EA80-BBF8-481F-8BA8-1A425A579348}" type="slidenum">
              <a:rPr lang="en-US" smtClean="0"/>
              <a:t>‹#›</a:t>
            </a:fld>
            <a:endParaRPr lang="en-US"/>
          </a:p>
        </p:txBody>
      </p:sp>
    </p:spTree>
    <p:extLst>
      <p:ext uri="{BB962C8B-B14F-4D97-AF65-F5344CB8AC3E}">
        <p14:creationId xmlns:p14="http://schemas.microsoft.com/office/powerpoint/2010/main" val="1571094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3B531A-3059-4A70-892E-FB2B886F6AC7}" type="datetimeFigureOut">
              <a:rPr lang="en-US" smtClean="0"/>
              <a:t>9/15/21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11EA80-BBF8-481F-8BA8-1A425A579348}" type="slidenum">
              <a:rPr lang="en-US" smtClean="0"/>
              <a:t>‹#›</a:t>
            </a:fld>
            <a:endParaRPr lang="en-US"/>
          </a:p>
        </p:txBody>
      </p:sp>
    </p:spTree>
    <p:extLst>
      <p:ext uri="{BB962C8B-B14F-4D97-AF65-F5344CB8AC3E}">
        <p14:creationId xmlns:p14="http://schemas.microsoft.com/office/powerpoint/2010/main" val="389005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3B531A-3059-4A70-892E-FB2B886F6AC7}" type="datetimeFigureOut">
              <a:rPr lang="en-US" smtClean="0"/>
              <a:t>9/15/21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11EA80-BBF8-481F-8BA8-1A425A579348}" type="slidenum">
              <a:rPr lang="en-US" smtClean="0"/>
              <a:t>‹#›</a:t>
            </a:fld>
            <a:endParaRPr lang="en-US"/>
          </a:p>
        </p:txBody>
      </p:sp>
    </p:spTree>
    <p:extLst>
      <p:ext uri="{BB962C8B-B14F-4D97-AF65-F5344CB8AC3E}">
        <p14:creationId xmlns:p14="http://schemas.microsoft.com/office/powerpoint/2010/main" val="117329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9" y="1456267"/>
            <a:ext cx="16846554" cy="6197600"/>
          </a:xfrm>
        </p:spPr>
        <p:txBody>
          <a:bodyPr anchor="b"/>
          <a:lstStyle>
            <a:lvl1pPr algn="l">
              <a:defRPr sz="8600" b="1"/>
            </a:lvl1pPr>
          </a:lstStyle>
          <a:p>
            <a:r>
              <a:rPr lang="en-US"/>
              <a:t>Click to edit Master title style</a:t>
            </a:r>
          </a:p>
        </p:txBody>
      </p:sp>
      <p:sp>
        <p:nvSpPr>
          <p:cNvPr id="3" name="Content Placeholder 2"/>
          <p:cNvSpPr>
            <a:spLocks noGrp="1"/>
          </p:cNvSpPr>
          <p:nvPr>
            <p:ph idx="1"/>
          </p:nvPr>
        </p:nvSpPr>
        <p:spPr>
          <a:xfrm>
            <a:off x="20020282" y="1456270"/>
            <a:ext cx="28625800" cy="31216602"/>
          </a:xfrm>
        </p:spPr>
        <p:txBody>
          <a:bodyPr/>
          <a:lstStyle>
            <a:lvl1pPr>
              <a:defRPr sz="13699"/>
            </a:lvl1pPr>
            <a:lvl2pPr>
              <a:defRPr sz="12000"/>
            </a:lvl2pPr>
            <a:lvl3pPr>
              <a:defRPr sz="10300"/>
            </a:lvl3pPr>
            <a:lvl4pPr>
              <a:defRPr sz="8600"/>
            </a:lvl4pPr>
            <a:lvl5pPr>
              <a:defRPr sz="8600"/>
            </a:lvl5pPr>
            <a:lvl6pPr>
              <a:defRPr sz="8600"/>
            </a:lvl6pPr>
            <a:lvl7pPr>
              <a:defRPr sz="8600"/>
            </a:lvl7pPr>
            <a:lvl8pPr>
              <a:defRPr sz="8600"/>
            </a:lvl8pPr>
            <a:lvl9pPr>
              <a:defRPr sz="8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9" y="7653870"/>
            <a:ext cx="16846554" cy="25019002"/>
          </a:xfrm>
        </p:spPr>
        <p:txBody>
          <a:bodyPr/>
          <a:lstStyle>
            <a:lvl1pPr marL="0" indent="0">
              <a:buNone/>
              <a:defRPr sz="6000"/>
            </a:lvl1pPr>
            <a:lvl2pPr marL="1959120" indent="0">
              <a:buNone/>
              <a:defRPr sz="5100"/>
            </a:lvl2pPr>
            <a:lvl3pPr marL="3918240" indent="0">
              <a:buNone/>
              <a:defRPr sz="4300"/>
            </a:lvl3pPr>
            <a:lvl4pPr marL="5877360" indent="0">
              <a:buNone/>
              <a:defRPr sz="3900"/>
            </a:lvl4pPr>
            <a:lvl5pPr marL="7836480" indent="0">
              <a:buNone/>
              <a:defRPr sz="3900"/>
            </a:lvl5pPr>
            <a:lvl6pPr marL="9795600" indent="0">
              <a:buNone/>
              <a:defRPr sz="3900"/>
            </a:lvl6pPr>
            <a:lvl7pPr marL="11754720" indent="0">
              <a:buNone/>
              <a:defRPr sz="3900"/>
            </a:lvl7pPr>
            <a:lvl8pPr marL="13713840" indent="0">
              <a:buNone/>
              <a:defRPr sz="3900"/>
            </a:lvl8pPr>
            <a:lvl9pPr marL="15672960" indent="0">
              <a:buNone/>
              <a:defRPr sz="3900"/>
            </a:lvl9pPr>
          </a:lstStyle>
          <a:p>
            <a:pPr lvl="0"/>
            <a:r>
              <a:rPr lang="en-US"/>
              <a:t>Click to edit Master text styles</a:t>
            </a:r>
          </a:p>
        </p:txBody>
      </p:sp>
      <p:sp>
        <p:nvSpPr>
          <p:cNvPr id="5" name="Date Placeholder 4"/>
          <p:cNvSpPr>
            <a:spLocks noGrp="1"/>
          </p:cNvSpPr>
          <p:nvPr>
            <p:ph type="dt" sz="half" idx="10"/>
          </p:nvPr>
        </p:nvSpPr>
        <p:spPr/>
        <p:txBody>
          <a:bodyPr/>
          <a:lstStyle/>
          <a:p>
            <a:fld id="{FD3B531A-3059-4A70-892E-FB2B886F6AC7}" type="datetimeFigureOut">
              <a:rPr lang="en-US" smtClean="0"/>
              <a:t>9/15/21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1EA80-BBF8-481F-8BA8-1A425A579348}" type="slidenum">
              <a:rPr lang="en-US" smtClean="0"/>
              <a:t>‹#›</a:t>
            </a:fld>
            <a:endParaRPr lang="en-US"/>
          </a:p>
        </p:txBody>
      </p:sp>
    </p:spTree>
    <p:extLst>
      <p:ext uri="{BB962C8B-B14F-4D97-AF65-F5344CB8AC3E}">
        <p14:creationId xmlns:p14="http://schemas.microsoft.com/office/powerpoint/2010/main" val="2446063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36813" y="25603200"/>
            <a:ext cx="30723840" cy="3022602"/>
          </a:xfrm>
        </p:spPr>
        <p:txBody>
          <a:bodyPr anchor="b"/>
          <a:lstStyle>
            <a:lvl1pPr algn="l">
              <a:defRPr sz="8600" b="1"/>
            </a:lvl1pPr>
          </a:lstStyle>
          <a:p>
            <a:r>
              <a:rPr lang="en-US"/>
              <a:t>Click to edit Master title style</a:t>
            </a:r>
          </a:p>
        </p:txBody>
      </p:sp>
      <p:sp>
        <p:nvSpPr>
          <p:cNvPr id="3" name="Picture Placeholder 2"/>
          <p:cNvSpPr>
            <a:spLocks noGrp="1"/>
          </p:cNvSpPr>
          <p:nvPr>
            <p:ph type="pic" idx="1"/>
          </p:nvPr>
        </p:nvSpPr>
        <p:spPr>
          <a:xfrm>
            <a:off x="10036813" y="3268133"/>
            <a:ext cx="30723840" cy="21945600"/>
          </a:xfrm>
        </p:spPr>
        <p:txBody>
          <a:bodyPr/>
          <a:lstStyle>
            <a:lvl1pPr marL="0" indent="0">
              <a:buNone/>
              <a:defRPr sz="13699"/>
            </a:lvl1pPr>
            <a:lvl2pPr marL="1959120" indent="0">
              <a:buNone/>
              <a:defRPr sz="12000"/>
            </a:lvl2pPr>
            <a:lvl3pPr marL="3918240" indent="0">
              <a:buNone/>
              <a:defRPr sz="10300"/>
            </a:lvl3pPr>
            <a:lvl4pPr marL="5877360" indent="0">
              <a:buNone/>
              <a:defRPr sz="8600"/>
            </a:lvl4pPr>
            <a:lvl5pPr marL="7836480" indent="0">
              <a:buNone/>
              <a:defRPr sz="8600"/>
            </a:lvl5pPr>
            <a:lvl6pPr marL="9795600" indent="0">
              <a:buNone/>
              <a:defRPr sz="8600"/>
            </a:lvl6pPr>
            <a:lvl7pPr marL="11754720" indent="0">
              <a:buNone/>
              <a:defRPr sz="8600"/>
            </a:lvl7pPr>
            <a:lvl8pPr marL="13713840" indent="0">
              <a:buNone/>
              <a:defRPr sz="8600"/>
            </a:lvl8pPr>
            <a:lvl9pPr marL="15672960" indent="0">
              <a:buNone/>
              <a:defRPr sz="8600"/>
            </a:lvl9pPr>
          </a:lstStyle>
          <a:p>
            <a:endParaRPr lang="en-US"/>
          </a:p>
        </p:txBody>
      </p:sp>
      <p:sp>
        <p:nvSpPr>
          <p:cNvPr id="4" name="Text Placeholder 3"/>
          <p:cNvSpPr>
            <a:spLocks noGrp="1"/>
          </p:cNvSpPr>
          <p:nvPr>
            <p:ph type="body" sz="half" idx="2"/>
          </p:nvPr>
        </p:nvSpPr>
        <p:spPr>
          <a:xfrm>
            <a:off x="10036813" y="28625802"/>
            <a:ext cx="30723840" cy="4292598"/>
          </a:xfrm>
        </p:spPr>
        <p:txBody>
          <a:bodyPr/>
          <a:lstStyle>
            <a:lvl1pPr marL="0" indent="0">
              <a:buNone/>
              <a:defRPr sz="6000"/>
            </a:lvl1pPr>
            <a:lvl2pPr marL="1959120" indent="0">
              <a:buNone/>
              <a:defRPr sz="5100"/>
            </a:lvl2pPr>
            <a:lvl3pPr marL="3918240" indent="0">
              <a:buNone/>
              <a:defRPr sz="4300"/>
            </a:lvl3pPr>
            <a:lvl4pPr marL="5877360" indent="0">
              <a:buNone/>
              <a:defRPr sz="3900"/>
            </a:lvl4pPr>
            <a:lvl5pPr marL="7836480" indent="0">
              <a:buNone/>
              <a:defRPr sz="3900"/>
            </a:lvl5pPr>
            <a:lvl6pPr marL="9795600" indent="0">
              <a:buNone/>
              <a:defRPr sz="3900"/>
            </a:lvl6pPr>
            <a:lvl7pPr marL="11754720" indent="0">
              <a:buNone/>
              <a:defRPr sz="3900"/>
            </a:lvl7pPr>
            <a:lvl8pPr marL="13713840" indent="0">
              <a:buNone/>
              <a:defRPr sz="3900"/>
            </a:lvl8pPr>
            <a:lvl9pPr marL="15672960" indent="0">
              <a:buNone/>
              <a:defRPr sz="3900"/>
            </a:lvl9pPr>
          </a:lstStyle>
          <a:p>
            <a:pPr lvl="0"/>
            <a:r>
              <a:rPr lang="en-US"/>
              <a:t>Click to edit Master text styles</a:t>
            </a:r>
          </a:p>
        </p:txBody>
      </p:sp>
      <p:sp>
        <p:nvSpPr>
          <p:cNvPr id="5" name="Date Placeholder 4"/>
          <p:cNvSpPr>
            <a:spLocks noGrp="1"/>
          </p:cNvSpPr>
          <p:nvPr>
            <p:ph type="dt" sz="half" idx="10"/>
          </p:nvPr>
        </p:nvSpPr>
        <p:spPr/>
        <p:txBody>
          <a:bodyPr/>
          <a:lstStyle/>
          <a:p>
            <a:fld id="{FD3B531A-3059-4A70-892E-FB2B886F6AC7}" type="datetimeFigureOut">
              <a:rPr lang="en-US" smtClean="0"/>
              <a:t>9/15/21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11EA80-BBF8-481F-8BA8-1A425A579348}" type="slidenum">
              <a:rPr lang="en-US" smtClean="0"/>
              <a:t>‹#›</a:t>
            </a:fld>
            <a:endParaRPr lang="en-US"/>
          </a:p>
        </p:txBody>
      </p:sp>
    </p:spTree>
    <p:extLst>
      <p:ext uri="{BB962C8B-B14F-4D97-AF65-F5344CB8AC3E}">
        <p14:creationId xmlns:p14="http://schemas.microsoft.com/office/powerpoint/2010/main" val="1069232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60320" y="1464736"/>
            <a:ext cx="46085760" cy="6096000"/>
          </a:xfrm>
          <a:prstGeom prst="rect">
            <a:avLst/>
          </a:prstGeom>
        </p:spPr>
        <p:txBody>
          <a:bodyPr vert="horz" lIns="391839" tIns="195920" rIns="391839" bIns="195920" rtlCol="0" anchor="ctr">
            <a:normAutofit/>
          </a:bodyPr>
          <a:lstStyle/>
          <a:p>
            <a:r>
              <a:rPr lang="en-US"/>
              <a:t>Click to edit Master title style</a:t>
            </a:r>
          </a:p>
        </p:txBody>
      </p:sp>
      <p:sp>
        <p:nvSpPr>
          <p:cNvPr id="3" name="Text Placeholder 2"/>
          <p:cNvSpPr>
            <a:spLocks noGrp="1"/>
          </p:cNvSpPr>
          <p:nvPr>
            <p:ph type="body" idx="1"/>
          </p:nvPr>
        </p:nvSpPr>
        <p:spPr>
          <a:xfrm>
            <a:off x="2560320" y="8534403"/>
            <a:ext cx="46085760" cy="24138469"/>
          </a:xfrm>
          <a:prstGeom prst="rect">
            <a:avLst/>
          </a:prstGeom>
        </p:spPr>
        <p:txBody>
          <a:bodyPr vert="horz" lIns="391839" tIns="195920" rIns="391839" bIns="1959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560320" y="33900536"/>
            <a:ext cx="11948160" cy="1947333"/>
          </a:xfrm>
          <a:prstGeom prst="rect">
            <a:avLst/>
          </a:prstGeom>
        </p:spPr>
        <p:txBody>
          <a:bodyPr vert="horz" lIns="391839" tIns="195920" rIns="391839" bIns="195920" rtlCol="0" anchor="ctr"/>
          <a:lstStyle>
            <a:lvl1pPr algn="l">
              <a:defRPr sz="5100">
                <a:solidFill>
                  <a:schemeClr val="tx1">
                    <a:tint val="75000"/>
                  </a:schemeClr>
                </a:solidFill>
              </a:defRPr>
            </a:lvl1pPr>
          </a:lstStyle>
          <a:p>
            <a:fld id="{FD3B531A-3059-4A70-892E-FB2B886F6AC7}" type="datetimeFigureOut">
              <a:rPr lang="en-US" smtClean="0"/>
              <a:t>9/15/21</a:t>
            </a:fld>
            <a:endParaRPr lang="en-US"/>
          </a:p>
        </p:txBody>
      </p:sp>
      <p:sp>
        <p:nvSpPr>
          <p:cNvPr id="5" name="Footer Placeholder 4"/>
          <p:cNvSpPr>
            <a:spLocks noGrp="1"/>
          </p:cNvSpPr>
          <p:nvPr>
            <p:ph type="ftr" sz="quarter" idx="3"/>
          </p:nvPr>
        </p:nvSpPr>
        <p:spPr>
          <a:xfrm>
            <a:off x="17495520" y="33900536"/>
            <a:ext cx="16215360" cy="1947333"/>
          </a:xfrm>
          <a:prstGeom prst="rect">
            <a:avLst/>
          </a:prstGeom>
        </p:spPr>
        <p:txBody>
          <a:bodyPr vert="horz" lIns="391839" tIns="195920" rIns="391839" bIns="195920" rtlCol="0" anchor="ctr"/>
          <a:lstStyle>
            <a:lvl1pPr algn="ctr">
              <a:defRPr sz="51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697920" y="33900536"/>
            <a:ext cx="11948160" cy="1947333"/>
          </a:xfrm>
          <a:prstGeom prst="rect">
            <a:avLst/>
          </a:prstGeom>
        </p:spPr>
        <p:txBody>
          <a:bodyPr vert="horz" lIns="391839" tIns="195920" rIns="391839" bIns="195920" rtlCol="0" anchor="ctr"/>
          <a:lstStyle>
            <a:lvl1pPr algn="r">
              <a:defRPr sz="5100">
                <a:solidFill>
                  <a:schemeClr val="tx1">
                    <a:tint val="75000"/>
                  </a:schemeClr>
                </a:solidFill>
              </a:defRPr>
            </a:lvl1pPr>
          </a:lstStyle>
          <a:p>
            <a:fld id="{B211EA80-BBF8-481F-8BA8-1A425A579348}" type="slidenum">
              <a:rPr lang="en-US" smtClean="0"/>
              <a:t>‹#›</a:t>
            </a:fld>
            <a:endParaRPr lang="en-US"/>
          </a:p>
        </p:txBody>
      </p:sp>
    </p:spTree>
    <p:extLst>
      <p:ext uri="{BB962C8B-B14F-4D97-AF65-F5344CB8AC3E}">
        <p14:creationId xmlns:p14="http://schemas.microsoft.com/office/powerpoint/2010/main" val="13389056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918240" rtl="0" eaLnBrk="1" latinLnBrk="0" hangingPunct="1">
        <a:spcBef>
          <a:spcPct val="0"/>
        </a:spcBef>
        <a:buNone/>
        <a:defRPr sz="18899" kern="1200">
          <a:solidFill>
            <a:schemeClr val="tx1"/>
          </a:solidFill>
          <a:latin typeface="+mj-lt"/>
          <a:ea typeface="+mj-ea"/>
          <a:cs typeface="+mj-cs"/>
        </a:defRPr>
      </a:lvl1pPr>
    </p:titleStyle>
    <p:bodyStyle>
      <a:lvl1pPr marL="1469340" indent="-1469340" algn="l" defTabSz="3918240" rtl="0" eaLnBrk="1" latinLnBrk="0" hangingPunct="1">
        <a:spcBef>
          <a:spcPct val="20000"/>
        </a:spcBef>
        <a:buFont typeface="Arial" pitchFamily="34" charset="0"/>
        <a:buChar char="•"/>
        <a:defRPr sz="13699" kern="1200">
          <a:solidFill>
            <a:schemeClr val="tx1"/>
          </a:solidFill>
          <a:latin typeface="+mn-lt"/>
          <a:ea typeface="+mn-ea"/>
          <a:cs typeface="+mn-cs"/>
        </a:defRPr>
      </a:lvl1pPr>
      <a:lvl2pPr marL="3183571" indent="-1224450" algn="l" defTabSz="3918240" rtl="0" eaLnBrk="1" latinLnBrk="0" hangingPunct="1">
        <a:spcBef>
          <a:spcPct val="20000"/>
        </a:spcBef>
        <a:buFont typeface="Arial" pitchFamily="34" charset="0"/>
        <a:buChar char="–"/>
        <a:defRPr sz="12000" kern="1200">
          <a:solidFill>
            <a:schemeClr val="tx1"/>
          </a:solidFill>
          <a:latin typeface="+mn-lt"/>
          <a:ea typeface="+mn-ea"/>
          <a:cs typeface="+mn-cs"/>
        </a:defRPr>
      </a:lvl2pPr>
      <a:lvl3pPr marL="4897800" indent="-979560" algn="l" defTabSz="3918240" rtl="0" eaLnBrk="1" latinLnBrk="0" hangingPunct="1">
        <a:spcBef>
          <a:spcPct val="20000"/>
        </a:spcBef>
        <a:buFont typeface="Arial" pitchFamily="34" charset="0"/>
        <a:buChar char="•"/>
        <a:defRPr sz="10300" kern="1200">
          <a:solidFill>
            <a:schemeClr val="tx1"/>
          </a:solidFill>
          <a:latin typeface="+mn-lt"/>
          <a:ea typeface="+mn-ea"/>
          <a:cs typeface="+mn-cs"/>
        </a:defRPr>
      </a:lvl3pPr>
      <a:lvl4pPr marL="6856920" indent="-979560" algn="l" defTabSz="3918240" rtl="0" eaLnBrk="1" latinLnBrk="0" hangingPunct="1">
        <a:spcBef>
          <a:spcPct val="20000"/>
        </a:spcBef>
        <a:buFont typeface="Arial" pitchFamily="34" charset="0"/>
        <a:buChar char="–"/>
        <a:defRPr sz="8600" kern="1200">
          <a:solidFill>
            <a:schemeClr val="tx1"/>
          </a:solidFill>
          <a:latin typeface="+mn-lt"/>
          <a:ea typeface="+mn-ea"/>
          <a:cs typeface="+mn-cs"/>
        </a:defRPr>
      </a:lvl4pPr>
      <a:lvl5pPr marL="8816041" indent="-979560" algn="l" defTabSz="3918240" rtl="0" eaLnBrk="1" latinLnBrk="0" hangingPunct="1">
        <a:spcBef>
          <a:spcPct val="20000"/>
        </a:spcBef>
        <a:buFont typeface="Arial" pitchFamily="34" charset="0"/>
        <a:buChar char="»"/>
        <a:defRPr sz="8600" kern="1200">
          <a:solidFill>
            <a:schemeClr val="tx1"/>
          </a:solidFill>
          <a:latin typeface="+mn-lt"/>
          <a:ea typeface="+mn-ea"/>
          <a:cs typeface="+mn-cs"/>
        </a:defRPr>
      </a:lvl5pPr>
      <a:lvl6pPr marL="10775160" indent="-979560" algn="l" defTabSz="3918240" rtl="0" eaLnBrk="1" latinLnBrk="0" hangingPunct="1">
        <a:spcBef>
          <a:spcPct val="20000"/>
        </a:spcBef>
        <a:buFont typeface="Arial" pitchFamily="34" charset="0"/>
        <a:buChar char="•"/>
        <a:defRPr sz="8600" kern="1200">
          <a:solidFill>
            <a:schemeClr val="tx1"/>
          </a:solidFill>
          <a:latin typeface="+mn-lt"/>
          <a:ea typeface="+mn-ea"/>
          <a:cs typeface="+mn-cs"/>
        </a:defRPr>
      </a:lvl6pPr>
      <a:lvl7pPr marL="12734280" indent="-979560" algn="l" defTabSz="3918240" rtl="0" eaLnBrk="1" latinLnBrk="0" hangingPunct="1">
        <a:spcBef>
          <a:spcPct val="20000"/>
        </a:spcBef>
        <a:buFont typeface="Arial" pitchFamily="34" charset="0"/>
        <a:buChar char="•"/>
        <a:defRPr sz="8600" kern="1200">
          <a:solidFill>
            <a:schemeClr val="tx1"/>
          </a:solidFill>
          <a:latin typeface="+mn-lt"/>
          <a:ea typeface="+mn-ea"/>
          <a:cs typeface="+mn-cs"/>
        </a:defRPr>
      </a:lvl7pPr>
      <a:lvl8pPr marL="14693401" indent="-979560" algn="l" defTabSz="3918240" rtl="0" eaLnBrk="1" latinLnBrk="0" hangingPunct="1">
        <a:spcBef>
          <a:spcPct val="20000"/>
        </a:spcBef>
        <a:buFont typeface="Arial" pitchFamily="34" charset="0"/>
        <a:buChar char="•"/>
        <a:defRPr sz="8600" kern="1200">
          <a:solidFill>
            <a:schemeClr val="tx1"/>
          </a:solidFill>
          <a:latin typeface="+mn-lt"/>
          <a:ea typeface="+mn-ea"/>
          <a:cs typeface="+mn-cs"/>
        </a:defRPr>
      </a:lvl8pPr>
      <a:lvl9pPr marL="16652520" indent="-979560" algn="l" defTabSz="3918240" rtl="0" eaLnBrk="1" latinLnBrk="0" hangingPunct="1">
        <a:spcBef>
          <a:spcPct val="20000"/>
        </a:spcBef>
        <a:buFont typeface="Arial" pitchFamily="34" charset="0"/>
        <a:buChar char="•"/>
        <a:defRPr sz="8600" kern="1200">
          <a:solidFill>
            <a:schemeClr val="tx1"/>
          </a:solidFill>
          <a:latin typeface="+mn-lt"/>
          <a:ea typeface="+mn-ea"/>
          <a:cs typeface="+mn-cs"/>
        </a:defRPr>
      </a:lvl9pPr>
    </p:bodyStyle>
    <p:otherStyle>
      <a:defPPr>
        <a:defRPr lang="en-US"/>
      </a:defPPr>
      <a:lvl1pPr marL="0" algn="l" defTabSz="3918240" rtl="0" eaLnBrk="1" latinLnBrk="0" hangingPunct="1">
        <a:defRPr sz="7800" kern="1200">
          <a:solidFill>
            <a:schemeClr val="tx1"/>
          </a:solidFill>
          <a:latin typeface="+mn-lt"/>
          <a:ea typeface="+mn-ea"/>
          <a:cs typeface="+mn-cs"/>
        </a:defRPr>
      </a:lvl1pPr>
      <a:lvl2pPr marL="1959120" algn="l" defTabSz="3918240" rtl="0" eaLnBrk="1" latinLnBrk="0" hangingPunct="1">
        <a:defRPr sz="7800" kern="1200">
          <a:solidFill>
            <a:schemeClr val="tx1"/>
          </a:solidFill>
          <a:latin typeface="+mn-lt"/>
          <a:ea typeface="+mn-ea"/>
          <a:cs typeface="+mn-cs"/>
        </a:defRPr>
      </a:lvl2pPr>
      <a:lvl3pPr marL="3918240" algn="l" defTabSz="3918240" rtl="0" eaLnBrk="1" latinLnBrk="0" hangingPunct="1">
        <a:defRPr sz="7800" kern="1200">
          <a:solidFill>
            <a:schemeClr val="tx1"/>
          </a:solidFill>
          <a:latin typeface="+mn-lt"/>
          <a:ea typeface="+mn-ea"/>
          <a:cs typeface="+mn-cs"/>
        </a:defRPr>
      </a:lvl3pPr>
      <a:lvl4pPr marL="5877360" algn="l" defTabSz="3918240" rtl="0" eaLnBrk="1" latinLnBrk="0" hangingPunct="1">
        <a:defRPr sz="7800" kern="1200">
          <a:solidFill>
            <a:schemeClr val="tx1"/>
          </a:solidFill>
          <a:latin typeface="+mn-lt"/>
          <a:ea typeface="+mn-ea"/>
          <a:cs typeface="+mn-cs"/>
        </a:defRPr>
      </a:lvl4pPr>
      <a:lvl5pPr marL="7836480" algn="l" defTabSz="3918240" rtl="0" eaLnBrk="1" latinLnBrk="0" hangingPunct="1">
        <a:defRPr sz="7800" kern="1200">
          <a:solidFill>
            <a:schemeClr val="tx1"/>
          </a:solidFill>
          <a:latin typeface="+mn-lt"/>
          <a:ea typeface="+mn-ea"/>
          <a:cs typeface="+mn-cs"/>
        </a:defRPr>
      </a:lvl5pPr>
      <a:lvl6pPr marL="9795600" algn="l" defTabSz="3918240" rtl="0" eaLnBrk="1" latinLnBrk="0" hangingPunct="1">
        <a:defRPr sz="7800" kern="1200">
          <a:solidFill>
            <a:schemeClr val="tx1"/>
          </a:solidFill>
          <a:latin typeface="+mn-lt"/>
          <a:ea typeface="+mn-ea"/>
          <a:cs typeface="+mn-cs"/>
        </a:defRPr>
      </a:lvl6pPr>
      <a:lvl7pPr marL="11754720" algn="l" defTabSz="3918240" rtl="0" eaLnBrk="1" latinLnBrk="0" hangingPunct="1">
        <a:defRPr sz="7800" kern="1200">
          <a:solidFill>
            <a:schemeClr val="tx1"/>
          </a:solidFill>
          <a:latin typeface="+mn-lt"/>
          <a:ea typeface="+mn-ea"/>
          <a:cs typeface="+mn-cs"/>
        </a:defRPr>
      </a:lvl7pPr>
      <a:lvl8pPr marL="13713840" algn="l" defTabSz="3918240" rtl="0" eaLnBrk="1" latinLnBrk="0" hangingPunct="1">
        <a:defRPr sz="7800" kern="1200">
          <a:solidFill>
            <a:schemeClr val="tx1"/>
          </a:solidFill>
          <a:latin typeface="+mn-lt"/>
          <a:ea typeface="+mn-ea"/>
          <a:cs typeface="+mn-cs"/>
        </a:defRPr>
      </a:lvl8pPr>
      <a:lvl9pPr marL="15672960" algn="l" defTabSz="3918240" rtl="0" eaLnBrk="1" latinLnBrk="0" hangingPunct="1">
        <a:defRPr sz="7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61332" y="1460500"/>
            <a:ext cx="46083748" cy="6096000"/>
          </a:xfrm>
          <a:prstGeom prst="rect">
            <a:avLst/>
          </a:prstGeom>
          <a:noFill/>
          <a:ln w="9525">
            <a:noFill/>
            <a:miter lim="800000"/>
            <a:headEnd/>
            <a:tailEnd/>
          </a:ln>
        </p:spPr>
        <p:txBody>
          <a:bodyPr vert="horz" wrap="square" lIns="373843" tIns="186922" rIns="373843" bIns="186922"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2561332" y="8533698"/>
            <a:ext cx="46083748" cy="24137056"/>
          </a:xfrm>
          <a:prstGeom prst="rect">
            <a:avLst/>
          </a:prstGeom>
          <a:noFill/>
          <a:ln w="9525">
            <a:noFill/>
            <a:miter lim="800000"/>
            <a:headEnd/>
            <a:tailEnd/>
          </a:ln>
        </p:spPr>
        <p:txBody>
          <a:bodyPr vert="horz" wrap="square" lIns="373843" tIns="186922" rIns="373843" bIns="1869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2561334" y="33305751"/>
            <a:ext cx="11946148" cy="2540000"/>
          </a:xfrm>
          <a:prstGeom prst="rect">
            <a:avLst/>
          </a:prstGeom>
          <a:noFill/>
          <a:ln w="9525">
            <a:noFill/>
            <a:miter lim="800000"/>
            <a:headEnd/>
            <a:tailEnd/>
          </a:ln>
          <a:effectLst/>
        </p:spPr>
        <p:txBody>
          <a:bodyPr vert="horz" wrap="square" lIns="373843" tIns="186922" rIns="373843" bIns="186922" numCol="1" anchor="t" anchorCtr="0" compatLnSpc="1">
            <a:prstTxWarp prst="textNoShape">
              <a:avLst/>
            </a:prstTxWarp>
          </a:bodyPr>
          <a:lstStyle>
            <a:lvl1pPr>
              <a:defRPr sz="5600">
                <a:cs typeface="Arial" charset="0"/>
              </a:defRPr>
            </a:lvl1pPr>
          </a:lstStyle>
          <a:p>
            <a:pPr defTabSz="770443" fontAlgn="base">
              <a:spcBef>
                <a:spcPct val="0"/>
              </a:spcBef>
              <a:spcAft>
                <a:spcPct val="0"/>
              </a:spcAft>
              <a:defRPr/>
            </a:pPr>
            <a:endParaRPr lang="en-US">
              <a:solidFill>
                <a:srgbClr val="000000"/>
              </a:solidFill>
            </a:endParaRPr>
          </a:p>
        </p:txBody>
      </p:sp>
      <p:sp>
        <p:nvSpPr>
          <p:cNvPr id="12293" name="Rectangle 5"/>
          <p:cNvSpPr>
            <a:spLocks noGrp="1" noChangeArrowheads="1"/>
          </p:cNvSpPr>
          <p:nvPr>
            <p:ph type="ftr" sz="quarter" idx="3"/>
          </p:nvPr>
        </p:nvSpPr>
        <p:spPr bwMode="auto">
          <a:xfrm>
            <a:off x="17496536" y="33305751"/>
            <a:ext cx="16213348" cy="2540000"/>
          </a:xfrm>
          <a:prstGeom prst="rect">
            <a:avLst/>
          </a:prstGeom>
          <a:noFill/>
          <a:ln w="9525">
            <a:noFill/>
            <a:miter lim="800000"/>
            <a:headEnd/>
            <a:tailEnd/>
          </a:ln>
          <a:effectLst/>
        </p:spPr>
        <p:txBody>
          <a:bodyPr vert="horz" wrap="square" lIns="373843" tIns="186922" rIns="373843" bIns="186922" numCol="1" anchor="t" anchorCtr="0" compatLnSpc="1">
            <a:prstTxWarp prst="textNoShape">
              <a:avLst/>
            </a:prstTxWarp>
          </a:bodyPr>
          <a:lstStyle>
            <a:lvl1pPr algn="ctr">
              <a:defRPr sz="5600">
                <a:cs typeface="Arial" charset="0"/>
              </a:defRPr>
            </a:lvl1pPr>
          </a:lstStyle>
          <a:p>
            <a:pPr defTabSz="770443" fontAlgn="base">
              <a:spcBef>
                <a:spcPct val="0"/>
              </a:spcBef>
              <a:spcAft>
                <a:spcPct val="0"/>
              </a:spcAft>
              <a:defRPr/>
            </a:pPr>
            <a:endParaRPr lang="en-US">
              <a:solidFill>
                <a:srgbClr val="000000"/>
              </a:solidFill>
            </a:endParaRPr>
          </a:p>
        </p:txBody>
      </p:sp>
      <p:sp>
        <p:nvSpPr>
          <p:cNvPr id="12294" name="Rectangle 6"/>
          <p:cNvSpPr>
            <a:spLocks noGrp="1" noChangeArrowheads="1"/>
          </p:cNvSpPr>
          <p:nvPr>
            <p:ph type="sldNum" sz="quarter" idx="4"/>
          </p:nvPr>
        </p:nvSpPr>
        <p:spPr bwMode="auto">
          <a:xfrm>
            <a:off x="36698937" y="33305751"/>
            <a:ext cx="11946148" cy="2540000"/>
          </a:xfrm>
          <a:prstGeom prst="rect">
            <a:avLst/>
          </a:prstGeom>
          <a:noFill/>
          <a:ln w="9525">
            <a:noFill/>
            <a:miter lim="800000"/>
            <a:headEnd/>
            <a:tailEnd/>
          </a:ln>
          <a:effectLst/>
        </p:spPr>
        <p:txBody>
          <a:bodyPr vert="horz" wrap="square" lIns="373843" tIns="186922" rIns="373843" bIns="186922" numCol="1" anchor="t" anchorCtr="0" compatLnSpc="1">
            <a:prstTxWarp prst="textNoShape">
              <a:avLst/>
            </a:prstTxWarp>
          </a:bodyPr>
          <a:lstStyle>
            <a:lvl1pPr algn="r">
              <a:defRPr sz="5600">
                <a:cs typeface="Arial" charset="0"/>
              </a:defRPr>
            </a:lvl1pPr>
          </a:lstStyle>
          <a:p>
            <a:pPr defTabSz="770443" fontAlgn="base">
              <a:spcBef>
                <a:spcPct val="0"/>
              </a:spcBef>
              <a:spcAft>
                <a:spcPct val="0"/>
              </a:spcAft>
              <a:defRPr/>
            </a:pPr>
            <a:fld id="{D39E04FF-8B2A-4734-8A55-C06514782CD4}" type="slidenum">
              <a:rPr lang="en-US" smtClean="0">
                <a:solidFill>
                  <a:srgbClr val="000000"/>
                </a:solidFill>
              </a:rPr>
              <a:pPr defTabSz="770443"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613379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3739856" rtl="0" eaLnBrk="0" fontAlgn="base" hangingPunct="0">
        <a:spcBef>
          <a:spcPct val="0"/>
        </a:spcBef>
        <a:spcAft>
          <a:spcPct val="0"/>
        </a:spcAft>
        <a:defRPr sz="18099">
          <a:solidFill>
            <a:schemeClr val="tx2"/>
          </a:solidFill>
          <a:latin typeface="+mj-lt"/>
          <a:ea typeface="+mj-ea"/>
          <a:cs typeface="+mj-cs"/>
        </a:defRPr>
      </a:lvl1pPr>
      <a:lvl2pPr algn="ctr" defTabSz="3739856" rtl="0" eaLnBrk="0" fontAlgn="base" hangingPunct="0">
        <a:spcBef>
          <a:spcPct val="0"/>
        </a:spcBef>
        <a:spcAft>
          <a:spcPct val="0"/>
        </a:spcAft>
        <a:defRPr sz="18099">
          <a:solidFill>
            <a:schemeClr val="tx2"/>
          </a:solidFill>
          <a:latin typeface="Arial" charset="0"/>
        </a:defRPr>
      </a:lvl2pPr>
      <a:lvl3pPr algn="ctr" defTabSz="3739856" rtl="0" eaLnBrk="0" fontAlgn="base" hangingPunct="0">
        <a:spcBef>
          <a:spcPct val="0"/>
        </a:spcBef>
        <a:spcAft>
          <a:spcPct val="0"/>
        </a:spcAft>
        <a:defRPr sz="18099">
          <a:solidFill>
            <a:schemeClr val="tx2"/>
          </a:solidFill>
          <a:latin typeface="Arial" charset="0"/>
        </a:defRPr>
      </a:lvl3pPr>
      <a:lvl4pPr algn="ctr" defTabSz="3739856" rtl="0" eaLnBrk="0" fontAlgn="base" hangingPunct="0">
        <a:spcBef>
          <a:spcPct val="0"/>
        </a:spcBef>
        <a:spcAft>
          <a:spcPct val="0"/>
        </a:spcAft>
        <a:defRPr sz="18099">
          <a:solidFill>
            <a:schemeClr val="tx2"/>
          </a:solidFill>
          <a:latin typeface="Arial" charset="0"/>
        </a:defRPr>
      </a:lvl4pPr>
      <a:lvl5pPr algn="ctr" defTabSz="3739856" rtl="0" eaLnBrk="0" fontAlgn="base" hangingPunct="0">
        <a:spcBef>
          <a:spcPct val="0"/>
        </a:spcBef>
        <a:spcAft>
          <a:spcPct val="0"/>
        </a:spcAft>
        <a:defRPr sz="18099">
          <a:solidFill>
            <a:schemeClr val="tx2"/>
          </a:solidFill>
          <a:latin typeface="Arial" charset="0"/>
        </a:defRPr>
      </a:lvl5pPr>
      <a:lvl6pPr marL="385221" algn="ctr" defTabSz="3739856" rtl="0" fontAlgn="base">
        <a:spcBef>
          <a:spcPct val="0"/>
        </a:spcBef>
        <a:spcAft>
          <a:spcPct val="0"/>
        </a:spcAft>
        <a:defRPr sz="18099">
          <a:solidFill>
            <a:schemeClr val="tx2"/>
          </a:solidFill>
          <a:latin typeface="Arial" charset="0"/>
        </a:defRPr>
      </a:lvl6pPr>
      <a:lvl7pPr marL="770443" algn="ctr" defTabSz="3739856" rtl="0" fontAlgn="base">
        <a:spcBef>
          <a:spcPct val="0"/>
        </a:spcBef>
        <a:spcAft>
          <a:spcPct val="0"/>
        </a:spcAft>
        <a:defRPr sz="18099">
          <a:solidFill>
            <a:schemeClr val="tx2"/>
          </a:solidFill>
          <a:latin typeface="Arial" charset="0"/>
        </a:defRPr>
      </a:lvl7pPr>
      <a:lvl8pPr marL="1155664" algn="ctr" defTabSz="3739856" rtl="0" fontAlgn="base">
        <a:spcBef>
          <a:spcPct val="0"/>
        </a:spcBef>
        <a:spcAft>
          <a:spcPct val="0"/>
        </a:spcAft>
        <a:defRPr sz="18099">
          <a:solidFill>
            <a:schemeClr val="tx2"/>
          </a:solidFill>
          <a:latin typeface="Arial" charset="0"/>
        </a:defRPr>
      </a:lvl8pPr>
      <a:lvl9pPr marL="1540885" algn="ctr" defTabSz="3739856" rtl="0" fontAlgn="base">
        <a:spcBef>
          <a:spcPct val="0"/>
        </a:spcBef>
        <a:spcAft>
          <a:spcPct val="0"/>
        </a:spcAft>
        <a:defRPr sz="18099">
          <a:solidFill>
            <a:schemeClr val="tx2"/>
          </a:solidFill>
          <a:latin typeface="Arial" charset="0"/>
        </a:defRPr>
      </a:lvl9pPr>
    </p:titleStyle>
    <p:bodyStyle>
      <a:lvl1pPr marL="1403116" indent="-1403116" algn="l" defTabSz="3739856" rtl="0" eaLnBrk="0" fontAlgn="base" hangingPunct="0">
        <a:spcBef>
          <a:spcPct val="20000"/>
        </a:spcBef>
        <a:spcAft>
          <a:spcPct val="0"/>
        </a:spcAft>
        <a:buChar char="•"/>
        <a:defRPr sz="13099">
          <a:solidFill>
            <a:schemeClr val="tx1"/>
          </a:solidFill>
          <a:latin typeface="+mn-lt"/>
          <a:ea typeface="+mn-ea"/>
          <a:cs typeface="+mn-cs"/>
        </a:defRPr>
      </a:lvl1pPr>
      <a:lvl2pPr marL="3038968" indent="-1171715" algn="l" defTabSz="3739856" rtl="0" eaLnBrk="0" fontAlgn="base" hangingPunct="0">
        <a:spcBef>
          <a:spcPct val="20000"/>
        </a:spcBef>
        <a:spcAft>
          <a:spcPct val="0"/>
        </a:spcAft>
        <a:buChar char="–"/>
        <a:defRPr sz="11500">
          <a:solidFill>
            <a:schemeClr val="tx1"/>
          </a:solidFill>
          <a:latin typeface="+mn-lt"/>
        </a:defRPr>
      </a:lvl2pPr>
      <a:lvl3pPr marL="4673483" indent="-933627" algn="l" defTabSz="3739856" rtl="0" eaLnBrk="0" fontAlgn="base" hangingPunct="0">
        <a:spcBef>
          <a:spcPct val="20000"/>
        </a:spcBef>
        <a:spcAft>
          <a:spcPct val="0"/>
        </a:spcAft>
        <a:buChar char="•"/>
        <a:defRPr sz="9900">
          <a:solidFill>
            <a:schemeClr val="tx1"/>
          </a:solidFill>
          <a:latin typeface="+mn-lt"/>
        </a:defRPr>
      </a:lvl3pPr>
      <a:lvl4pPr marL="6547425" indent="-940316" algn="l" defTabSz="3739856" rtl="0" eaLnBrk="0" fontAlgn="base" hangingPunct="0">
        <a:spcBef>
          <a:spcPct val="20000"/>
        </a:spcBef>
        <a:spcAft>
          <a:spcPct val="0"/>
        </a:spcAft>
        <a:buChar char="–"/>
        <a:defRPr sz="8300">
          <a:solidFill>
            <a:schemeClr val="tx1"/>
          </a:solidFill>
          <a:latin typeface="+mn-lt"/>
        </a:defRPr>
      </a:lvl4pPr>
      <a:lvl5pPr marL="8407990" indent="-926939" algn="l" defTabSz="3739856" rtl="0" eaLnBrk="0" fontAlgn="base" hangingPunct="0">
        <a:spcBef>
          <a:spcPct val="20000"/>
        </a:spcBef>
        <a:spcAft>
          <a:spcPct val="0"/>
        </a:spcAft>
        <a:buChar char="»"/>
        <a:defRPr sz="8300">
          <a:solidFill>
            <a:schemeClr val="tx1"/>
          </a:solidFill>
          <a:latin typeface="+mn-lt"/>
        </a:defRPr>
      </a:lvl5pPr>
      <a:lvl6pPr marL="8793212" indent="-926939" algn="l" defTabSz="3739856" rtl="0" fontAlgn="base">
        <a:spcBef>
          <a:spcPct val="20000"/>
        </a:spcBef>
        <a:spcAft>
          <a:spcPct val="0"/>
        </a:spcAft>
        <a:buChar char="»"/>
        <a:defRPr sz="8300">
          <a:solidFill>
            <a:schemeClr val="tx1"/>
          </a:solidFill>
          <a:latin typeface="+mn-lt"/>
        </a:defRPr>
      </a:lvl6pPr>
      <a:lvl7pPr marL="9178433" indent="-926939" algn="l" defTabSz="3739856" rtl="0" fontAlgn="base">
        <a:spcBef>
          <a:spcPct val="20000"/>
        </a:spcBef>
        <a:spcAft>
          <a:spcPct val="0"/>
        </a:spcAft>
        <a:buChar char="»"/>
        <a:defRPr sz="8300">
          <a:solidFill>
            <a:schemeClr val="tx1"/>
          </a:solidFill>
          <a:latin typeface="+mn-lt"/>
        </a:defRPr>
      </a:lvl7pPr>
      <a:lvl8pPr marL="9563654" indent="-926939" algn="l" defTabSz="3739856" rtl="0" fontAlgn="base">
        <a:spcBef>
          <a:spcPct val="20000"/>
        </a:spcBef>
        <a:spcAft>
          <a:spcPct val="0"/>
        </a:spcAft>
        <a:buChar char="»"/>
        <a:defRPr sz="8300">
          <a:solidFill>
            <a:schemeClr val="tx1"/>
          </a:solidFill>
          <a:latin typeface="+mn-lt"/>
        </a:defRPr>
      </a:lvl8pPr>
      <a:lvl9pPr marL="9948875" indent="-926939" algn="l" defTabSz="3739856" rtl="0" fontAlgn="base">
        <a:spcBef>
          <a:spcPct val="20000"/>
        </a:spcBef>
        <a:spcAft>
          <a:spcPct val="0"/>
        </a:spcAft>
        <a:buChar char="»"/>
        <a:defRPr sz="8300">
          <a:solidFill>
            <a:schemeClr val="tx1"/>
          </a:solidFill>
          <a:latin typeface="+mn-lt"/>
        </a:defRPr>
      </a:lvl9pPr>
    </p:bodyStyle>
    <p:otherStyle>
      <a:defPPr>
        <a:defRPr lang="en-US"/>
      </a:defPPr>
      <a:lvl1pPr marL="0" algn="l" defTabSz="770443" rtl="0" eaLnBrk="1" latinLnBrk="0" hangingPunct="1">
        <a:defRPr sz="1500" kern="1200">
          <a:solidFill>
            <a:schemeClr val="tx1"/>
          </a:solidFill>
          <a:latin typeface="+mn-lt"/>
          <a:ea typeface="+mn-ea"/>
          <a:cs typeface="+mn-cs"/>
        </a:defRPr>
      </a:lvl1pPr>
      <a:lvl2pPr marL="385221" algn="l" defTabSz="770443" rtl="0" eaLnBrk="1" latinLnBrk="0" hangingPunct="1">
        <a:defRPr sz="1500" kern="1200">
          <a:solidFill>
            <a:schemeClr val="tx1"/>
          </a:solidFill>
          <a:latin typeface="+mn-lt"/>
          <a:ea typeface="+mn-ea"/>
          <a:cs typeface="+mn-cs"/>
        </a:defRPr>
      </a:lvl2pPr>
      <a:lvl3pPr marL="770443" algn="l" defTabSz="770443" rtl="0" eaLnBrk="1" latinLnBrk="0" hangingPunct="1">
        <a:defRPr sz="1500" kern="1200">
          <a:solidFill>
            <a:schemeClr val="tx1"/>
          </a:solidFill>
          <a:latin typeface="+mn-lt"/>
          <a:ea typeface="+mn-ea"/>
          <a:cs typeface="+mn-cs"/>
        </a:defRPr>
      </a:lvl3pPr>
      <a:lvl4pPr marL="1155664" algn="l" defTabSz="770443" rtl="0" eaLnBrk="1" latinLnBrk="0" hangingPunct="1">
        <a:defRPr sz="1500" kern="1200">
          <a:solidFill>
            <a:schemeClr val="tx1"/>
          </a:solidFill>
          <a:latin typeface="+mn-lt"/>
          <a:ea typeface="+mn-ea"/>
          <a:cs typeface="+mn-cs"/>
        </a:defRPr>
      </a:lvl4pPr>
      <a:lvl5pPr marL="1540885" algn="l" defTabSz="770443" rtl="0" eaLnBrk="1" latinLnBrk="0" hangingPunct="1">
        <a:defRPr sz="1500" kern="1200">
          <a:solidFill>
            <a:schemeClr val="tx1"/>
          </a:solidFill>
          <a:latin typeface="+mn-lt"/>
          <a:ea typeface="+mn-ea"/>
          <a:cs typeface="+mn-cs"/>
        </a:defRPr>
      </a:lvl5pPr>
      <a:lvl6pPr marL="1926107" algn="l" defTabSz="770443" rtl="0" eaLnBrk="1" latinLnBrk="0" hangingPunct="1">
        <a:defRPr sz="1500" kern="1200">
          <a:solidFill>
            <a:schemeClr val="tx1"/>
          </a:solidFill>
          <a:latin typeface="+mn-lt"/>
          <a:ea typeface="+mn-ea"/>
          <a:cs typeface="+mn-cs"/>
        </a:defRPr>
      </a:lvl6pPr>
      <a:lvl7pPr marL="2311328" algn="l" defTabSz="770443" rtl="0" eaLnBrk="1" latinLnBrk="0" hangingPunct="1">
        <a:defRPr sz="1500" kern="1200">
          <a:solidFill>
            <a:schemeClr val="tx1"/>
          </a:solidFill>
          <a:latin typeface="+mn-lt"/>
          <a:ea typeface="+mn-ea"/>
          <a:cs typeface="+mn-cs"/>
        </a:defRPr>
      </a:lvl7pPr>
      <a:lvl8pPr marL="2696549" algn="l" defTabSz="770443" rtl="0" eaLnBrk="1" latinLnBrk="0" hangingPunct="1">
        <a:defRPr sz="1500" kern="1200">
          <a:solidFill>
            <a:schemeClr val="tx1"/>
          </a:solidFill>
          <a:latin typeface="+mn-lt"/>
          <a:ea typeface="+mn-ea"/>
          <a:cs typeface="+mn-cs"/>
        </a:defRPr>
      </a:lvl8pPr>
      <a:lvl9pPr marL="3081771" algn="l" defTabSz="770443"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0" y="34383"/>
            <a:ext cx="51206400" cy="6444343"/>
          </a:xfrm>
          <a:prstGeom prst="rect">
            <a:avLst/>
          </a:prstGeom>
          <a:gradFill flip="none" rotWithShape="1">
            <a:gsLst>
              <a:gs pos="0">
                <a:srgbClr val="E55631"/>
              </a:gs>
              <a:gs pos="64000">
                <a:srgbClr val="002060"/>
              </a:gs>
              <a:gs pos="100000">
                <a:srgbClr val="002060"/>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38650" rtl="0" eaLnBrk="1" fontAlgn="base" latinLnBrk="0" hangingPunct="1">
              <a:lnSpc>
                <a:spcPct val="100000"/>
              </a:lnSpc>
              <a:spcBef>
                <a:spcPct val="0"/>
              </a:spcBef>
              <a:spcAft>
                <a:spcPct val="0"/>
              </a:spcAft>
              <a:buClrTx/>
              <a:buSzTx/>
              <a:buFontTx/>
              <a:buNone/>
              <a:tabLst/>
            </a:pPr>
            <a:endParaRPr kumimoji="0" lang="en-GB" sz="2300" b="0" i="0" u="none" strike="noStrike" cap="none" normalizeH="0" baseline="0">
              <a:ln>
                <a:noFill/>
              </a:ln>
              <a:solidFill>
                <a:schemeClr val="tx1"/>
              </a:solidFill>
              <a:effectLst/>
              <a:latin typeface="+mj-lt"/>
              <a:cs typeface="Times New Roman" pitchFamily="48" charset="0"/>
            </a:endParaRPr>
          </a:p>
        </p:txBody>
      </p:sp>
      <p:sp>
        <p:nvSpPr>
          <p:cNvPr id="2052" name="Text Box 124"/>
          <p:cNvSpPr txBox="1">
            <a:spLocks noChangeArrowheads="1"/>
          </p:cNvSpPr>
          <p:nvPr/>
        </p:nvSpPr>
        <p:spPr bwMode="auto">
          <a:xfrm>
            <a:off x="11245406" y="196371"/>
            <a:ext cx="28422600" cy="3541135"/>
          </a:xfrm>
          <a:prstGeom prst="rect">
            <a:avLst/>
          </a:prstGeom>
          <a:noFill/>
          <a:ln w="9525">
            <a:noFill/>
            <a:miter lim="800000"/>
            <a:headEnd/>
            <a:tailEnd/>
          </a:ln>
        </p:spPr>
        <p:txBody>
          <a:bodyPr wrap="square" lIns="77884" tIns="38944" rIns="77884" bIns="38944">
            <a:spAutoFit/>
          </a:bodyPr>
          <a:lstStyle/>
          <a:p>
            <a:pPr algn="ctr"/>
            <a:r>
              <a:rPr lang="en-US" sz="7500" b="1" dirty="0">
                <a:solidFill>
                  <a:schemeClr val="bg1"/>
                </a:solidFill>
              </a:rPr>
              <a:t>Isolation of Oral Bacterial DNA for 16S rRNA Sequencing to Determine Nitrate-Sensitive Oral Microbiota Following Acute Beetroot Supplementation</a:t>
            </a:r>
            <a:endParaRPr lang="en-US" sz="7500" b="1" dirty="0">
              <a:solidFill>
                <a:schemeClr val="bg1"/>
              </a:solidFill>
              <a:latin typeface="+mj-lt"/>
            </a:endParaRPr>
          </a:p>
        </p:txBody>
      </p:sp>
      <p:sp>
        <p:nvSpPr>
          <p:cNvPr id="2053" name="Text Box 7"/>
          <p:cNvSpPr txBox="1">
            <a:spLocks noChangeArrowheads="1"/>
          </p:cNvSpPr>
          <p:nvPr/>
        </p:nvSpPr>
        <p:spPr bwMode="auto">
          <a:xfrm>
            <a:off x="8208171" y="3733800"/>
            <a:ext cx="32558409" cy="694202"/>
          </a:xfrm>
          <a:prstGeom prst="rect">
            <a:avLst/>
          </a:prstGeom>
          <a:noFill/>
          <a:ln w="9525">
            <a:noFill/>
            <a:miter lim="800000"/>
            <a:headEnd/>
            <a:tailEnd/>
          </a:ln>
        </p:spPr>
        <p:txBody>
          <a:bodyPr wrap="square" lIns="77884" tIns="38944" rIns="77884" bIns="38944">
            <a:spAutoFit/>
          </a:bodyPr>
          <a:lstStyle/>
          <a:p>
            <a:pPr algn="ctr" defTabSz="3945516"/>
            <a:r>
              <a:rPr lang="en-US" sz="4000" b="1" dirty="0">
                <a:solidFill>
                  <a:schemeClr val="bg1"/>
                </a:solidFill>
                <a:latin typeface="+mj-lt"/>
              </a:rPr>
              <a:t>Luka Sharabidze</a:t>
            </a:r>
            <a:r>
              <a:rPr lang="en-US" sz="4000" b="1" baseline="30000" dirty="0">
                <a:solidFill>
                  <a:schemeClr val="bg1"/>
                </a:solidFill>
                <a:latin typeface="+mj-lt"/>
              </a:rPr>
              <a:t>1</a:t>
            </a:r>
            <a:r>
              <a:rPr lang="en-US" sz="4000" b="1" dirty="0">
                <a:solidFill>
                  <a:schemeClr val="bg1"/>
                </a:solidFill>
                <a:latin typeface="+mj-lt"/>
              </a:rPr>
              <a:t>, Leah Stiemsma</a:t>
            </a:r>
            <a:r>
              <a:rPr lang="en-US" sz="4000" b="1" baseline="30000" dirty="0">
                <a:solidFill>
                  <a:schemeClr val="bg1"/>
                </a:solidFill>
                <a:latin typeface="+mj-lt"/>
              </a:rPr>
              <a:t>2</a:t>
            </a:r>
            <a:r>
              <a:rPr lang="en-US" sz="4000" b="1" dirty="0">
                <a:solidFill>
                  <a:schemeClr val="bg1"/>
                </a:solidFill>
                <a:latin typeface="+mj-lt"/>
              </a:rPr>
              <a:t>, Chandler F. Riley</a:t>
            </a:r>
            <a:r>
              <a:rPr lang="en-US" sz="4000" b="1" baseline="30000" dirty="0">
                <a:solidFill>
                  <a:schemeClr val="bg1"/>
                </a:solidFill>
              </a:rPr>
              <a:t>1</a:t>
            </a:r>
            <a:r>
              <a:rPr lang="en-US" sz="4000" b="1" dirty="0">
                <a:solidFill>
                  <a:schemeClr val="bg1"/>
                </a:solidFill>
                <a:latin typeface="+mj-lt"/>
              </a:rPr>
              <a:t>, Maya Hammer</a:t>
            </a:r>
            <a:r>
              <a:rPr lang="en-US" sz="4000" b="1" baseline="30000" dirty="0">
                <a:solidFill>
                  <a:schemeClr val="bg1"/>
                </a:solidFill>
              </a:rPr>
              <a:t>1</a:t>
            </a:r>
            <a:r>
              <a:rPr lang="en-US" sz="4000" b="1" dirty="0">
                <a:solidFill>
                  <a:schemeClr val="bg1"/>
                </a:solidFill>
                <a:latin typeface="+mj-lt"/>
              </a:rPr>
              <a:t>, Ryan Kenney</a:t>
            </a:r>
            <a:r>
              <a:rPr lang="en-US" sz="4000" b="1" baseline="30000" dirty="0">
                <a:solidFill>
                  <a:schemeClr val="bg1"/>
                </a:solidFill>
              </a:rPr>
              <a:t>1</a:t>
            </a:r>
            <a:r>
              <a:rPr lang="en-US" sz="4000" b="1" dirty="0">
                <a:solidFill>
                  <a:schemeClr val="bg1"/>
                </a:solidFill>
                <a:latin typeface="+mj-lt"/>
              </a:rPr>
              <a:t>, Alyssa Riley</a:t>
            </a:r>
            <a:r>
              <a:rPr lang="en-US" sz="4000" b="1" baseline="30000" dirty="0">
                <a:solidFill>
                  <a:schemeClr val="bg1"/>
                </a:solidFill>
              </a:rPr>
              <a:t>1</a:t>
            </a:r>
            <a:r>
              <a:rPr lang="en-US" sz="4000" b="1" dirty="0">
                <a:solidFill>
                  <a:schemeClr val="bg1"/>
                </a:solidFill>
                <a:latin typeface="+mj-lt"/>
              </a:rPr>
              <a:t>, Courtney Merrill</a:t>
            </a:r>
            <a:r>
              <a:rPr lang="en-US" sz="4000" b="1" baseline="30000" dirty="0">
                <a:solidFill>
                  <a:schemeClr val="bg1"/>
                </a:solidFill>
                <a:latin typeface="+mj-lt"/>
              </a:rPr>
              <a:t>3</a:t>
            </a:r>
            <a:r>
              <a:rPr lang="en-US" sz="4000" b="1" dirty="0">
                <a:solidFill>
                  <a:schemeClr val="bg1"/>
                </a:solidFill>
                <a:latin typeface="+mj-lt"/>
              </a:rPr>
              <a:t>, Rachel Tan</a:t>
            </a:r>
            <a:r>
              <a:rPr lang="en-US" sz="4000" b="1" baseline="30000" dirty="0">
                <a:solidFill>
                  <a:schemeClr val="bg1"/>
                </a:solidFill>
                <a:latin typeface="+mj-lt"/>
              </a:rPr>
              <a:t>1</a:t>
            </a:r>
            <a:endParaRPr lang="en-US" sz="4000" b="1" dirty="0">
              <a:solidFill>
                <a:schemeClr val="bg1"/>
              </a:solidFill>
              <a:latin typeface="+mj-lt"/>
            </a:endParaRPr>
          </a:p>
        </p:txBody>
      </p:sp>
      <p:sp>
        <p:nvSpPr>
          <p:cNvPr id="2055" name="Rectangle 15"/>
          <p:cNvSpPr>
            <a:spLocks noChangeArrowheads="1"/>
          </p:cNvSpPr>
          <p:nvPr/>
        </p:nvSpPr>
        <p:spPr bwMode="auto">
          <a:xfrm>
            <a:off x="1524000" y="14820895"/>
            <a:ext cx="9409532" cy="6793178"/>
          </a:xfrm>
          <a:prstGeom prst="rect">
            <a:avLst/>
          </a:prstGeom>
          <a:noFill/>
          <a:ln w="9525">
            <a:noFill/>
            <a:miter lim="800000"/>
            <a:headEnd/>
            <a:tailEnd/>
          </a:ln>
        </p:spPr>
        <p:txBody>
          <a:bodyPr lIns="78425" tIns="39213" rIns="78425" bIns="39213"/>
          <a:lstStyle/>
          <a:p>
            <a:pPr marL="294267" indent="-294267" defTabSz="777131" fontAlgn="base">
              <a:spcBef>
                <a:spcPct val="20000"/>
              </a:spcBef>
              <a:spcAft>
                <a:spcPct val="0"/>
              </a:spcAft>
              <a:buClr>
                <a:srgbClr val="920E27"/>
              </a:buClr>
              <a:buBlip>
                <a:blip r:embed="rId3"/>
              </a:buBlip>
            </a:pPr>
            <a:endParaRPr lang="en-US" sz="2400">
              <a:solidFill>
                <a:srgbClr val="000000"/>
              </a:solidFill>
              <a:latin typeface="+mj-lt"/>
              <a:cs typeface="Times New Roman" pitchFamily="18" charset="0"/>
            </a:endParaRPr>
          </a:p>
        </p:txBody>
      </p:sp>
      <p:sp>
        <p:nvSpPr>
          <p:cNvPr id="2197" name="Rectangle 149"/>
          <p:cNvSpPr>
            <a:spLocks noChangeArrowheads="1"/>
          </p:cNvSpPr>
          <p:nvPr/>
        </p:nvSpPr>
        <p:spPr bwMode="auto">
          <a:xfrm>
            <a:off x="978877" y="7032749"/>
            <a:ext cx="14904720" cy="1005840"/>
          </a:xfrm>
          <a:prstGeom prst="rect">
            <a:avLst/>
          </a:prstGeom>
          <a:solidFill>
            <a:srgbClr val="002060"/>
          </a:solidFill>
          <a:ln w="76200">
            <a:solidFill>
              <a:srgbClr val="E55631"/>
            </a:solidFill>
            <a:miter lim="800000"/>
            <a:headEnd/>
            <a:tailEnd/>
          </a:ln>
          <a:effectLst/>
        </p:spPr>
        <p:txBody>
          <a:bodyPr lIns="78425" tIns="39213" rIns="78425" bIns="39213" anchor="ctr"/>
          <a:lstStyle/>
          <a:p>
            <a:pPr algn="ctr" defTabSz="3739856" fontAlgn="base">
              <a:spcBef>
                <a:spcPct val="0"/>
              </a:spcBef>
              <a:spcAft>
                <a:spcPct val="0"/>
              </a:spcAft>
              <a:defRPr/>
            </a:pPr>
            <a:r>
              <a:rPr lang="en-US" sz="5600" b="1" dirty="0">
                <a:solidFill>
                  <a:schemeClr val="bg1"/>
                </a:solidFill>
                <a:latin typeface="+mj-lt"/>
                <a:cs typeface="Times New Roman" pitchFamily="48" charset="0"/>
              </a:rPr>
              <a:t>Abstract</a:t>
            </a:r>
          </a:p>
        </p:txBody>
      </p:sp>
      <p:sp>
        <p:nvSpPr>
          <p:cNvPr id="2072" name="Text Box 152"/>
          <p:cNvSpPr txBox="1">
            <a:spLocks noChangeArrowheads="1"/>
          </p:cNvSpPr>
          <p:nvPr/>
        </p:nvSpPr>
        <p:spPr bwMode="auto">
          <a:xfrm>
            <a:off x="867243" y="8484108"/>
            <a:ext cx="14904720" cy="12128101"/>
          </a:xfrm>
          <a:prstGeom prst="rect">
            <a:avLst/>
          </a:prstGeom>
          <a:noFill/>
          <a:ln w="38100">
            <a:noFill/>
            <a:miter lim="800000"/>
            <a:headEnd/>
            <a:tailEnd/>
          </a:ln>
        </p:spPr>
        <p:txBody>
          <a:bodyPr wrap="square" lIns="77884" tIns="38944" rIns="77884" bIns="38944">
            <a:spAutoFit/>
          </a:bodyPr>
          <a:lstStyle/>
          <a:p>
            <a:pPr algn="just"/>
            <a:r>
              <a:rPr lang="en-US" sz="2700" dirty="0">
                <a:solidFill>
                  <a:srgbClr val="002060"/>
                </a:solidFill>
              </a:rPr>
              <a:t>Dietary nitrate (NO</a:t>
            </a:r>
            <a:r>
              <a:rPr lang="en-US" sz="2700" baseline="-25000" dirty="0">
                <a:solidFill>
                  <a:srgbClr val="002060"/>
                </a:solidFill>
              </a:rPr>
              <a:t>3</a:t>
            </a:r>
            <a:r>
              <a:rPr lang="en-US" sz="2700" baseline="30000" dirty="0">
                <a:solidFill>
                  <a:srgbClr val="002060"/>
                </a:solidFill>
              </a:rPr>
              <a:t>-</a:t>
            </a:r>
            <a:r>
              <a:rPr lang="en-US" sz="2700" dirty="0">
                <a:solidFill>
                  <a:srgbClr val="002060"/>
                </a:solidFill>
              </a:rPr>
              <a:t>) supplementation, provided as beetroot juice, improves cardiovascular, cognitive, and contractile function by augmenting nitric oxide (NO) biosynthesis. The intermediate step in NO production involves the sequential reduction of NO</a:t>
            </a:r>
            <a:r>
              <a:rPr lang="en-US" sz="2700" baseline="-25000" dirty="0">
                <a:solidFill>
                  <a:srgbClr val="002060"/>
                </a:solidFill>
              </a:rPr>
              <a:t>3</a:t>
            </a:r>
            <a:r>
              <a:rPr lang="en-US" sz="2700" baseline="30000" dirty="0">
                <a:solidFill>
                  <a:srgbClr val="002060"/>
                </a:solidFill>
              </a:rPr>
              <a:t>-</a:t>
            </a:r>
            <a:r>
              <a:rPr lang="en-US" sz="2700" dirty="0">
                <a:solidFill>
                  <a:srgbClr val="002060"/>
                </a:solidFill>
              </a:rPr>
              <a:t> to nitrite (NO</a:t>
            </a:r>
            <a:r>
              <a:rPr lang="en-US" sz="2700" baseline="-25000" dirty="0">
                <a:solidFill>
                  <a:srgbClr val="002060"/>
                </a:solidFill>
              </a:rPr>
              <a:t>2</a:t>
            </a:r>
            <a:r>
              <a:rPr lang="en-US" sz="2700" baseline="30000" dirty="0">
                <a:solidFill>
                  <a:srgbClr val="002060"/>
                </a:solidFill>
              </a:rPr>
              <a:t>-</a:t>
            </a:r>
            <a:r>
              <a:rPr lang="en-US" sz="2700" dirty="0">
                <a:solidFill>
                  <a:srgbClr val="002060"/>
                </a:solidFill>
              </a:rPr>
              <a:t>) via the oral microbiome; however, the specific taxa responsible, and whether NO</a:t>
            </a:r>
            <a:r>
              <a:rPr lang="en-US" sz="2700" baseline="-25000" dirty="0">
                <a:solidFill>
                  <a:srgbClr val="002060"/>
                </a:solidFill>
              </a:rPr>
              <a:t>3</a:t>
            </a:r>
            <a:r>
              <a:rPr lang="en-US" sz="2700" baseline="30000" dirty="0">
                <a:solidFill>
                  <a:srgbClr val="002060"/>
                </a:solidFill>
              </a:rPr>
              <a:t>-</a:t>
            </a:r>
            <a:r>
              <a:rPr lang="en-US" sz="2700" dirty="0">
                <a:solidFill>
                  <a:srgbClr val="002060"/>
                </a:solidFill>
              </a:rPr>
              <a:t> ingestion can promote a microbial composition to produce NO is yet to be established. </a:t>
            </a:r>
            <a:r>
              <a:rPr lang="en-US" sz="2700" b="1" dirty="0">
                <a:solidFill>
                  <a:srgbClr val="002060"/>
                </a:solidFill>
              </a:rPr>
              <a:t>Purpose: </a:t>
            </a:r>
            <a:r>
              <a:rPr lang="en-US" sz="2700" dirty="0">
                <a:solidFill>
                  <a:srgbClr val="002060"/>
                </a:solidFill>
              </a:rPr>
              <a:t>To</a:t>
            </a:r>
            <a:r>
              <a:rPr lang="en-US" sz="2700" b="1" dirty="0">
                <a:solidFill>
                  <a:srgbClr val="002060"/>
                </a:solidFill>
              </a:rPr>
              <a:t> </a:t>
            </a:r>
            <a:r>
              <a:rPr lang="en-US" sz="2700" dirty="0">
                <a:solidFill>
                  <a:srgbClr val="002060"/>
                </a:solidFill>
              </a:rPr>
              <a:t>determine whether acute NO</a:t>
            </a:r>
            <a:r>
              <a:rPr lang="en-US" sz="2700" baseline="-25000" dirty="0">
                <a:solidFill>
                  <a:srgbClr val="002060"/>
                </a:solidFill>
              </a:rPr>
              <a:t>3</a:t>
            </a:r>
            <a:r>
              <a:rPr lang="en-US" sz="2700" baseline="30000" dirty="0">
                <a:solidFill>
                  <a:srgbClr val="002060"/>
                </a:solidFill>
              </a:rPr>
              <a:t>- </a:t>
            </a:r>
            <a:r>
              <a:rPr lang="en-US" sz="2700" dirty="0">
                <a:solidFill>
                  <a:srgbClr val="002060"/>
                </a:solidFill>
              </a:rPr>
              <a:t>supplementation is associated with specific microbial taxa in females. </a:t>
            </a:r>
            <a:r>
              <a:rPr lang="en-US" sz="2700" b="1" dirty="0">
                <a:solidFill>
                  <a:srgbClr val="002060"/>
                </a:solidFill>
              </a:rPr>
              <a:t>Methods:</a:t>
            </a:r>
            <a:r>
              <a:rPr lang="en-US" sz="2700" dirty="0">
                <a:solidFill>
                  <a:srgbClr val="002060"/>
                </a:solidFill>
              </a:rPr>
              <a:t> In a double-blind, randomized crossover design, 15 healthy adult females consumed an acute dose of NO</a:t>
            </a:r>
            <a:r>
              <a:rPr lang="en-US" sz="2700" baseline="-25000" dirty="0">
                <a:solidFill>
                  <a:srgbClr val="002060"/>
                </a:solidFill>
              </a:rPr>
              <a:t>3</a:t>
            </a:r>
            <a:r>
              <a:rPr lang="en-US" sz="2700" baseline="30000" dirty="0">
                <a:solidFill>
                  <a:srgbClr val="002060"/>
                </a:solidFill>
              </a:rPr>
              <a:t>-</a:t>
            </a:r>
            <a:r>
              <a:rPr lang="en-US" sz="2700" dirty="0">
                <a:solidFill>
                  <a:srgbClr val="002060"/>
                </a:solidFill>
              </a:rPr>
              <a:t>-depleted beetroot juice (PL) and NO</a:t>
            </a:r>
            <a:r>
              <a:rPr lang="en-US" sz="2700" baseline="-25000" dirty="0">
                <a:solidFill>
                  <a:srgbClr val="002060"/>
                </a:solidFill>
              </a:rPr>
              <a:t>3</a:t>
            </a:r>
            <a:r>
              <a:rPr lang="en-US" sz="2700" baseline="30000" dirty="0">
                <a:solidFill>
                  <a:srgbClr val="002060"/>
                </a:solidFill>
              </a:rPr>
              <a:t>-</a:t>
            </a:r>
            <a:r>
              <a:rPr lang="en-US" sz="2700" dirty="0">
                <a:solidFill>
                  <a:srgbClr val="002060"/>
                </a:solidFill>
              </a:rPr>
              <a:t>-rich beetroot juice (BR) 2.5-h prior to performing a cheek swab for obtaining buccal cell samples, with a washout period of 7 days. Bacterial DNA from the buccal cells were isolated using a commercially available kit in preparation for subsequent 16s DNA sequencing to identify bacterial populations. DNA concentrations were assessed using nanodrop analysis (quantity of genetic material in isolated samples and DNA purity) and Qubit analysis (quantity of isolated DNA for future polymerase chain reaction (PCR) analysis) methods for future library sequencing.  </a:t>
            </a:r>
            <a:r>
              <a:rPr lang="en-US" sz="2700" b="1" dirty="0">
                <a:solidFill>
                  <a:srgbClr val="002060"/>
                </a:solidFill>
              </a:rPr>
              <a:t>Results:</a:t>
            </a:r>
            <a:r>
              <a:rPr lang="en-US" sz="2700" dirty="0">
                <a:solidFill>
                  <a:srgbClr val="002060"/>
                </a:solidFill>
              </a:rPr>
              <a:t> Due to ongoing data collection, the experimental conditions remain blinded and are represented as Condition A and B instead of PL and BR. DNA isolations were completed for a subsample of </a:t>
            </a:r>
            <a:r>
              <a:rPr lang="en-US" sz="2700" i="1" dirty="0">
                <a:solidFill>
                  <a:srgbClr val="002060"/>
                </a:solidFill>
              </a:rPr>
              <a:t>n</a:t>
            </a:r>
            <a:r>
              <a:rPr lang="en-US" sz="2700" dirty="0">
                <a:solidFill>
                  <a:srgbClr val="002060"/>
                </a:solidFill>
              </a:rPr>
              <a:t>=14. In the isolated samples, the Nanodrop analysis revealed adequate DNA concentrations (Condition A: 37.66 ± 18.92; vs Condition B: 37.52 ± 11.54  ng/</a:t>
            </a:r>
            <a:r>
              <a:rPr lang="el-GR" sz="2700" dirty="0">
                <a:solidFill>
                  <a:srgbClr val="002060"/>
                </a:solidFill>
              </a:rPr>
              <a:t>μ</a:t>
            </a:r>
            <a:r>
              <a:rPr lang="en-US" sz="2700" dirty="0">
                <a:solidFill>
                  <a:srgbClr val="002060"/>
                </a:solidFill>
              </a:rPr>
              <a:t>L) and adequate DNA purity (Condition A: 2.03 ± 0.28; vs Condition B: 2.06 ± 0.21). The Qubit analysis revealed DNA concentrations lower than values considered adequate (Condition A: 14.05 ± 9.59; vs Condition B: 13.33 ± 7.22 ng/</a:t>
            </a:r>
            <a:r>
              <a:rPr lang="el-GR" sz="2700" dirty="0">
                <a:solidFill>
                  <a:srgbClr val="002060"/>
                </a:solidFill>
              </a:rPr>
              <a:t>μ</a:t>
            </a:r>
            <a:r>
              <a:rPr lang="en-US" sz="2700" dirty="0">
                <a:solidFill>
                  <a:srgbClr val="002060"/>
                </a:solidFill>
              </a:rPr>
              <a:t>L); however, the next step is to amplify the isolated DNA using the PCR method which would cause replication of the DNA in v3-v4 regions for sequencing. As such, the concentration is more of a concern if concentrations remain low following PCR. </a:t>
            </a:r>
            <a:r>
              <a:rPr lang="en-US" sz="2700" b="1" dirty="0">
                <a:solidFill>
                  <a:srgbClr val="002060"/>
                </a:solidFill>
              </a:rPr>
              <a:t>Conclusion: </a:t>
            </a:r>
            <a:r>
              <a:rPr lang="en-US" sz="2700" dirty="0">
                <a:solidFill>
                  <a:srgbClr val="002060"/>
                </a:solidFill>
              </a:rPr>
              <a:t>DNA was successfully isolated from human buccal cell samples with or without acute NO</a:t>
            </a:r>
            <a:r>
              <a:rPr lang="en-US" sz="2700" baseline="-25000" dirty="0">
                <a:solidFill>
                  <a:srgbClr val="002060"/>
                </a:solidFill>
              </a:rPr>
              <a:t>3</a:t>
            </a:r>
            <a:r>
              <a:rPr lang="en-US" sz="2700" baseline="30000" dirty="0">
                <a:solidFill>
                  <a:srgbClr val="002060"/>
                </a:solidFill>
              </a:rPr>
              <a:t>-</a:t>
            </a:r>
            <a:r>
              <a:rPr lang="en-US" sz="2700" dirty="0">
                <a:solidFill>
                  <a:srgbClr val="002060"/>
                </a:solidFill>
              </a:rPr>
              <a:t> supplementation. Upon completion of data collection for </a:t>
            </a:r>
            <a:r>
              <a:rPr lang="en-US" sz="2700" i="1" dirty="0">
                <a:solidFill>
                  <a:srgbClr val="002060"/>
                </a:solidFill>
              </a:rPr>
              <a:t>n</a:t>
            </a:r>
            <a:r>
              <a:rPr lang="en-US" sz="2700" dirty="0">
                <a:solidFill>
                  <a:srgbClr val="002060"/>
                </a:solidFill>
              </a:rPr>
              <a:t>=40 and DNA isolation of all samples, DNA will be amplified </a:t>
            </a:r>
            <a:r>
              <a:rPr lang="en-US" sz="2700" dirty="0">
                <a:solidFill>
                  <a:srgbClr val="00205C"/>
                </a:solidFill>
              </a:rPr>
              <a:t>using PCR </a:t>
            </a:r>
            <a:r>
              <a:rPr lang="en-US" sz="2700" dirty="0">
                <a:solidFill>
                  <a:srgbClr val="002060"/>
                </a:solidFill>
              </a:rPr>
              <a:t>and sequenced to determine whether specific microbial taxa are associated with NO</a:t>
            </a:r>
            <a:r>
              <a:rPr lang="en-US" sz="2700" baseline="-25000" dirty="0">
                <a:solidFill>
                  <a:srgbClr val="002060"/>
                </a:solidFill>
              </a:rPr>
              <a:t>3</a:t>
            </a:r>
            <a:r>
              <a:rPr lang="en-US" sz="2700" baseline="30000" dirty="0">
                <a:solidFill>
                  <a:srgbClr val="002060"/>
                </a:solidFill>
              </a:rPr>
              <a:t>-</a:t>
            </a:r>
            <a:r>
              <a:rPr lang="en-US" sz="2700" dirty="0">
                <a:solidFill>
                  <a:srgbClr val="002060"/>
                </a:solidFill>
              </a:rPr>
              <a:t> ingestion and elevation in plasma NO</a:t>
            </a:r>
            <a:r>
              <a:rPr lang="en-US" sz="2700" baseline="-25000" dirty="0">
                <a:solidFill>
                  <a:srgbClr val="002060"/>
                </a:solidFill>
              </a:rPr>
              <a:t>2</a:t>
            </a:r>
            <a:r>
              <a:rPr lang="en-US" sz="2700" baseline="30000" dirty="0">
                <a:solidFill>
                  <a:srgbClr val="002060"/>
                </a:solidFill>
              </a:rPr>
              <a:t>-</a:t>
            </a:r>
            <a:r>
              <a:rPr lang="en-US" sz="2700" dirty="0">
                <a:solidFill>
                  <a:srgbClr val="002060"/>
                </a:solidFill>
              </a:rPr>
              <a:t> concentrations in blood. These data have implications for dietary NO</a:t>
            </a:r>
            <a:r>
              <a:rPr lang="en-US" sz="2700" baseline="-25000" dirty="0">
                <a:solidFill>
                  <a:srgbClr val="002060"/>
                </a:solidFill>
              </a:rPr>
              <a:t>3</a:t>
            </a:r>
            <a:r>
              <a:rPr lang="en-US" sz="2700" baseline="30000" dirty="0">
                <a:solidFill>
                  <a:srgbClr val="002060"/>
                </a:solidFill>
              </a:rPr>
              <a:t>-</a:t>
            </a:r>
            <a:r>
              <a:rPr lang="en-US" sz="2700" dirty="0">
                <a:solidFill>
                  <a:srgbClr val="002060"/>
                </a:solidFill>
              </a:rPr>
              <a:t> supplementation as a probiotic treatment to promote an oral microbiome to support NO</a:t>
            </a:r>
            <a:r>
              <a:rPr lang="en-US" sz="2700" baseline="-25000" dirty="0">
                <a:solidFill>
                  <a:srgbClr val="002060"/>
                </a:solidFill>
              </a:rPr>
              <a:t>3</a:t>
            </a:r>
            <a:r>
              <a:rPr lang="en-US" sz="2700" baseline="30000" dirty="0">
                <a:solidFill>
                  <a:srgbClr val="002060"/>
                </a:solidFill>
              </a:rPr>
              <a:t>-</a:t>
            </a:r>
            <a:r>
              <a:rPr lang="en-US" sz="2700" dirty="0">
                <a:solidFill>
                  <a:srgbClr val="002060"/>
                </a:solidFill>
              </a:rPr>
              <a:t> reduction, elevate NO bioavailability, and thus induce cardiovascular benefits in females.</a:t>
            </a:r>
            <a:endParaRPr lang="en-US" sz="2700" dirty="0">
              <a:solidFill>
                <a:srgbClr val="002060"/>
              </a:solidFill>
              <a:latin typeface="+mj-lt"/>
            </a:endParaRPr>
          </a:p>
        </p:txBody>
      </p:sp>
      <p:sp>
        <p:nvSpPr>
          <p:cNvPr id="7" name="Rectangle 4"/>
          <p:cNvSpPr>
            <a:spLocks noChangeArrowheads="1"/>
          </p:cNvSpPr>
          <p:nvPr/>
        </p:nvSpPr>
        <p:spPr bwMode="auto">
          <a:xfrm>
            <a:off x="5029203" y="-762000"/>
            <a:ext cx="155663" cy="370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77047" tIns="38524" rIns="77047" bIns="38524" numCol="1" anchor="ctr" anchorCtr="0" compatLnSpc="1">
            <a:prstTxWarp prst="textNoShape">
              <a:avLst/>
            </a:prstTxWarp>
            <a:spAutoFit/>
          </a:bodyPr>
          <a:lstStyle/>
          <a:p>
            <a:pPr defTabSz="770443" fontAlgn="base">
              <a:spcBef>
                <a:spcPct val="0"/>
              </a:spcBef>
              <a:spcAft>
                <a:spcPct val="0"/>
              </a:spcAft>
            </a:pPr>
            <a:endParaRPr lang="en-US" sz="1900">
              <a:solidFill>
                <a:srgbClr val="000000"/>
              </a:solidFill>
              <a:latin typeface="+mj-lt"/>
              <a:cs typeface="Times New Roman" pitchFamily="18" charset="0"/>
            </a:endParaRPr>
          </a:p>
        </p:txBody>
      </p:sp>
      <p:sp>
        <p:nvSpPr>
          <p:cNvPr id="10" name="Rectangle 10"/>
          <p:cNvSpPr>
            <a:spLocks noChangeArrowheads="1"/>
          </p:cNvSpPr>
          <p:nvPr/>
        </p:nvSpPr>
        <p:spPr bwMode="auto">
          <a:xfrm>
            <a:off x="5029203" y="-762000"/>
            <a:ext cx="155663" cy="370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77047" tIns="38524" rIns="77047" bIns="38524" numCol="1" anchor="ctr" anchorCtr="0" compatLnSpc="1">
            <a:prstTxWarp prst="textNoShape">
              <a:avLst/>
            </a:prstTxWarp>
            <a:spAutoFit/>
          </a:bodyPr>
          <a:lstStyle/>
          <a:p>
            <a:pPr defTabSz="770443" fontAlgn="base">
              <a:spcBef>
                <a:spcPct val="0"/>
              </a:spcBef>
              <a:spcAft>
                <a:spcPct val="0"/>
              </a:spcAft>
            </a:pPr>
            <a:endParaRPr lang="en-US" sz="1900">
              <a:solidFill>
                <a:srgbClr val="000000"/>
              </a:solidFill>
              <a:latin typeface="+mj-lt"/>
              <a:cs typeface="Times New Roman" pitchFamily="18" charset="0"/>
            </a:endParaRPr>
          </a:p>
        </p:txBody>
      </p:sp>
      <p:sp>
        <p:nvSpPr>
          <p:cNvPr id="12" name="Rectangle 16"/>
          <p:cNvSpPr>
            <a:spLocks noChangeArrowheads="1"/>
          </p:cNvSpPr>
          <p:nvPr/>
        </p:nvSpPr>
        <p:spPr bwMode="auto">
          <a:xfrm>
            <a:off x="5029203" y="-762000"/>
            <a:ext cx="155663" cy="370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77047" tIns="38524" rIns="77047" bIns="38524" numCol="1" anchor="ctr" anchorCtr="0" compatLnSpc="1">
            <a:prstTxWarp prst="textNoShape">
              <a:avLst/>
            </a:prstTxWarp>
            <a:spAutoFit/>
          </a:bodyPr>
          <a:lstStyle/>
          <a:p>
            <a:pPr defTabSz="770443" fontAlgn="base">
              <a:spcBef>
                <a:spcPct val="0"/>
              </a:spcBef>
              <a:spcAft>
                <a:spcPct val="0"/>
              </a:spcAft>
            </a:pPr>
            <a:endParaRPr lang="en-US" sz="1900">
              <a:solidFill>
                <a:srgbClr val="000000"/>
              </a:solidFill>
              <a:latin typeface="+mj-lt"/>
              <a:cs typeface="Times New Roman" pitchFamily="18" charset="0"/>
            </a:endParaRPr>
          </a:p>
        </p:txBody>
      </p:sp>
      <p:sp>
        <p:nvSpPr>
          <p:cNvPr id="14" name="Rectangle 18"/>
          <p:cNvSpPr>
            <a:spLocks noChangeArrowheads="1"/>
          </p:cNvSpPr>
          <p:nvPr/>
        </p:nvSpPr>
        <p:spPr bwMode="auto">
          <a:xfrm>
            <a:off x="5029203" y="-762000"/>
            <a:ext cx="155663" cy="370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77047" tIns="38524" rIns="77047" bIns="38524" numCol="1" anchor="ctr" anchorCtr="0" compatLnSpc="1">
            <a:prstTxWarp prst="textNoShape">
              <a:avLst/>
            </a:prstTxWarp>
            <a:spAutoFit/>
          </a:bodyPr>
          <a:lstStyle/>
          <a:p>
            <a:pPr defTabSz="770443" fontAlgn="base">
              <a:spcBef>
                <a:spcPct val="0"/>
              </a:spcBef>
              <a:spcAft>
                <a:spcPct val="0"/>
              </a:spcAft>
            </a:pPr>
            <a:endParaRPr lang="en-US" sz="1900">
              <a:solidFill>
                <a:srgbClr val="000000"/>
              </a:solidFill>
              <a:latin typeface="+mj-lt"/>
              <a:cs typeface="Times New Roman" pitchFamily="18" charset="0"/>
            </a:endParaRPr>
          </a:p>
        </p:txBody>
      </p:sp>
      <p:sp>
        <p:nvSpPr>
          <p:cNvPr id="16" name="Rectangle 20"/>
          <p:cNvSpPr>
            <a:spLocks noChangeArrowheads="1"/>
          </p:cNvSpPr>
          <p:nvPr/>
        </p:nvSpPr>
        <p:spPr bwMode="auto">
          <a:xfrm>
            <a:off x="5029203" y="-762000"/>
            <a:ext cx="155663" cy="370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77047" tIns="38524" rIns="77047" bIns="38524" numCol="1" anchor="ctr" anchorCtr="0" compatLnSpc="1">
            <a:prstTxWarp prst="textNoShape">
              <a:avLst/>
            </a:prstTxWarp>
            <a:spAutoFit/>
          </a:bodyPr>
          <a:lstStyle/>
          <a:p>
            <a:pPr defTabSz="770443" fontAlgn="base">
              <a:spcBef>
                <a:spcPct val="0"/>
              </a:spcBef>
              <a:spcAft>
                <a:spcPct val="0"/>
              </a:spcAft>
            </a:pPr>
            <a:endParaRPr lang="en-US" sz="1900">
              <a:solidFill>
                <a:srgbClr val="000000"/>
              </a:solidFill>
              <a:latin typeface="+mj-lt"/>
              <a:cs typeface="Times New Roman" pitchFamily="18" charset="0"/>
            </a:endParaRPr>
          </a:p>
        </p:txBody>
      </p:sp>
      <p:sp>
        <p:nvSpPr>
          <p:cNvPr id="18" name="Rectangle 22"/>
          <p:cNvSpPr>
            <a:spLocks noChangeArrowheads="1"/>
          </p:cNvSpPr>
          <p:nvPr/>
        </p:nvSpPr>
        <p:spPr bwMode="auto">
          <a:xfrm>
            <a:off x="5029203" y="-762000"/>
            <a:ext cx="155663" cy="370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77047" tIns="38524" rIns="77047" bIns="38524" numCol="1" anchor="ctr" anchorCtr="0" compatLnSpc="1">
            <a:prstTxWarp prst="textNoShape">
              <a:avLst/>
            </a:prstTxWarp>
            <a:spAutoFit/>
          </a:bodyPr>
          <a:lstStyle/>
          <a:p>
            <a:pPr defTabSz="770443" fontAlgn="base">
              <a:spcBef>
                <a:spcPct val="0"/>
              </a:spcBef>
              <a:spcAft>
                <a:spcPct val="0"/>
              </a:spcAft>
            </a:pPr>
            <a:endParaRPr lang="en-US" sz="1900">
              <a:solidFill>
                <a:srgbClr val="000000"/>
              </a:solidFill>
              <a:latin typeface="+mj-lt"/>
              <a:cs typeface="Times New Roman" pitchFamily="18" charset="0"/>
            </a:endParaRPr>
          </a:p>
        </p:txBody>
      </p:sp>
      <p:sp>
        <p:nvSpPr>
          <p:cNvPr id="3" name="Rectangle 64"/>
          <p:cNvSpPr>
            <a:spLocks noChangeArrowheads="1"/>
          </p:cNvSpPr>
          <p:nvPr/>
        </p:nvSpPr>
        <p:spPr bwMode="auto">
          <a:xfrm>
            <a:off x="5029203" y="-762000"/>
            <a:ext cx="155663" cy="370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77047" tIns="38524" rIns="77047" bIns="38524" numCol="1" anchor="ctr" anchorCtr="0" compatLnSpc="1">
            <a:prstTxWarp prst="textNoShape">
              <a:avLst/>
            </a:prstTxWarp>
            <a:spAutoFit/>
          </a:bodyPr>
          <a:lstStyle/>
          <a:p>
            <a:pPr defTabSz="770443" fontAlgn="base">
              <a:spcBef>
                <a:spcPct val="0"/>
              </a:spcBef>
              <a:spcAft>
                <a:spcPct val="0"/>
              </a:spcAft>
            </a:pPr>
            <a:endParaRPr lang="en-US" sz="1900">
              <a:solidFill>
                <a:srgbClr val="000000"/>
              </a:solidFill>
              <a:latin typeface="+mj-lt"/>
              <a:cs typeface="Times New Roman" pitchFamily="18" charset="0"/>
            </a:endParaRPr>
          </a:p>
        </p:txBody>
      </p:sp>
      <p:sp>
        <p:nvSpPr>
          <p:cNvPr id="8" name="Rectangle 66"/>
          <p:cNvSpPr>
            <a:spLocks noChangeArrowheads="1"/>
          </p:cNvSpPr>
          <p:nvPr/>
        </p:nvSpPr>
        <p:spPr bwMode="auto">
          <a:xfrm>
            <a:off x="5029203" y="-762000"/>
            <a:ext cx="155663" cy="370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77047" tIns="38524" rIns="77047" bIns="38524" numCol="1" anchor="ctr" anchorCtr="0" compatLnSpc="1">
            <a:prstTxWarp prst="textNoShape">
              <a:avLst/>
            </a:prstTxWarp>
            <a:spAutoFit/>
          </a:bodyPr>
          <a:lstStyle/>
          <a:p>
            <a:pPr defTabSz="770443" fontAlgn="base">
              <a:spcBef>
                <a:spcPct val="0"/>
              </a:spcBef>
              <a:spcAft>
                <a:spcPct val="0"/>
              </a:spcAft>
            </a:pPr>
            <a:endParaRPr lang="en-US" sz="1900">
              <a:solidFill>
                <a:srgbClr val="000000"/>
              </a:solidFill>
              <a:latin typeface="+mj-lt"/>
              <a:cs typeface="Times New Roman" pitchFamily="18" charset="0"/>
            </a:endParaRPr>
          </a:p>
        </p:txBody>
      </p:sp>
      <p:sp>
        <p:nvSpPr>
          <p:cNvPr id="11" name="Rectangle 163"/>
          <p:cNvSpPr>
            <a:spLocks noChangeArrowheads="1"/>
          </p:cNvSpPr>
          <p:nvPr/>
        </p:nvSpPr>
        <p:spPr bwMode="auto">
          <a:xfrm>
            <a:off x="5029203" y="-762000"/>
            <a:ext cx="155663" cy="370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77047" tIns="38524" rIns="77047" bIns="38524" numCol="1" anchor="ctr" anchorCtr="0" compatLnSpc="1">
            <a:prstTxWarp prst="textNoShape">
              <a:avLst/>
            </a:prstTxWarp>
            <a:spAutoFit/>
          </a:bodyPr>
          <a:lstStyle/>
          <a:p>
            <a:pPr defTabSz="770443" fontAlgn="base">
              <a:spcBef>
                <a:spcPct val="0"/>
              </a:spcBef>
              <a:spcAft>
                <a:spcPct val="0"/>
              </a:spcAft>
            </a:pPr>
            <a:endParaRPr lang="en-US" sz="1900">
              <a:solidFill>
                <a:srgbClr val="000000"/>
              </a:solidFill>
              <a:latin typeface="+mj-lt"/>
              <a:cs typeface="Times New Roman" pitchFamily="18" charset="0"/>
            </a:endParaRPr>
          </a:p>
        </p:txBody>
      </p:sp>
      <p:sp>
        <p:nvSpPr>
          <p:cNvPr id="21" name="Rectangle 165"/>
          <p:cNvSpPr>
            <a:spLocks noChangeArrowheads="1"/>
          </p:cNvSpPr>
          <p:nvPr/>
        </p:nvSpPr>
        <p:spPr bwMode="auto">
          <a:xfrm>
            <a:off x="5029203" y="-762000"/>
            <a:ext cx="155663" cy="370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77047" tIns="38524" rIns="77047" bIns="38524" numCol="1" anchor="ctr" anchorCtr="0" compatLnSpc="1">
            <a:prstTxWarp prst="textNoShape">
              <a:avLst/>
            </a:prstTxWarp>
            <a:spAutoFit/>
          </a:bodyPr>
          <a:lstStyle/>
          <a:p>
            <a:pPr defTabSz="770443" fontAlgn="base">
              <a:spcBef>
                <a:spcPct val="0"/>
              </a:spcBef>
              <a:spcAft>
                <a:spcPct val="0"/>
              </a:spcAft>
            </a:pPr>
            <a:endParaRPr lang="en-US" sz="1900">
              <a:solidFill>
                <a:srgbClr val="000000"/>
              </a:solidFill>
              <a:latin typeface="+mj-lt"/>
              <a:cs typeface="Times New Roman" pitchFamily="18" charset="0"/>
            </a:endParaRPr>
          </a:p>
        </p:txBody>
      </p:sp>
      <p:sp>
        <p:nvSpPr>
          <p:cNvPr id="24" name="Rectangle 172"/>
          <p:cNvSpPr>
            <a:spLocks noChangeArrowheads="1"/>
          </p:cNvSpPr>
          <p:nvPr/>
        </p:nvSpPr>
        <p:spPr bwMode="auto">
          <a:xfrm>
            <a:off x="5029203" y="-762000"/>
            <a:ext cx="155663" cy="370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77047" tIns="38524" rIns="77047" bIns="38524" numCol="1" anchor="ctr" anchorCtr="0" compatLnSpc="1">
            <a:prstTxWarp prst="textNoShape">
              <a:avLst/>
            </a:prstTxWarp>
            <a:spAutoFit/>
          </a:bodyPr>
          <a:lstStyle/>
          <a:p>
            <a:pPr defTabSz="770443" fontAlgn="base">
              <a:spcBef>
                <a:spcPct val="0"/>
              </a:spcBef>
              <a:spcAft>
                <a:spcPct val="0"/>
              </a:spcAft>
            </a:pPr>
            <a:endParaRPr lang="en-US" sz="1900">
              <a:solidFill>
                <a:srgbClr val="000000"/>
              </a:solidFill>
              <a:latin typeface="+mj-lt"/>
              <a:cs typeface="Times New Roman" pitchFamily="18" charset="0"/>
            </a:endParaRPr>
          </a:p>
        </p:txBody>
      </p:sp>
      <p:sp>
        <p:nvSpPr>
          <p:cNvPr id="26" name="Rectangle 174"/>
          <p:cNvSpPr>
            <a:spLocks noChangeArrowheads="1"/>
          </p:cNvSpPr>
          <p:nvPr/>
        </p:nvSpPr>
        <p:spPr bwMode="auto">
          <a:xfrm>
            <a:off x="5029203" y="-762000"/>
            <a:ext cx="155663" cy="370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77047" tIns="38524" rIns="77047" bIns="38524" numCol="1" anchor="ctr" anchorCtr="0" compatLnSpc="1">
            <a:prstTxWarp prst="textNoShape">
              <a:avLst/>
            </a:prstTxWarp>
            <a:spAutoFit/>
          </a:bodyPr>
          <a:lstStyle/>
          <a:p>
            <a:pPr defTabSz="770443" fontAlgn="base">
              <a:spcBef>
                <a:spcPct val="0"/>
              </a:spcBef>
              <a:spcAft>
                <a:spcPct val="0"/>
              </a:spcAft>
            </a:pPr>
            <a:endParaRPr lang="en-US" sz="1900">
              <a:solidFill>
                <a:srgbClr val="000000"/>
              </a:solidFill>
              <a:latin typeface="+mj-lt"/>
              <a:cs typeface="Times New Roman" pitchFamily="18" charset="0"/>
            </a:endParaRPr>
          </a:p>
        </p:txBody>
      </p:sp>
      <p:sp>
        <p:nvSpPr>
          <p:cNvPr id="28" name="Rectangle 181"/>
          <p:cNvSpPr>
            <a:spLocks noChangeArrowheads="1"/>
          </p:cNvSpPr>
          <p:nvPr/>
        </p:nvSpPr>
        <p:spPr bwMode="auto">
          <a:xfrm>
            <a:off x="5029203" y="-762000"/>
            <a:ext cx="155663" cy="370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77047" tIns="38524" rIns="77047" bIns="38524" numCol="1" anchor="ctr" anchorCtr="0" compatLnSpc="1">
            <a:prstTxWarp prst="textNoShape">
              <a:avLst/>
            </a:prstTxWarp>
            <a:spAutoFit/>
          </a:bodyPr>
          <a:lstStyle/>
          <a:p>
            <a:pPr defTabSz="770443" fontAlgn="base">
              <a:spcBef>
                <a:spcPct val="0"/>
              </a:spcBef>
              <a:spcAft>
                <a:spcPct val="0"/>
              </a:spcAft>
            </a:pPr>
            <a:endParaRPr lang="en-US" sz="1900">
              <a:solidFill>
                <a:srgbClr val="000000"/>
              </a:solidFill>
              <a:latin typeface="+mj-lt"/>
              <a:cs typeface="Times New Roman" pitchFamily="18" charset="0"/>
            </a:endParaRPr>
          </a:p>
        </p:txBody>
      </p:sp>
      <p:sp>
        <p:nvSpPr>
          <p:cNvPr id="30" name="Rectangle 183"/>
          <p:cNvSpPr>
            <a:spLocks noChangeArrowheads="1"/>
          </p:cNvSpPr>
          <p:nvPr/>
        </p:nvSpPr>
        <p:spPr bwMode="auto">
          <a:xfrm>
            <a:off x="5029203" y="-762000"/>
            <a:ext cx="155663" cy="370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77047" tIns="38524" rIns="77047" bIns="38524" numCol="1" anchor="ctr" anchorCtr="0" compatLnSpc="1">
            <a:prstTxWarp prst="textNoShape">
              <a:avLst/>
            </a:prstTxWarp>
            <a:spAutoFit/>
          </a:bodyPr>
          <a:lstStyle/>
          <a:p>
            <a:pPr defTabSz="770443" fontAlgn="base">
              <a:spcBef>
                <a:spcPct val="0"/>
              </a:spcBef>
              <a:spcAft>
                <a:spcPct val="0"/>
              </a:spcAft>
            </a:pPr>
            <a:endParaRPr lang="en-US" sz="1900">
              <a:solidFill>
                <a:srgbClr val="000000"/>
              </a:solidFill>
              <a:latin typeface="+mj-lt"/>
              <a:cs typeface="Times New Roman" pitchFamily="18" charset="0"/>
            </a:endParaRPr>
          </a:p>
        </p:txBody>
      </p:sp>
      <p:sp>
        <p:nvSpPr>
          <p:cNvPr id="6" name="Rectangle 210"/>
          <p:cNvSpPr>
            <a:spLocks noChangeArrowheads="1"/>
          </p:cNvSpPr>
          <p:nvPr/>
        </p:nvSpPr>
        <p:spPr bwMode="auto">
          <a:xfrm>
            <a:off x="5029203" y="-762000"/>
            <a:ext cx="155663" cy="370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77047" tIns="38524" rIns="77047" bIns="38524" numCol="1" anchor="ctr" anchorCtr="0" compatLnSpc="1">
            <a:prstTxWarp prst="textNoShape">
              <a:avLst/>
            </a:prstTxWarp>
            <a:spAutoFit/>
          </a:bodyPr>
          <a:lstStyle/>
          <a:p>
            <a:pPr defTabSz="770443" fontAlgn="base">
              <a:spcBef>
                <a:spcPct val="0"/>
              </a:spcBef>
              <a:spcAft>
                <a:spcPct val="0"/>
              </a:spcAft>
            </a:pPr>
            <a:endParaRPr lang="en-US" sz="1900">
              <a:solidFill>
                <a:srgbClr val="000000"/>
              </a:solidFill>
              <a:latin typeface="+mj-lt"/>
              <a:cs typeface="Times New Roman" pitchFamily="18" charset="0"/>
            </a:endParaRPr>
          </a:p>
        </p:txBody>
      </p:sp>
      <p:sp>
        <p:nvSpPr>
          <p:cNvPr id="15" name="Rectangle 212"/>
          <p:cNvSpPr>
            <a:spLocks noChangeArrowheads="1"/>
          </p:cNvSpPr>
          <p:nvPr/>
        </p:nvSpPr>
        <p:spPr bwMode="auto">
          <a:xfrm>
            <a:off x="5029203" y="-762000"/>
            <a:ext cx="155663" cy="370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77047" tIns="38524" rIns="77047" bIns="38524" numCol="1" anchor="ctr" anchorCtr="0" compatLnSpc="1">
            <a:prstTxWarp prst="textNoShape">
              <a:avLst/>
            </a:prstTxWarp>
            <a:spAutoFit/>
          </a:bodyPr>
          <a:lstStyle/>
          <a:p>
            <a:pPr defTabSz="770443" fontAlgn="base">
              <a:spcBef>
                <a:spcPct val="0"/>
              </a:spcBef>
              <a:spcAft>
                <a:spcPct val="0"/>
              </a:spcAft>
            </a:pPr>
            <a:endParaRPr lang="en-US" sz="1900">
              <a:solidFill>
                <a:srgbClr val="000000"/>
              </a:solidFill>
              <a:latin typeface="+mj-lt"/>
              <a:cs typeface="Times New Roman" pitchFamily="18" charset="0"/>
            </a:endParaRPr>
          </a:p>
        </p:txBody>
      </p:sp>
      <p:sp>
        <p:nvSpPr>
          <p:cNvPr id="20" name="Rectangle 214"/>
          <p:cNvSpPr>
            <a:spLocks noChangeArrowheads="1"/>
          </p:cNvSpPr>
          <p:nvPr/>
        </p:nvSpPr>
        <p:spPr bwMode="auto">
          <a:xfrm>
            <a:off x="5029203" y="-762000"/>
            <a:ext cx="155663" cy="370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77047" tIns="38524" rIns="77047" bIns="38524" numCol="1" anchor="ctr" anchorCtr="0" compatLnSpc="1">
            <a:prstTxWarp prst="textNoShape">
              <a:avLst/>
            </a:prstTxWarp>
            <a:spAutoFit/>
          </a:bodyPr>
          <a:lstStyle/>
          <a:p>
            <a:pPr defTabSz="770443" fontAlgn="base">
              <a:spcBef>
                <a:spcPct val="0"/>
              </a:spcBef>
              <a:spcAft>
                <a:spcPct val="0"/>
              </a:spcAft>
            </a:pPr>
            <a:endParaRPr lang="en-US" sz="1900">
              <a:solidFill>
                <a:srgbClr val="000000"/>
              </a:solidFill>
              <a:latin typeface="+mj-lt"/>
              <a:cs typeface="Times New Roman" pitchFamily="18" charset="0"/>
            </a:endParaRPr>
          </a:p>
        </p:txBody>
      </p:sp>
      <p:sp>
        <p:nvSpPr>
          <p:cNvPr id="29" name="Rectangle 216"/>
          <p:cNvSpPr>
            <a:spLocks noChangeArrowheads="1"/>
          </p:cNvSpPr>
          <p:nvPr/>
        </p:nvSpPr>
        <p:spPr bwMode="auto">
          <a:xfrm>
            <a:off x="5029203" y="-762000"/>
            <a:ext cx="155663" cy="370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77047" tIns="38524" rIns="77047" bIns="38524" numCol="1" anchor="ctr" anchorCtr="0" compatLnSpc="1">
            <a:prstTxWarp prst="textNoShape">
              <a:avLst/>
            </a:prstTxWarp>
            <a:spAutoFit/>
          </a:bodyPr>
          <a:lstStyle/>
          <a:p>
            <a:pPr defTabSz="770443" fontAlgn="base">
              <a:spcBef>
                <a:spcPct val="0"/>
              </a:spcBef>
              <a:spcAft>
                <a:spcPct val="0"/>
              </a:spcAft>
            </a:pPr>
            <a:endParaRPr lang="en-US" sz="1900">
              <a:solidFill>
                <a:srgbClr val="000000"/>
              </a:solidFill>
              <a:latin typeface="+mj-lt"/>
              <a:cs typeface="Times New Roman" pitchFamily="18" charset="0"/>
            </a:endParaRPr>
          </a:p>
        </p:txBody>
      </p:sp>
      <p:sp>
        <p:nvSpPr>
          <p:cNvPr id="2049" name="Rectangle 218"/>
          <p:cNvSpPr>
            <a:spLocks noChangeArrowheads="1"/>
          </p:cNvSpPr>
          <p:nvPr/>
        </p:nvSpPr>
        <p:spPr bwMode="auto">
          <a:xfrm>
            <a:off x="5029203" y="-762000"/>
            <a:ext cx="155663" cy="370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77047" tIns="38524" rIns="77047" bIns="38524" numCol="1" anchor="ctr" anchorCtr="0" compatLnSpc="1">
            <a:prstTxWarp prst="textNoShape">
              <a:avLst/>
            </a:prstTxWarp>
            <a:spAutoFit/>
          </a:bodyPr>
          <a:lstStyle/>
          <a:p>
            <a:pPr defTabSz="770443" fontAlgn="base">
              <a:spcBef>
                <a:spcPct val="0"/>
              </a:spcBef>
              <a:spcAft>
                <a:spcPct val="0"/>
              </a:spcAft>
            </a:pPr>
            <a:endParaRPr lang="en-US" sz="1900">
              <a:solidFill>
                <a:srgbClr val="000000"/>
              </a:solidFill>
              <a:latin typeface="+mj-lt"/>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22814514"/>
              </p:ext>
            </p:extLst>
          </p:nvPr>
        </p:nvGraphicFramePr>
        <p:xfrm>
          <a:off x="28427413" y="9291138"/>
          <a:ext cx="208280" cy="320040"/>
        </p:xfrm>
        <a:graphic>
          <a:graphicData uri="http://schemas.openxmlformats.org/drawingml/2006/table">
            <a:tbl>
              <a:tblPr/>
              <a:tblGrid>
                <a:gridCol w="208280">
                  <a:extLst>
                    <a:ext uri="{9D8B030D-6E8A-4147-A177-3AD203B41FA5}">
                      <a16:colId xmlns:a16="http://schemas.microsoft.com/office/drawing/2014/main" val="20000"/>
                    </a:ext>
                  </a:extLst>
                </a:gridCol>
              </a:tblGrid>
              <a:tr h="320040">
                <a:tc>
                  <a:txBody>
                    <a:bodyPr/>
                    <a:lstStyle/>
                    <a:p>
                      <a:endParaRPr lang="en-US" sz="1500" dirty="0"/>
                    </a:p>
                  </a:txBody>
                  <a:tcPr>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72" name="Rectangle 24"/>
          <p:cNvSpPr>
            <a:spLocks noChangeArrowheads="1"/>
          </p:cNvSpPr>
          <p:nvPr/>
        </p:nvSpPr>
        <p:spPr bwMode="auto">
          <a:xfrm>
            <a:off x="826377" y="22672712"/>
            <a:ext cx="15304757" cy="13545127"/>
          </a:xfrm>
          <a:prstGeom prst="rect">
            <a:avLst/>
          </a:prstGeom>
          <a:noFill/>
          <a:ln w="38100">
            <a:noFill/>
            <a:miter lim="800000"/>
            <a:headEnd/>
            <a:tailEnd/>
          </a:ln>
        </p:spPr>
        <p:txBody>
          <a:bodyPr lIns="78425" tIns="39213" rIns="78425" bIns="39213" anchor="t"/>
          <a:lstStyle/>
          <a:p>
            <a:pPr marL="571500" indent="-571500" defTabSz="690792" fontAlgn="base">
              <a:spcBef>
                <a:spcPct val="0"/>
              </a:spcBef>
              <a:spcAft>
                <a:spcPct val="0"/>
              </a:spcAft>
              <a:buSzPct val="115000"/>
              <a:buFont typeface="Arial" panose="020B0604020202020204" pitchFamily="34" charset="0"/>
              <a:buChar char="•"/>
            </a:pPr>
            <a:r>
              <a:rPr lang="en-US" sz="4000" dirty="0">
                <a:solidFill>
                  <a:srgbClr val="00205C"/>
                </a:solidFill>
              </a:rPr>
              <a:t>Dietary nitrate is found in leafy green vegetables and beetroot. In humans, nitrate is converted into nitric oxide, a signaling molecule that regulates vascular and muscle function.</a:t>
            </a:r>
          </a:p>
          <a:p>
            <a:pPr defTabSz="690792" fontAlgn="base">
              <a:spcBef>
                <a:spcPct val="0"/>
              </a:spcBef>
              <a:spcAft>
                <a:spcPct val="0"/>
              </a:spcAft>
              <a:buSzPct val="115000"/>
            </a:pPr>
            <a:endParaRPr lang="en-US" sz="4000" dirty="0">
              <a:solidFill>
                <a:srgbClr val="00205C"/>
              </a:solidFill>
              <a:latin typeface="+mj-lt"/>
              <a:cs typeface="Arial" charset="0"/>
            </a:endParaRPr>
          </a:p>
          <a:p>
            <a:pPr marL="571500" indent="-571500">
              <a:buFont typeface="Arial" panose="020B0604020202020204" pitchFamily="34" charset="0"/>
              <a:buChar char="•"/>
            </a:pPr>
            <a:r>
              <a:rPr lang="en-US" sz="4000" dirty="0">
                <a:solidFill>
                  <a:srgbClr val="00205C"/>
                </a:solidFill>
              </a:rPr>
              <a:t>The absorption and metabolism of nitrate from beetroot juice is reliant on bacteria that reside in the human oral cavity (i.e. the oral microbiome). Microbial activity may be different between men and women which has implications for the efficacy of beetroot juice between sexes but limited data exist including women.</a:t>
            </a:r>
          </a:p>
          <a:p>
            <a:endParaRPr lang="en-US" sz="4000" strike="sngStrike" dirty="0">
              <a:solidFill>
                <a:srgbClr val="FF0000"/>
              </a:solidFill>
              <a:latin typeface="+mj-lt"/>
              <a:cs typeface="Arial" charset="0"/>
            </a:endParaRPr>
          </a:p>
          <a:p>
            <a:pPr marL="571500" indent="-571500">
              <a:buFont typeface="Arial" panose="020B0604020202020204" pitchFamily="34" charset="0"/>
              <a:buChar char="•"/>
            </a:pPr>
            <a:r>
              <a:rPr lang="en-US" sz="4000" dirty="0">
                <a:solidFill>
                  <a:srgbClr val="00205C"/>
                </a:solidFill>
              </a:rPr>
              <a:t>Beetroot juice may alter oral microbiome composition to increase the abundance of nitrate-metabolizing microbiota. It is unknown how the microbial population responds to nitrate ingestion in women or which specific taxa are responsible for converting nitrate into nitrite for absorption.</a:t>
            </a:r>
          </a:p>
          <a:p>
            <a:endParaRPr lang="en-US" sz="4000" dirty="0">
              <a:solidFill>
                <a:srgbClr val="002060"/>
              </a:solidFill>
              <a:latin typeface="+mj-lt"/>
              <a:cs typeface="Arial" charset="0"/>
            </a:endParaRPr>
          </a:p>
          <a:p>
            <a:pPr marL="571500" indent="-571500">
              <a:buFont typeface="Arial" panose="020B0604020202020204" pitchFamily="34" charset="0"/>
              <a:buChar char="•"/>
            </a:pPr>
            <a:r>
              <a:rPr lang="en-US" sz="4000" dirty="0">
                <a:solidFill>
                  <a:srgbClr val="002060"/>
                </a:solidFill>
              </a:rPr>
              <a:t>The purpose of this study was to determine the genetic sequence of the oral microbiome from human buccal cell samples, with or without beetroot juice ingestion in women.</a:t>
            </a:r>
            <a:endParaRPr lang="en-US" sz="4000" dirty="0">
              <a:solidFill>
                <a:srgbClr val="00205C"/>
              </a:solidFill>
              <a:latin typeface="+mj-lt"/>
              <a:cs typeface="Arial" charset="0"/>
            </a:endParaRPr>
          </a:p>
        </p:txBody>
      </p:sp>
      <p:sp>
        <p:nvSpPr>
          <p:cNvPr id="63" name="Rectangle 24"/>
          <p:cNvSpPr>
            <a:spLocks noChangeArrowheads="1"/>
          </p:cNvSpPr>
          <p:nvPr/>
        </p:nvSpPr>
        <p:spPr bwMode="auto">
          <a:xfrm>
            <a:off x="18130835" y="8558923"/>
            <a:ext cx="15465784" cy="8900254"/>
          </a:xfrm>
          <a:prstGeom prst="rect">
            <a:avLst/>
          </a:prstGeom>
          <a:noFill/>
          <a:ln w="9525">
            <a:noFill/>
            <a:miter lim="800000"/>
            <a:headEnd/>
            <a:tailEnd/>
          </a:ln>
        </p:spPr>
        <p:txBody>
          <a:bodyPr lIns="78425" tIns="39213" rIns="78425" bIns="39213" anchor="t"/>
          <a:lstStyle/>
          <a:p>
            <a:pPr marL="571500" indent="-571500">
              <a:buFont typeface="Arial" panose="020B0604020202020204" pitchFamily="34" charset="0"/>
              <a:buChar char="•"/>
            </a:pPr>
            <a:r>
              <a:rPr lang="en-US" sz="2800" dirty="0">
                <a:solidFill>
                  <a:srgbClr val="00205C"/>
                </a:solidFill>
              </a:rPr>
              <a:t>14 healthy females consumed nitrate-rich beetroot juice (~6.2 mmol nitrate per 70 mL) or nitrate-depleted beetroot juice (negligible nitrate) 2.5 h prior to performing a battery of exercise tests for power, speed, and cognitive function, with a washout period of 7 days between conditions. </a:t>
            </a:r>
          </a:p>
          <a:p>
            <a:endParaRPr lang="en-US" sz="2800" dirty="0">
              <a:solidFill>
                <a:srgbClr val="00205C"/>
              </a:solidFill>
            </a:endParaRPr>
          </a:p>
          <a:p>
            <a:pPr marL="571500" indent="-571500">
              <a:buFont typeface="Arial" panose="020B0604020202020204" pitchFamily="34" charset="0"/>
              <a:buChar char="•"/>
            </a:pPr>
            <a:r>
              <a:rPr lang="en-US" sz="2800" dirty="0">
                <a:solidFill>
                  <a:srgbClr val="00205C"/>
                </a:solidFill>
              </a:rPr>
              <a:t>Resting blood and cheek swabs were obtained to determine plasma [nitrate], [nitrite] and specific microbial taxa. DNA isolations from buccal cell samples (</a:t>
            </a:r>
            <a:r>
              <a:rPr lang="en-US" sz="2800" i="1" dirty="0">
                <a:solidFill>
                  <a:srgbClr val="00205C"/>
                </a:solidFill>
              </a:rPr>
              <a:t>n</a:t>
            </a:r>
            <a:r>
              <a:rPr lang="en-US" sz="2800" dirty="0">
                <a:solidFill>
                  <a:srgbClr val="00205C"/>
                </a:solidFill>
              </a:rPr>
              <a:t>=14) were performed using a commercially available kit to break the cell wall then lyse, stabilize, precipitate and store isolated DNA. </a:t>
            </a:r>
          </a:p>
          <a:p>
            <a:endParaRPr lang="en-US" sz="2800" dirty="0">
              <a:solidFill>
                <a:srgbClr val="00205C"/>
              </a:solidFill>
              <a:latin typeface="+mj-lt"/>
            </a:endParaRPr>
          </a:p>
          <a:p>
            <a:pPr marL="571500" indent="-571500">
              <a:buFont typeface="Arial" panose="020B0604020202020204" pitchFamily="34" charset="0"/>
              <a:buChar char="•"/>
            </a:pPr>
            <a:r>
              <a:rPr lang="en-US" sz="2800" dirty="0">
                <a:solidFill>
                  <a:srgbClr val="00205C"/>
                </a:solidFill>
                <a:latin typeface="+mj-lt"/>
              </a:rPr>
              <a:t>The nanodrop analysis determined DNA concentration and purity. Concentration of DNA was in units of </a:t>
            </a:r>
            <a:r>
              <a:rPr lang="en-US" sz="2800" dirty="0">
                <a:solidFill>
                  <a:srgbClr val="00205C"/>
                </a:solidFill>
              </a:rPr>
              <a:t>ng/</a:t>
            </a:r>
            <a:r>
              <a:rPr lang="el-GR" sz="2800" dirty="0">
                <a:solidFill>
                  <a:srgbClr val="00205C"/>
                </a:solidFill>
              </a:rPr>
              <a:t>μ</a:t>
            </a:r>
            <a:r>
              <a:rPr lang="en-US" sz="2800" dirty="0">
                <a:solidFill>
                  <a:srgbClr val="00205C"/>
                </a:solidFill>
              </a:rPr>
              <a:t>L,</a:t>
            </a:r>
            <a:r>
              <a:rPr lang="en-US" sz="2800" dirty="0">
                <a:solidFill>
                  <a:srgbClr val="00205C"/>
                </a:solidFill>
                <a:latin typeface="+mj-lt"/>
              </a:rPr>
              <a:t>, ng of DNA per </a:t>
            </a:r>
            <a:r>
              <a:rPr lang="el-GR" sz="2800" dirty="0">
                <a:solidFill>
                  <a:srgbClr val="00205C"/>
                </a:solidFill>
              </a:rPr>
              <a:t>μ</a:t>
            </a:r>
            <a:r>
              <a:rPr lang="en-US" sz="2800" dirty="0">
                <a:solidFill>
                  <a:srgbClr val="00205C"/>
                </a:solidFill>
              </a:rPr>
              <a:t>L</a:t>
            </a:r>
            <a:r>
              <a:rPr lang="en-US" sz="2800" dirty="0">
                <a:solidFill>
                  <a:srgbClr val="00205C"/>
                </a:solidFill>
                <a:latin typeface="+mj-lt"/>
              </a:rPr>
              <a:t> of solution. Purity was assessed through an absorbance spectra using the ratio A260/A280. Absorbance of ~1.8-2.0 was considered pure.</a:t>
            </a:r>
          </a:p>
          <a:p>
            <a:endParaRPr lang="en-US" sz="2800" dirty="0">
              <a:solidFill>
                <a:srgbClr val="00205C"/>
              </a:solidFill>
              <a:latin typeface="+mj-lt"/>
            </a:endParaRPr>
          </a:p>
          <a:p>
            <a:pPr marL="571500" indent="-571500">
              <a:buFont typeface="Arial" panose="020B0604020202020204" pitchFamily="34" charset="0"/>
              <a:buChar char="•"/>
            </a:pPr>
            <a:r>
              <a:rPr lang="en-US" sz="2800" dirty="0">
                <a:solidFill>
                  <a:srgbClr val="00205C"/>
                </a:solidFill>
              </a:rPr>
              <a:t>Using gel electrophoresis, we assessed our PCR’s efficacy, where an electric current allows DNA to travel through an agar gel in order to test if we are isolating the correct region of DNA. The goal with PCR is to amplify (i.e. increase the volume through replication) the V3-V4 regions of 16s bacterial DNA since these regions </a:t>
            </a:r>
            <a:r>
              <a:rPr lang="en-US" sz="2800" dirty="0">
                <a:solidFill>
                  <a:srgbClr val="002060"/>
                </a:solidFill>
              </a:rPr>
              <a:t>are variable between species</a:t>
            </a:r>
            <a:r>
              <a:rPr lang="en-US" sz="2800" dirty="0">
                <a:solidFill>
                  <a:srgbClr val="00205C"/>
                </a:solidFill>
              </a:rPr>
              <a:t>. </a:t>
            </a:r>
            <a:endParaRPr lang="en-US" sz="2800" dirty="0">
              <a:solidFill>
                <a:srgbClr val="00205C"/>
              </a:solidFill>
              <a:latin typeface="+mj-lt"/>
            </a:endParaRPr>
          </a:p>
        </p:txBody>
      </p:sp>
      <p:sp>
        <p:nvSpPr>
          <p:cNvPr id="85" name="Rectangle 84"/>
          <p:cNvSpPr/>
          <p:nvPr/>
        </p:nvSpPr>
        <p:spPr>
          <a:xfrm>
            <a:off x="35509194" y="26389549"/>
            <a:ext cx="14904724" cy="5632311"/>
          </a:xfrm>
          <a:prstGeom prst="rect">
            <a:avLst/>
          </a:prstGeom>
        </p:spPr>
        <p:txBody>
          <a:bodyPr wrap="square">
            <a:spAutoFit/>
          </a:bodyPr>
          <a:lstStyle/>
          <a:p>
            <a:pPr marL="571500" indent="-571500">
              <a:buFont typeface="Arial" panose="020B0604020202020204" pitchFamily="34" charset="0"/>
              <a:buChar char="•"/>
            </a:pPr>
            <a:r>
              <a:rPr lang="en-US" sz="3600" dirty="0">
                <a:solidFill>
                  <a:srgbClr val="00205C"/>
                </a:solidFill>
                <a:latin typeface="+mj-lt"/>
              </a:rPr>
              <a:t>In conclusion, successful DNA isolations had strong purities (A260/A280), which are adequate to sequence, especially following amplification. </a:t>
            </a:r>
          </a:p>
          <a:p>
            <a:endParaRPr lang="en-US" sz="3600" dirty="0">
              <a:solidFill>
                <a:srgbClr val="00205C"/>
              </a:solidFill>
              <a:latin typeface="+mj-lt"/>
            </a:endParaRPr>
          </a:p>
          <a:p>
            <a:pPr marL="571500" indent="-571500">
              <a:buFont typeface="Arial" panose="020B0604020202020204" pitchFamily="34" charset="0"/>
              <a:buChar char="•"/>
            </a:pPr>
            <a:r>
              <a:rPr lang="en-US" sz="3600" dirty="0">
                <a:solidFill>
                  <a:srgbClr val="00205C"/>
                </a:solidFill>
                <a:latin typeface="+mj-lt"/>
              </a:rPr>
              <a:t>The next step is to amplify the DNA through PCR, sequence the DNA, and identify the bacterial populations responsible for nitrate reduction.</a:t>
            </a:r>
          </a:p>
          <a:p>
            <a:r>
              <a:rPr lang="en-US" sz="3600" dirty="0">
                <a:solidFill>
                  <a:srgbClr val="00205C"/>
                </a:solidFill>
                <a:latin typeface="+mj-lt"/>
              </a:rPr>
              <a:t> </a:t>
            </a:r>
          </a:p>
          <a:p>
            <a:pPr marL="571500" indent="-571500">
              <a:buFont typeface="Arial" panose="020B0604020202020204" pitchFamily="34" charset="0"/>
              <a:buChar char="•"/>
            </a:pPr>
            <a:r>
              <a:rPr lang="en-US" sz="3600" dirty="0">
                <a:solidFill>
                  <a:srgbClr val="00205C"/>
                </a:solidFill>
                <a:latin typeface="+mj-lt"/>
              </a:rPr>
              <a:t>These data have implications for dietary nitrate as a probiotic treatment for health and exercise performance.</a:t>
            </a:r>
          </a:p>
          <a:p>
            <a:pPr marL="571500" indent="-571500">
              <a:buFont typeface="Arial" panose="020B0604020202020204" pitchFamily="34" charset="0"/>
              <a:buChar char="•"/>
            </a:pPr>
            <a:endParaRPr lang="en-US" sz="3600" dirty="0">
              <a:solidFill>
                <a:srgbClr val="00205C"/>
              </a:solidFill>
              <a:latin typeface="+mj-lt"/>
            </a:endParaRPr>
          </a:p>
        </p:txBody>
      </p:sp>
      <p:sp>
        <p:nvSpPr>
          <p:cNvPr id="86" name="Rectangle 85"/>
          <p:cNvSpPr/>
          <p:nvPr/>
        </p:nvSpPr>
        <p:spPr>
          <a:xfrm>
            <a:off x="35509200" y="33047047"/>
            <a:ext cx="14904720" cy="2308324"/>
          </a:xfrm>
          <a:prstGeom prst="rect">
            <a:avLst/>
          </a:prstGeom>
        </p:spPr>
        <p:txBody>
          <a:bodyPr wrap="square">
            <a:spAutoFit/>
          </a:bodyPr>
          <a:lstStyle/>
          <a:p>
            <a:pPr marL="457200" indent="-457200" fontAlgn="base">
              <a:buAutoNum type="arabicPeriod"/>
            </a:pPr>
            <a:r>
              <a:rPr lang="en-US" sz="2400" dirty="0" err="1">
                <a:solidFill>
                  <a:srgbClr val="002060"/>
                </a:solidFill>
              </a:rPr>
              <a:t>Vanhatalo</a:t>
            </a:r>
            <a:r>
              <a:rPr lang="en-US" sz="2400" dirty="0">
                <a:solidFill>
                  <a:srgbClr val="002060"/>
                </a:solidFill>
              </a:rPr>
              <a:t> et al. (2021). Network analysis of nitrate-sensitive oral microbiome reveals interactions with cognitive function and cardiovascular health across dietary interventions.</a:t>
            </a:r>
            <a:r>
              <a:rPr lang="en-US" sz="2400" i="1" dirty="0">
                <a:solidFill>
                  <a:srgbClr val="002060"/>
                </a:solidFill>
              </a:rPr>
              <a:t> Redox Biology.</a:t>
            </a:r>
          </a:p>
          <a:p>
            <a:pPr marL="457200" indent="-457200" fontAlgn="base">
              <a:buAutoNum type="arabicPeriod"/>
            </a:pPr>
            <a:r>
              <a:rPr lang="en-US" sz="2400" dirty="0" err="1">
                <a:solidFill>
                  <a:srgbClr val="002060"/>
                </a:solidFill>
              </a:rPr>
              <a:t>Zhurakivska</a:t>
            </a:r>
            <a:r>
              <a:rPr lang="en-US" sz="2400" dirty="0">
                <a:solidFill>
                  <a:srgbClr val="002060"/>
                </a:solidFill>
              </a:rPr>
              <a:t> et al. (2019). Do Changes in Oral Microbiota Correlate With Plasma Nitrite Response? A Systematic Review.</a:t>
            </a:r>
            <a:r>
              <a:rPr lang="en-US" sz="2400" i="1" dirty="0">
                <a:solidFill>
                  <a:srgbClr val="002060"/>
                </a:solidFill>
              </a:rPr>
              <a:t> Frontiers in Physiology.</a:t>
            </a:r>
          </a:p>
          <a:p>
            <a:pPr marL="457200" indent="-457200" fontAlgn="base">
              <a:buAutoNum type="arabicPeriod"/>
            </a:pPr>
            <a:r>
              <a:rPr lang="en-US" sz="2400" dirty="0">
                <a:solidFill>
                  <a:srgbClr val="002060"/>
                </a:solidFill>
              </a:rPr>
              <a:t>Kapil V. et al. Sex differences in the nitrate-nitrite-NO• pathway: role of oral nitrate-reducing bacteria. Free </a:t>
            </a:r>
            <a:r>
              <a:rPr lang="en-US" sz="2400" dirty="0" err="1">
                <a:solidFill>
                  <a:srgbClr val="002060"/>
                </a:solidFill>
              </a:rPr>
              <a:t>Radic</a:t>
            </a:r>
            <a:r>
              <a:rPr lang="en-US" sz="2400" dirty="0">
                <a:solidFill>
                  <a:srgbClr val="002060"/>
                </a:solidFill>
              </a:rPr>
              <a:t> Biol Med. 2018.</a:t>
            </a:r>
          </a:p>
        </p:txBody>
      </p:sp>
      <p:sp>
        <p:nvSpPr>
          <p:cNvPr id="90" name="TextBox 89"/>
          <p:cNvSpPr txBox="1"/>
          <p:nvPr/>
        </p:nvSpPr>
        <p:spPr>
          <a:xfrm>
            <a:off x="17485809" y="26329695"/>
            <a:ext cx="17378364" cy="461665"/>
          </a:xfrm>
          <a:prstGeom prst="rect">
            <a:avLst/>
          </a:prstGeom>
          <a:noFill/>
        </p:spPr>
        <p:txBody>
          <a:bodyPr wrap="square" rtlCol="0">
            <a:spAutoFit/>
          </a:bodyPr>
          <a:lstStyle/>
          <a:p>
            <a:r>
              <a:rPr lang="en-US" sz="2400" dirty="0">
                <a:solidFill>
                  <a:srgbClr val="00205C"/>
                </a:solidFill>
                <a:latin typeface="+mj-lt"/>
              </a:rPr>
              <a:t>Figure 1. DNA isolation (a), gel electrophoresis (b, c), DNA mixed in solution (e) nanodrop analysis for DNA concentration.</a:t>
            </a:r>
            <a:endParaRPr lang="en-US" sz="2400" dirty="0">
              <a:solidFill>
                <a:srgbClr val="FF0000"/>
              </a:solidFill>
              <a:latin typeface="+mj-lt"/>
            </a:endParaRPr>
          </a:p>
        </p:txBody>
      </p:sp>
      <p:sp>
        <p:nvSpPr>
          <p:cNvPr id="2051" name="TextBox 2050"/>
          <p:cNvSpPr txBox="1"/>
          <p:nvPr/>
        </p:nvSpPr>
        <p:spPr>
          <a:xfrm>
            <a:off x="19615476" y="4724400"/>
            <a:ext cx="15741324" cy="1754326"/>
          </a:xfrm>
          <a:prstGeom prst="rect">
            <a:avLst/>
          </a:prstGeom>
          <a:noFill/>
        </p:spPr>
        <p:txBody>
          <a:bodyPr wrap="square" rtlCol="0">
            <a:spAutoFit/>
          </a:bodyPr>
          <a:lstStyle/>
          <a:p>
            <a:pPr defTabSz="3945516"/>
            <a:r>
              <a:rPr lang="en-US" sz="3600" baseline="30000" dirty="0">
                <a:solidFill>
                  <a:schemeClr val="bg1"/>
                </a:solidFill>
              </a:rPr>
              <a:t>1</a:t>
            </a:r>
            <a:r>
              <a:rPr lang="en-US" sz="3600" dirty="0">
                <a:solidFill>
                  <a:schemeClr val="bg1"/>
                </a:solidFill>
                <a:cs typeface="Times New Roman" pitchFamily="18" charset="0"/>
              </a:rPr>
              <a:t>Department of </a:t>
            </a:r>
            <a:r>
              <a:rPr lang="en-US" sz="3600" dirty="0">
                <a:solidFill>
                  <a:schemeClr val="bg1"/>
                </a:solidFill>
              </a:rPr>
              <a:t>Sports Medicine, Pepperdine University, Malibu, CA </a:t>
            </a:r>
            <a:r>
              <a:rPr lang="en-US" sz="3600" baseline="30000" dirty="0">
                <a:solidFill>
                  <a:schemeClr val="bg1"/>
                </a:solidFill>
              </a:rPr>
              <a:t>2</a:t>
            </a:r>
            <a:r>
              <a:rPr lang="en-US" sz="3600" dirty="0">
                <a:solidFill>
                  <a:schemeClr val="bg1"/>
                </a:solidFill>
              </a:rPr>
              <a:t>Department of Natural Sciences, Pepperdine University, Malibu, CA</a:t>
            </a:r>
          </a:p>
          <a:p>
            <a:pPr defTabSz="3945516"/>
            <a:r>
              <a:rPr lang="en-US" sz="3600" baseline="30000" dirty="0">
                <a:solidFill>
                  <a:schemeClr val="bg1"/>
                </a:solidFill>
              </a:rPr>
              <a:t>3</a:t>
            </a:r>
            <a:r>
              <a:rPr lang="en-US" sz="3600" dirty="0">
                <a:solidFill>
                  <a:schemeClr val="bg1"/>
                </a:solidFill>
              </a:rPr>
              <a:t>Department of Nutritional Sciences, Pepperdine University, Malibu, CA</a:t>
            </a:r>
          </a:p>
        </p:txBody>
      </p:sp>
      <p:sp>
        <p:nvSpPr>
          <p:cNvPr id="61" name="Rectangle 24"/>
          <p:cNvSpPr>
            <a:spLocks noChangeArrowheads="1"/>
          </p:cNvSpPr>
          <p:nvPr/>
        </p:nvSpPr>
        <p:spPr bwMode="auto">
          <a:xfrm>
            <a:off x="35509194" y="8456650"/>
            <a:ext cx="14904723" cy="4504789"/>
          </a:xfrm>
          <a:prstGeom prst="rect">
            <a:avLst/>
          </a:prstGeom>
          <a:noFill/>
          <a:ln w="9525">
            <a:noFill/>
            <a:miter lim="800000"/>
            <a:headEnd/>
            <a:tailEnd/>
          </a:ln>
        </p:spPr>
        <p:txBody>
          <a:bodyPr lIns="78425" tIns="39213" rIns="78425" bIns="39213" anchor="t"/>
          <a:lstStyle/>
          <a:p>
            <a:pPr marL="571500" indent="-571500" fontAlgn="base">
              <a:buFont typeface="Arial" panose="020B0604020202020204" pitchFamily="34" charset="0"/>
              <a:buChar char="•"/>
            </a:pPr>
            <a:r>
              <a:rPr lang="en-US" sz="3600" dirty="0">
                <a:solidFill>
                  <a:srgbClr val="002060"/>
                </a:solidFill>
              </a:rPr>
              <a:t>The nanodrop analysis revealed DNA concentrations (Condition A: 37.66 ± 18.92; vs Condition B: 37.52 ± 11.54  ng/</a:t>
            </a:r>
            <a:r>
              <a:rPr lang="el-GR" sz="3600" dirty="0">
                <a:solidFill>
                  <a:srgbClr val="002060"/>
                </a:solidFill>
              </a:rPr>
              <a:t>μ</a:t>
            </a:r>
            <a:r>
              <a:rPr lang="en-US" sz="3600" dirty="0">
                <a:solidFill>
                  <a:srgbClr val="002060"/>
                </a:solidFill>
              </a:rPr>
              <a:t>L) and DNA purity (Condition A: 2.03 ± 0.28; vs Condition B: 2.06 ± 0.21) to be adequate quantities. The Qubit analysis revealed DNA concentrations lower than values considered adequate (Condition A: 14.05 ± 9.59; vs Condition B: 13.33 ± 7.22 ng/</a:t>
            </a:r>
            <a:r>
              <a:rPr lang="el-GR" sz="3600" dirty="0">
                <a:solidFill>
                  <a:srgbClr val="002060"/>
                </a:solidFill>
              </a:rPr>
              <a:t>μ</a:t>
            </a:r>
            <a:r>
              <a:rPr lang="en-US" sz="3600" dirty="0">
                <a:solidFill>
                  <a:srgbClr val="002060"/>
                </a:solidFill>
              </a:rPr>
              <a:t>L).</a:t>
            </a:r>
          </a:p>
          <a:p>
            <a:pPr fontAlgn="base"/>
            <a:endParaRPr lang="en-US" sz="2000" dirty="0">
              <a:solidFill>
                <a:srgbClr val="00205C"/>
              </a:solidFill>
            </a:endParaRPr>
          </a:p>
          <a:p>
            <a:pPr marL="571500" indent="-571500" fontAlgn="base">
              <a:buFont typeface="Arial" panose="020B0604020202020204" pitchFamily="34" charset="0"/>
              <a:buChar char="•"/>
            </a:pPr>
            <a:r>
              <a:rPr lang="en-US" sz="3600" dirty="0">
                <a:solidFill>
                  <a:srgbClr val="002060"/>
                </a:solidFill>
              </a:rPr>
              <a:t>Despite low Qubit DNA concentrations, subsequent PCR should amplify the volume of DNA to concentrations adequate for library sequencing. </a:t>
            </a:r>
          </a:p>
        </p:txBody>
      </p:sp>
      <p:sp>
        <p:nvSpPr>
          <p:cNvPr id="62" name="TextBox 61"/>
          <p:cNvSpPr txBox="1"/>
          <p:nvPr/>
        </p:nvSpPr>
        <p:spPr>
          <a:xfrm>
            <a:off x="35663912" y="23569885"/>
            <a:ext cx="14904723" cy="1200329"/>
          </a:xfrm>
          <a:prstGeom prst="rect">
            <a:avLst/>
          </a:prstGeom>
          <a:noFill/>
        </p:spPr>
        <p:txBody>
          <a:bodyPr wrap="square" rtlCol="0">
            <a:spAutoFit/>
          </a:bodyPr>
          <a:lstStyle/>
          <a:p>
            <a:r>
              <a:rPr lang="en-US" sz="2400" dirty="0">
                <a:solidFill>
                  <a:srgbClr val="002060"/>
                </a:solidFill>
                <a:latin typeface="+mj-lt"/>
              </a:rPr>
              <a:t>Figure 2. Nanodrop DNA concentration (a), DNA purity and Qubit DNA concentration (c) for each subject in condition A (blue bars) and condition B (orange bars) for future amplification of DNA via PCR and determination of specific taxa via library sequencing with and without nitrate ingestion.</a:t>
            </a:r>
            <a:endParaRPr lang="en-US" sz="2400" strike="sngStrike" dirty="0">
              <a:solidFill>
                <a:srgbClr val="FF0000"/>
              </a:solidFill>
              <a:latin typeface="+mj-lt"/>
            </a:endParaRPr>
          </a:p>
        </p:txBody>
      </p:sp>
      <p:pic>
        <p:nvPicPr>
          <p:cNvPr id="66" name="Picture 65"/>
          <p:cNvPicPr/>
          <p:nvPr/>
        </p:nvPicPr>
        <p:blipFill>
          <a:blip r:embed="rId4">
            <a:extLst>
              <a:ext uri="{28A0092B-C50C-407E-A947-70E740481C1C}">
                <a14:useLocalDpi xmlns:a14="http://schemas.microsoft.com/office/drawing/2010/main" val="0"/>
              </a:ext>
            </a:extLst>
          </a:blip>
          <a:srcRect/>
          <a:stretch>
            <a:fillRect/>
          </a:stretch>
        </p:blipFill>
        <p:spPr bwMode="auto">
          <a:xfrm>
            <a:off x="838200" y="381000"/>
            <a:ext cx="5926812" cy="5894683"/>
          </a:xfrm>
          <a:prstGeom prst="rect">
            <a:avLst/>
          </a:prstGeom>
          <a:noFill/>
          <a:ln>
            <a:noFill/>
          </a:ln>
        </p:spPr>
      </p:pic>
      <p:pic>
        <p:nvPicPr>
          <p:cNvPr id="2" name="Picture 1"/>
          <p:cNvPicPr>
            <a:picLocks noChangeAspect="1"/>
          </p:cNvPicPr>
          <p:nvPr/>
        </p:nvPicPr>
        <p:blipFill>
          <a:blip r:embed="rId5"/>
          <a:stretch>
            <a:fillRect/>
          </a:stretch>
        </p:blipFill>
        <p:spPr>
          <a:xfrm>
            <a:off x="40892819" y="1239799"/>
            <a:ext cx="9521101" cy="3095199"/>
          </a:xfrm>
          <a:prstGeom prst="rect">
            <a:avLst/>
          </a:prstGeom>
        </p:spPr>
      </p:pic>
      <p:sp>
        <p:nvSpPr>
          <p:cNvPr id="67" name="Rectangle 149"/>
          <p:cNvSpPr>
            <a:spLocks noChangeArrowheads="1"/>
          </p:cNvSpPr>
          <p:nvPr/>
        </p:nvSpPr>
        <p:spPr bwMode="auto">
          <a:xfrm>
            <a:off x="18271513" y="7032749"/>
            <a:ext cx="14990447" cy="1005840"/>
          </a:xfrm>
          <a:prstGeom prst="rect">
            <a:avLst/>
          </a:prstGeom>
          <a:solidFill>
            <a:srgbClr val="002060"/>
          </a:solidFill>
          <a:ln w="76200">
            <a:solidFill>
              <a:srgbClr val="E55631"/>
            </a:solidFill>
            <a:miter lim="800000"/>
            <a:headEnd/>
            <a:tailEnd/>
          </a:ln>
          <a:effectLst/>
        </p:spPr>
        <p:txBody>
          <a:bodyPr lIns="78425" tIns="39213" rIns="78425" bIns="39213" anchor="ctr"/>
          <a:lstStyle/>
          <a:p>
            <a:pPr algn="ctr" defTabSz="3739856" fontAlgn="base">
              <a:spcBef>
                <a:spcPct val="0"/>
              </a:spcBef>
              <a:spcAft>
                <a:spcPct val="0"/>
              </a:spcAft>
              <a:defRPr/>
            </a:pPr>
            <a:r>
              <a:rPr lang="en-US" sz="5600" b="1" dirty="0">
                <a:solidFill>
                  <a:schemeClr val="bg1"/>
                </a:solidFill>
                <a:latin typeface="+mj-lt"/>
                <a:cs typeface="Times New Roman" pitchFamily="48" charset="0"/>
              </a:rPr>
              <a:t>Methods</a:t>
            </a:r>
          </a:p>
        </p:txBody>
      </p:sp>
      <p:sp>
        <p:nvSpPr>
          <p:cNvPr id="68" name="Rectangle 149"/>
          <p:cNvSpPr>
            <a:spLocks noChangeArrowheads="1"/>
          </p:cNvSpPr>
          <p:nvPr/>
        </p:nvSpPr>
        <p:spPr bwMode="auto">
          <a:xfrm>
            <a:off x="35649877" y="7032749"/>
            <a:ext cx="14904720" cy="1005840"/>
          </a:xfrm>
          <a:prstGeom prst="rect">
            <a:avLst/>
          </a:prstGeom>
          <a:solidFill>
            <a:srgbClr val="002060"/>
          </a:solidFill>
          <a:ln w="76200">
            <a:solidFill>
              <a:srgbClr val="E55631"/>
            </a:solidFill>
            <a:miter lim="800000"/>
            <a:headEnd/>
            <a:tailEnd/>
          </a:ln>
          <a:effectLst/>
        </p:spPr>
        <p:txBody>
          <a:bodyPr lIns="78425" tIns="39213" rIns="78425" bIns="39213" anchor="ctr"/>
          <a:lstStyle/>
          <a:p>
            <a:pPr algn="ctr" defTabSz="3739856" fontAlgn="base">
              <a:spcBef>
                <a:spcPct val="0"/>
              </a:spcBef>
              <a:spcAft>
                <a:spcPct val="0"/>
              </a:spcAft>
              <a:defRPr/>
            </a:pPr>
            <a:r>
              <a:rPr lang="en-US" sz="5600" b="1" dirty="0">
                <a:solidFill>
                  <a:schemeClr val="bg1"/>
                </a:solidFill>
                <a:latin typeface="+mj-lt"/>
                <a:cs typeface="Times New Roman" pitchFamily="48" charset="0"/>
              </a:rPr>
              <a:t>Results</a:t>
            </a:r>
          </a:p>
        </p:txBody>
      </p:sp>
      <p:sp>
        <p:nvSpPr>
          <p:cNvPr id="70" name="Rectangle 149"/>
          <p:cNvSpPr>
            <a:spLocks noChangeArrowheads="1"/>
          </p:cNvSpPr>
          <p:nvPr/>
        </p:nvSpPr>
        <p:spPr bwMode="auto">
          <a:xfrm>
            <a:off x="868991" y="21210967"/>
            <a:ext cx="14904720" cy="1005840"/>
          </a:xfrm>
          <a:prstGeom prst="rect">
            <a:avLst/>
          </a:prstGeom>
          <a:solidFill>
            <a:srgbClr val="002060"/>
          </a:solidFill>
          <a:ln w="76200">
            <a:solidFill>
              <a:srgbClr val="E55631"/>
            </a:solidFill>
            <a:miter lim="800000"/>
            <a:headEnd/>
            <a:tailEnd/>
          </a:ln>
          <a:effectLst/>
        </p:spPr>
        <p:txBody>
          <a:bodyPr lIns="78425" tIns="39213" rIns="78425" bIns="39213" anchor="ctr"/>
          <a:lstStyle/>
          <a:p>
            <a:pPr algn="ctr" defTabSz="3739856" fontAlgn="base">
              <a:spcBef>
                <a:spcPct val="0"/>
              </a:spcBef>
              <a:spcAft>
                <a:spcPct val="0"/>
              </a:spcAft>
              <a:defRPr/>
            </a:pPr>
            <a:r>
              <a:rPr lang="en-US" sz="5600" b="1" dirty="0">
                <a:solidFill>
                  <a:schemeClr val="bg1"/>
                </a:solidFill>
                <a:latin typeface="+mj-lt"/>
                <a:cs typeface="Times New Roman" pitchFamily="48" charset="0"/>
              </a:rPr>
              <a:t>Introduction</a:t>
            </a:r>
          </a:p>
        </p:txBody>
      </p:sp>
      <p:sp>
        <p:nvSpPr>
          <p:cNvPr id="71" name="Rectangle 149"/>
          <p:cNvSpPr>
            <a:spLocks noChangeArrowheads="1"/>
          </p:cNvSpPr>
          <p:nvPr/>
        </p:nvSpPr>
        <p:spPr bwMode="auto">
          <a:xfrm>
            <a:off x="18409907" y="26976974"/>
            <a:ext cx="14990447" cy="1005840"/>
          </a:xfrm>
          <a:prstGeom prst="rect">
            <a:avLst/>
          </a:prstGeom>
          <a:solidFill>
            <a:srgbClr val="002060"/>
          </a:solidFill>
          <a:ln w="76200">
            <a:solidFill>
              <a:srgbClr val="E55631"/>
            </a:solidFill>
            <a:miter lim="800000"/>
            <a:headEnd/>
            <a:tailEnd/>
          </a:ln>
          <a:effectLst/>
        </p:spPr>
        <p:txBody>
          <a:bodyPr lIns="78425" tIns="39213" rIns="78425" bIns="39213" anchor="ctr"/>
          <a:lstStyle/>
          <a:p>
            <a:pPr algn="ctr" defTabSz="3739856" fontAlgn="base">
              <a:spcBef>
                <a:spcPct val="0"/>
              </a:spcBef>
              <a:spcAft>
                <a:spcPct val="0"/>
              </a:spcAft>
              <a:defRPr/>
            </a:pPr>
            <a:r>
              <a:rPr lang="en-US" sz="5600" b="1" dirty="0">
                <a:solidFill>
                  <a:schemeClr val="bg1"/>
                </a:solidFill>
                <a:latin typeface="+mj-lt"/>
                <a:cs typeface="Times New Roman" pitchFamily="48" charset="0"/>
              </a:rPr>
              <a:t>Experimental Design</a:t>
            </a:r>
          </a:p>
        </p:txBody>
      </p:sp>
      <p:sp>
        <p:nvSpPr>
          <p:cNvPr id="73" name="Rectangle 149"/>
          <p:cNvSpPr>
            <a:spLocks noChangeArrowheads="1"/>
          </p:cNvSpPr>
          <p:nvPr/>
        </p:nvSpPr>
        <p:spPr bwMode="auto">
          <a:xfrm>
            <a:off x="35649877" y="25195237"/>
            <a:ext cx="14904720" cy="1005840"/>
          </a:xfrm>
          <a:prstGeom prst="rect">
            <a:avLst/>
          </a:prstGeom>
          <a:solidFill>
            <a:srgbClr val="002060"/>
          </a:solidFill>
          <a:ln w="76200">
            <a:solidFill>
              <a:srgbClr val="E55631"/>
            </a:solidFill>
            <a:miter lim="800000"/>
            <a:headEnd/>
            <a:tailEnd/>
          </a:ln>
          <a:effectLst/>
        </p:spPr>
        <p:txBody>
          <a:bodyPr lIns="78425" tIns="39213" rIns="78425" bIns="39213" anchor="ctr"/>
          <a:lstStyle/>
          <a:p>
            <a:pPr algn="ctr" defTabSz="3739856" fontAlgn="base">
              <a:spcBef>
                <a:spcPct val="0"/>
              </a:spcBef>
              <a:spcAft>
                <a:spcPct val="0"/>
              </a:spcAft>
              <a:defRPr/>
            </a:pPr>
            <a:r>
              <a:rPr lang="en-US" sz="5600" b="1" dirty="0">
                <a:solidFill>
                  <a:schemeClr val="bg1"/>
                </a:solidFill>
                <a:latin typeface="+mj-lt"/>
                <a:cs typeface="Times New Roman" pitchFamily="48" charset="0"/>
              </a:rPr>
              <a:t>Conclusions</a:t>
            </a:r>
          </a:p>
        </p:txBody>
      </p:sp>
      <p:sp>
        <p:nvSpPr>
          <p:cNvPr id="74" name="Rectangle 149"/>
          <p:cNvSpPr>
            <a:spLocks noChangeArrowheads="1"/>
          </p:cNvSpPr>
          <p:nvPr/>
        </p:nvSpPr>
        <p:spPr bwMode="auto">
          <a:xfrm>
            <a:off x="35649877" y="31900837"/>
            <a:ext cx="14904720" cy="1005840"/>
          </a:xfrm>
          <a:prstGeom prst="rect">
            <a:avLst/>
          </a:prstGeom>
          <a:solidFill>
            <a:srgbClr val="002060"/>
          </a:solidFill>
          <a:ln w="76200">
            <a:solidFill>
              <a:srgbClr val="E55631"/>
            </a:solidFill>
            <a:miter lim="800000"/>
            <a:headEnd/>
            <a:tailEnd/>
          </a:ln>
          <a:effectLst/>
        </p:spPr>
        <p:txBody>
          <a:bodyPr lIns="78425" tIns="39213" rIns="78425" bIns="39213" anchor="ctr"/>
          <a:lstStyle/>
          <a:p>
            <a:pPr algn="ctr" defTabSz="3739856" fontAlgn="base">
              <a:spcBef>
                <a:spcPct val="0"/>
              </a:spcBef>
              <a:spcAft>
                <a:spcPct val="0"/>
              </a:spcAft>
              <a:defRPr/>
            </a:pPr>
            <a:r>
              <a:rPr lang="en-US" sz="5600" b="1" dirty="0">
                <a:solidFill>
                  <a:schemeClr val="bg1"/>
                </a:solidFill>
                <a:latin typeface="+mj-lt"/>
                <a:cs typeface="Times New Roman" pitchFamily="48" charset="0"/>
              </a:rPr>
              <a:t>References</a:t>
            </a:r>
          </a:p>
        </p:txBody>
      </p:sp>
      <p:sp>
        <p:nvSpPr>
          <p:cNvPr id="4" name="Rectangle 3"/>
          <p:cNvSpPr/>
          <p:nvPr/>
        </p:nvSpPr>
        <p:spPr bwMode="auto">
          <a:xfrm>
            <a:off x="217714" y="6618514"/>
            <a:ext cx="50636993" cy="29113424"/>
          </a:xfrm>
          <a:prstGeom prst="rect">
            <a:avLst/>
          </a:prstGeom>
          <a:noFill/>
          <a:ln w="762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38650" rtl="0" eaLnBrk="1" fontAlgn="base" latinLnBrk="0" hangingPunct="1">
              <a:lnSpc>
                <a:spcPct val="100000"/>
              </a:lnSpc>
              <a:spcBef>
                <a:spcPct val="0"/>
              </a:spcBef>
              <a:spcAft>
                <a:spcPct val="0"/>
              </a:spcAft>
              <a:buClrTx/>
              <a:buSzTx/>
              <a:buFontTx/>
              <a:buNone/>
              <a:tabLst/>
            </a:pPr>
            <a:endParaRPr kumimoji="0" lang="en-GB" sz="2300" b="0" i="0" u="none" strike="noStrike" cap="none" normalizeH="0" baseline="0">
              <a:ln>
                <a:noFill/>
              </a:ln>
              <a:solidFill>
                <a:schemeClr val="tx1"/>
              </a:solidFill>
              <a:effectLst/>
              <a:latin typeface="+mj-lt"/>
              <a:cs typeface="Times New Roman" pitchFamily="48" charset="0"/>
            </a:endParaRPr>
          </a:p>
        </p:txBody>
      </p:sp>
      <p:pic>
        <p:nvPicPr>
          <p:cNvPr id="23" name="Picture 22" descr="A picture containing person, indoor, kitchen, ceiling&#10;&#10;Description automatically generated">
            <a:extLst>
              <a:ext uri="{FF2B5EF4-FFF2-40B4-BE49-F238E27FC236}">
                <a16:creationId xmlns:a16="http://schemas.microsoft.com/office/drawing/2014/main" id="{70149C72-0E9A-8141-8A89-38DB7C1D1440}"/>
              </a:ext>
            </a:extLst>
          </p:cNvPr>
          <p:cNvPicPr>
            <a:picLocks noChangeAspect="1"/>
          </p:cNvPicPr>
          <p:nvPr/>
        </p:nvPicPr>
        <p:blipFill rotWithShape="1">
          <a:blip r:embed="rId6">
            <a:extLst>
              <a:ext uri="{28A0092B-C50C-407E-A947-70E740481C1C}">
                <a14:useLocalDpi xmlns:a14="http://schemas.microsoft.com/office/drawing/2010/main" val="0"/>
              </a:ext>
            </a:extLst>
          </a:blip>
          <a:srcRect l="14869" r="7666" b="1844"/>
          <a:stretch/>
        </p:blipFill>
        <p:spPr>
          <a:xfrm>
            <a:off x="17670924" y="17045381"/>
            <a:ext cx="4782173" cy="4544585"/>
          </a:xfrm>
          <a:prstGeom prst="rect">
            <a:avLst/>
          </a:prstGeom>
        </p:spPr>
      </p:pic>
      <p:pic>
        <p:nvPicPr>
          <p:cNvPr id="31" name="Picture 30">
            <a:extLst>
              <a:ext uri="{FF2B5EF4-FFF2-40B4-BE49-F238E27FC236}">
                <a16:creationId xmlns:a16="http://schemas.microsoft.com/office/drawing/2014/main" id="{FDCA1A70-A31A-394D-82C5-B329636C176B}"/>
              </a:ext>
              <a:ext uri="{C183D7F6-B498-43B3-948B-1728B52AA6E4}">
                <adec:decorative xmlns:adec="http://schemas.microsoft.com/office/drawing/2017/decorative" val="0"/>
              </a:ext>
            </a:extLst>
          </p:cNvPr>
          <p:cNvPicPr>
            <a:picLocks noChangeAspect="1"/>
          </p:cNvPicPr>
          <p:nvPr/>
        </p:nvPicPr>
        <p:blipFill rotWithShape="1">
          <a:blip r:embed="rId7">
            <a:extLst>
              <a:ext uri="{28A0092B-C50C-407E-A947-70E740481C1C}">
                <a14:useLocalDpi xmlns:a14="http://schemas.microsoft.com/office/drawing/2010/main" val="0"/>
              </a:ext>
            </a:extLst>
          </a:blip>
          <a:srcRect l="5639" r="16224"/>
          <a:stretch/>
        </p:blipFill>
        <p:spPr>
          <a:xfrm rot="5400000">
            <a:off x="23951582" y="17136864"/>
            <a:ext cx="4556827" cy="4373861"/>
          </a:xfrm>
          <a:prstGeom prst="rect">
            <a:avLst/>
          </a:prstGeom>
        </p:spPr>
      </p:pic>
      <p:pic>
        <p:nvPicPr>
          <p:cNvPr id="35" name="Picture 34" descr="A picture containing person, indoor&#10;&#10;Description automatically generated">
            <a:extLst>
              <a:ext uri="{FF2B5EF4-FFF2-40B4-BE49-F238E27FC236}">
                <a16:creationId xmlns:a16="http://schemas.microsoft.com/office/drawing/2014/main" id="{2E43D574-4059-4649-9A6B-42BCD251B2C7}"/>
              </a:ext>
            </a:extLst>
          </p:cNvPr>
          <p:cNvPicPr>
            <a:picLocks noChangeAspect="1"/>
          </p:cNvPicPr>
          <p:nvPr/>
        </p:nvPicPr>
        <p:blipFill rotWithShape="1">
          <a:blip r:embed="rId8">
            <a:extLst>
              <a:ext uri="{28A0092B-C50C-407E-A947-70E740481C1C}">
                <a14:useLocalDpi xmlns:a14="http://schemas.microsoft.com/office/drawing/2010/main" val="0"/>
              </a:ext>
            </a:extLst>
          </a:blip>
          <a:srcRect b="31339"/>
          <a:stretch/>
        </p:blipFill>
        <p:spPr>
          <a:xfrm>
            <a:off x="20266657" y="21875763"/>
            <a:ext cx="4692213" cy="4295620"/>
          </a:xfrm>
          <a:prstGeom prst="rect">
            <a:avLst/>
          </a:prstGeom>
        </p:spPr>
      </p:pic>
      <p:pic>
        <p:nvPicPr>
          <p:cNvPr id="45" name="Picture 44" descr="A picture containing text, writing implement, stationary, pencil&#10;&#10;Description automatically generated">
            <a:extLst>
              <a:ext uri="{FF2B5EF4-FFF2-40B4-BE49-F238E27FC236}">
                <a16:creationId xmlns:a16="http://schemas.microsoft.com/office/drawing/2014/main" id="{C2BAC0F2-26EB-A843-BDA2-396C3602D8DC}"/>
              </a:ext>
            </a:extLst>
          </p:cNvPr>
          <p:cNvPicPr>
            <a:picLocks noChangeAspect="1"/>
          </p:cNvPicPr>
          <p:nvPr/>
        </p:nvPicPr>
        <p:blipFill rotWithShape="1">
          <a:blip r:embed="rId9">
            <a:extLst>
              <a:ext uri="{28A0092B-C50C-407E-A947-70E740481C1C}">
                <a14:useLocalDpi xmlns:a14="http://schemas.microsoft.com/office/drawing/2010/main" val="0"/>
              </a:ext>
            </a:extLst>
          </a:blip>
          <a:srcRect t="13781"/>
          <a:stretch/>
        </p:blipFill>
        <p:spPr>
          <a:xfrm>
            <a:off x="35333678" y="14424328"/>
            <a:ext cx="7414521" cy="4014048"/>
          </a:xfrm>
          <a:prstGeom prst="rect">
            <a:avLst/>
          </a:prstGeom>
        </p:spPr>
      </p:pic>
      <p:pic>
        <p:nvPicPr>
          <p:cNvPr id="47" name="Picture 46" descr="Chart, bar chart&#10;&#10;Description automatically generated">
            <a:extLst>
              <a:ext uri="{FF2B5EF4-FFF2-40B4-BE49-F238E27FC236}">
                <a16:creationId xmlns:a16="http://schemas.microsoft.com/office/drawing/2014/main" id="{8CAB5300-45D8-844B-81EE-82AE365643F5}"/>
              </a:ext>
            </a:extLst>
          </p:cNvPr>
          <p:cNvPicPr>
            <a:picLocks noChangeAspect="1"/>
          </p:cNvPicPr>
          <p:nvPr/>
        </p:nvPicPr>
        <p:blipFill rotWithShape="1">
          <a:blip r:embed="rId10">
            <a:extLst>
              <a:ext uri="{28A0092B-C50C-407E-A947-70E740481C1C}">
                <a14:useLocalDpi xmlns:a14="http://schemas.microsoft.com/office/drawing/2010/main" val="0"/>
              </a:ext>
            </a:extLst>
          </a:blip>
          <a:srcRect l="1959" t="14064"/>
          <a:stretch/>
        </p:blipFill>
        <p:spPr>
          <a:xfrm>
            <a:off x="43052999" y="14367256"/>
            <a:ext cx="7501597" cy="4068676"/>
          </a:xfrm>
          <a:prstGeom prst="rect">
            <a:avLst/>
          </a:prstGeom>
        </p:spPr>
      </p:pic>
      <p:pic>
        <p:nvPicPr>
          <p:cNvPr id="49" name="Picture 48" descr="Chart, bar chart&#10;&#10;Description automatically generated">
            <a:extLst>
              <a:ext uri="{FF2B5EF4-FFF2-40B4-BE49-F238E27FC236}">
                <a16:creationId xmlns:a16="http://schemas.microsoft.com/office/drawing/2014/main" id="{9A5089FC-F757-404D-A26E-F6C9BF27BCE0}"/>
              </a:ext>
            </a:extLst>
          </p:cNvPr>
          <p:cNvPicPr>
            <a:picLocks noChangeAspect="1"/>
          </p:cNvPicPr>
          <p:nvPr/>
        </p:nvPicPr>
        <p:blipFill rotWithShape="1">
          <a:blip r:embed="rId11">
            <a:extLst>
              <a:ext uri="{28A0092B-C50C-407E-A947-70E740481C1C}">
                <a14:useLocalDpi xmlns:a14="http://schemas.microsoft.com/office/drawing/2010/main" val="0"/>
              </a:ext>
            </a:extLst>
          </a:blip>
          <a:srcRect l="1371" t="10719"/>
          <a:stretch/>
        </p:blipFill>
        <p:spPr>
          <a:xfrm>
            <a:off x="39072298" y="18928896"/>
            <a:ext cx="8019302" cy="4497092"/>
          </a:xfrm>
          <a:prstGeom prst="rect">
            <a:avLst/>
          </a:prstGeom>
        </p:spPr>
      </p:pic>
      <p:sp>
        <p:nvSpPr>
          <p:cNvPr id="94" name="Google Shape;131;p17">
            <a:extLst>
              <a:ext uri="{FF2B5EF4-FFF2-40B4-BE49-F238E27FC236}">
                <a16:creationId xmlns:a16="http://schemas.microsoft.com/office/drawing/2014/main" id="{B7C93CEF-3411-904A-BEE2-6F0C364D9909}"/>
              </a:ext>
            </a:extLst>
          </p:cNvPr>
          <p:cNvSpPr/>
          <p:nvPr/>
        </p:nvSpPr>
        <p:spPr>
          <a:xfrm>
            <a:off x="19001713" y="28970655"/>
            <a:ext cx="2593824" cy="2288051"/>
          </a:xfrm>
          <a:prstGeom prst="rect">
            <a:avLst/>
          </a:prstGeom>
          <a:solidFill>
            <a:srgbClr val="E5563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2060"/>
              </a:solidFill>
            </a:endParaRPr>
          </a:p>
        </p:txBody>
      </p:sp>
      <p:cxnSp>
        <p:nvCxnSpPr>
          <p:cNvPr id="99" name="Google Shape;138;p17">
            <a:extLst>
              <a:ext uri="{FF2B5EF4-FFF2-40B4-BE49-F238E27FC236}">
                <a16:creationId xmlns:a16="http://schemas.microsoft.com/office/drawing/2014/main" id="{2479C236-FF1E-0B49-A603-0B3550AA9F22}"/>
              </a:ext>
            </a:extLst>
          </p:cNvPr>
          <p:cNvCxnSpPr>
            <a:cxnSpLocks/>
          </p:cNvCxnSpPr>
          <p:nvPr/>
        </p:nvCxnSpPr>
        <p:spPr>
          <a:xfrm rot="16200000" flipH="1">
            <a:off x="21713250" y="30167825"/>
            <a:ext cx="841858" cy="637835"/>
          </a:xfrm>
          <a:prstGeom prst="bentConnector3">
            <a:avLst>
              <a:gd name="adj1" fmla="val 50000"/>
            </a:avLst>
          </a:prstGeom>
          <a:noFill/>
          <a:ln w="9525" cap="flat" cmpd="sng">
            <a:solidFill>
              <a:schemeClr val="dk2"/>
            </a:solidFill>
            <a:prstDash val="solid"/>
            <a:round/>
            <a:headEnd type="none" w="med" len="med"/>
            <a:tailEnd type="none" w="med" len="med"/>
          </a:ln>
        </p:spPr>
      </p:cxnSp>
      <p:sp>
        <p:nvSpPr>
          <p:cNvPr id="100" name="Google Shape;139;p17">
            <a:extLst>
              <a:ext uri="{FF2B5EF4-FFF2-40B4-BE49-F238E27FC236}">
                <a16:creationId xmlns:a16="http://schemas.microsoft.com/office/drawing/2014/main" id="{5638A9E0-6DE0-E348-905A-F4BB6522A41E}"/>
              </a:ext>
            </a:extLst>
          </p:cNvPr>
          <p:cNvSpPr txBox="1"/>
          <p:nvPr/>
        </p:nvSpPr>
        <p:spPr>
          <a:xfrm>
            <a:off x="21656839" y="29435766"/>
            <a:ext cx="1121400" cy="56935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dirty="0">
                <a:ea typeface="Lato"/>
                <a:cs typeface="Lato"/>
                <a:sym typeface="Lato"/>
              </a:rPr>
              <a:t>7 days</a:t>
            </a:r>
            <a:endParaRPr sz="2500" dirty="0">
              <a:ea typeface="Lato"/>
              <a:cs typeface="Lato"/>
              <a:sym typeface="Lato"/>
            </a:endParaRPr>
          </a:p>
        </p:txBody>
      </p:sp>
      <p:cxnSp>
        <p:nvCxnSpPr>
          <p:cNvPr id="101" name="Google Shape;140;p17">
            <a:extLst>
              <a:ext uri="{FF2B5EF4-FFF2-40B4-BE49-F238E27FC236}">
                <a16:creationId xmlns:a16="http://schemas.microsoft.com/office/drawing/2014/main" id="{353E618E-3781-9944-A820-17367572530E}"/>
              </a:ext>
            </a:extLst>
          </p:cNvPr>
          <p:cNvCxnSpPr>
            <a:cxnSpLocks/>
          </p:cNvCxnSpPr>
          <p:nvPr/>
        </p:nvCxnSpPr>
        <p:spPr>
          <a:xfrm rot="5400000">
            <a:off x="25310251" y="30214849"/>
            <a:ext cx="999325" cy="701254"/>
          </a:xfrm>
          <a:prstGeom prst="bentConnector3">
            <a:avLst>
              <a:gd name="adj1" fmla="val 50000"/>
            </a:avLst>
          </a:prstGeom>
          <a:noFill/>
          <a:ln w="9525" cap="flat" cmpd="sng">
            <a:solidFill>
              <a:schemeClr val="dk2"/>
            </a:solidFill>
            <a:prstDash val="solid"/>
            <a:round/>
            <a:headEnd type="none" w="med" len="med"/>
            <a:tailEnd type="none" w="med" len="med"/>
          </a:ln>
        </p:spPr>
      </p:cxnSp>
      <p:cxnSp>
        <p:nvCxnSpPr>
          <p:cNvPr id="102" name="Google Shape;141;p17">
            <a:extLst>
              <a:ext uri="{FF2B5EF4-FFF2-40B4-BE49-F238E27FC236}">
                <a16:creationId xmlns:a16="http://schemas.microsoft.com/office/drawing/2014/main" id="{EE76A2CA-75B7-164C-9479-9AC7D266C20B}"/>
              </a:ext>
            </a:extLst>
          </p:cNvPr>
          <p:cNvCxnSpPr>
            <a:cxnSpLocks/>
          </p:cNvCxnSpPr>
          <p:nvPr/>
        </p:nvCxnSpPr>
        <p:spPr>
          <a:xfrm rot="16200000" flipH="1">
            <a:off x="29231555" y="30252822"/>
            <a:ext cx="876713" cy="736951"/>
          </a:xfrm>
          <a:prstGeom prst="bentConnector3">
            <a:avLst>
              <a:gd name="adj1" fmla="val 50000"/>
            </a:avLst>
          </a:prstGeom>
          <a:noFill/>
          <a:ln w="9525" cap="flat" cmpd="sng">
            <a:solidFill>
              <a:schemeClr val="dk2"/>
            </a:solidFill>
            <a:prstDash val="solid"/>
            <a:round/>
            <a:headEnd type="none" w="med" len="med"/>
            <a:tailEnd type="none" w="med" len="med"/>
          </a:ln>
        </p:spPr>
      </p:cxnSp>
      <p:sp>
        <p:nvSpPr>
          <p:cNvPr id="103" name="Google Shape;142;p17">
            <a:extLst>
              <a:ext uri="{FF2B5EF4-FFF2-40B4-BE49-F238E27FC236}">
                <a16:creationId xmlns:a16="http://schemas.microsoft.com/office/drawing/2014/main" id="{AE1BC315-A31F-DE41-8144-7732F323D99D}"/>
              </a:ext>
            </a:extLst>
          </p:cNvPr>
          <p:cNvSpPr txBox="1"/>
          <p:nvPr/>
        </p:nvSpPr>
        <p:spPr>
          <a:xfrm>
            <a:off x="29087362" y="29427971"/>
            <a:ext cx="1592538" cy="56935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dirty="0">
                <a:ea typeface="Lato"/>
                <a:cs typeface="Lato"/>
                <a:sym typeface="Lato"/>
              </a:rPr>
              <a:t>7 days</a:t>
            </a:r>
            <a:endParaRPr sz="2500" dirty="0">
              <a:ea typeface="Lato"/>
              <a:cs typeface="Lato"/>
              <a:sym typeface="Lato"/>
            </a:endParaRPr>
          </a:p>
        </p:txBody>
      </p:sp>
      <p:sp>
        <p:nvSpPr>
          <p:cNvPr id="104" name="Google Shape;143;p17">
            <a:extLst>
              <a:ext uri="{FF2B5EF4-FFF2-40B4-BE49-F238E27FC236}">
                <a16:creationId xmlns:a16="http://schemas.microsoft.com/office/drawing/2014/main" id="{CABF8A3C-442F-BA45-BB31-5F8DEA53760A}"/>
              </a:ext>
            </a:extLst>
          </p:cNvPr>
          <p:cNvSpPr txBox="1"/>
          <p:nvPr/>
        </p:nvSpPr>
        <p:spPr>
          <a:xfrm>
            <a:off x="25323909" y="29427971"/>
            <a:ext cx="1824357" cy="56935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dirty="0">
                <a:ea typeface="Lato"/>
                <a:cs typeface="Lato"/>
                <a:sym typeface="Lato"/>
              </a:rPr>
              <a:t>7 days</a:t>
            </a:r>
            <a:endParaRPr sz="2500" dirty="0">
              <a:ea typeface="Lato"/>
              <a:cs typeface="Lato"/>
              <a:sym typeface="Lato"/>
            </a:endParaRPr>
          </a:p>
        </p:txBody>
      </p:sp>
      <p:sp>
        <p:nvSpPr>
          <p:cNvPr id="105" name="Google Shape;144;p17">
            <a:extLst>
              <a:ext uri="{FF2B5EF4-FFF2-40B4-BE49-F238E27FC236}">
                <a16:creationId xmlns:a16="http://schemas.microsoft.com/office/drawing/2014/main" id="{0FA6B715-1447-8F4A-9A6A-730E12856E6D}"/>
              </a:ext>
            </a:extLst>
          </p:cNvPr>
          <p:cNvSpPr/>
          <p:nvPr/>
        </p:nvSpPr>
        <p:spPr>
          <a:xfrm>
            <a:off x="29329128" y="28554437"/>
            <a:ext cx="689387" cy="733746"/>
          </a:xfrm>
          <a:prstGeom prst="curvedUpArrow">
            <a:avLst>
              <a:gd name="adj1" fmla="val 25000"/>
              <a:gd name="adj2" fmla="val 50000"/>
              <a:gd name="adj3" fmla="val 25000"/>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45;p17">
            <a:extLst>
              <a:ext uri="{FF2B5EF4-FFF2-40B4-BE49-F238E27FC236}">
                <a16:creationId xmlns:a16="http://schemas.microsoft.com/office/drawing/2014/main" id="{F966E7ED-1572-CA4D-9BF5-3969AF9D9DDD}"/>
              </a:ext>
            </a:extLst>
          </p:cNvPr>
          <p:cNvSpPr txBox="1"/>
          <p:nvPr/>
        </p:nvSpPr>
        <p:spPr>
          <a:xfrm>
            <a:off x="28967643" y="28027205"/>
            <a:ext cx="1479145" cy="56935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500" dirty="0">
                <a:ea typeface="Lato"/>
                <a:cs typeface="Lato"/>
                <a:sym typeface="Lato"/>
              </a:rPr>
              <a:t>Washout</a:t>
            </a:r>
            <a:endParaRPr sz="2500" dirty="0">
              <a:ea typeface="Lato"/>
              <a:cs typeface="Lato"/>
              <a:sym typeface="Lato"/>
            </a:endParaRPr>
          </a:p>
        </p:txBody>
      </p:sp>
      <p:sp>
        <p:nvSpPr>
          <p:cNvPr id="111" name="Google Shape;150;p17">
            <a:extLst>
              <a:ext uri="{FF2B5EF4-FFF2-40B4-BE49-F238E27FC236}">
                <a16:creationId xmlns:a16="http://schemas.microsoft.com/office/drawing/2014/main" id="{E58EAE1F-AFEE-0349-B148-7D3A32F610C9}"/>
              </a:ext>
            </a:extLst>
          </p:cNvPr>
          <p:cNvSpPr/>
          <p:nvPr/>
        </p:nvSpPr>
        <p:spPr>
          <a:xfrm>
            <a:off x="30359850" y="31851600"/>
            <a:ext cx="1602172" cy="1656198"/>
          </a:xfrm>
          <a:prstGeom prst="bentUpArrow">
            <a:avLst>
              <a:gd name="adj1" fmla="val 25000"/>
              <a:gd name="adj2" fmla="val 25000"/>
              <a:gd name="adj3" fmla="val 25000"/>
            </a:avLst>
          </a:prstGeom>
          <a:solidFill>
            <a:srgbClr val="0020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3" name="Google Shape;152;p17">
            <a:extLst>
              <a:ext uri="{FF2B5EF4-FFF2-40B4-BE49-F238E27FC236}">
                <a16:creationId xmlns:a16="http://schemas.microsoft.com/office/drawing/2014/main" id="{86CF0D92-1620-184F-8329-8C3AE7283BB4}"/>
              </a:ext>
            </a:extLst>
          </p:cNvPr>
          <p:cNvSpPr/>
          <p:nvPr/>
        </p:nvSpPr>
        <p:spPr>
          <a:xfrm>
            <a:off x="18718054" y="31758807"/>
            <a:ext cx="3097207" cy="3403665"/>
          </a:xfrm>
          <a:prstGeom prst="upArrowCallout">
            <a:avLst>
              <a:gd name="adj1" fmla="val 25000"/>
              <a:gd name="adj2" fmla="val 25000"/>
              <a:gd name="adj3" fmla="val 25000"/>
              <a:gd name="adj4" fmla="val 64977"/>
            </a:avLst>
          </a:prstGeom>
          <a:solidFill>
            <a:srgbClr val="0020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Rectangle 31">
            <a:extLst>
              <a:ext uri="{FF2B5EF4-FFF2-40B4-BE49-F238E27FC236}">
                <a16:creationId xmlns:a16="http://schemas.microsoft.com/office/drawing/2014/main" id="{8930BF5A-C28A-D04B-AB48-8B7C69E8D94D}"/>
              </a:ext>
            </a:extLst>
          </p:cNvPr>
          <p:cNvSpPr/>
          <p:nvPr/>
        </p:nvSpPr>
        <p:spPr bwMode="auto">
          <a:xfrm>
            <a:off x="27838337" y="41833800"/>
            <a:ext cx="1292132" cy="4571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38650" rtl="0" eaLnBrk="1" fontAlgn="base" latinLnBrk="0" hangingPunct="1">
              <a:lnSpc>
                <a:spcPct val="100000"/>
              </a:lnSpc>
              <a:spcBef>
                <a:spcPct val="0"/>
              </a:spcBef>
              <a:spcAft>
                <a:spcPct val="0"/>
              </a:spcAft>
              <a:buClrTx/>
              <a:buSzTx/>
              <a:buFontTx/>
              <a:buNone/>
              <a:tabLst/>
            </a:pPr>
            <a:endParaRPr kumimoji="0" lang="en-US" sz="2300" b="0" i="0" u="none" strike="noStrike" cap="none" normalizeH="0" baseline="0">
              <a:ln>
                <a:noFill/>
              </a:ln>
              <a:solidFill>
                <a:schemeClr val="tx1"/>
              </a:solidFill>
              <a:effectLst/>
              <a:latin typeface="Arial" charset="0"/>
              <a:cs typeface="Times New Roman" pitchFamily="48" charset="0"/>
            </a:endParaRPr>
          </a:p>
        </p:txBody>
      </p:sp>
      <p:sp>
        <p:nvSpPr>
          <p:cNvPr id="139" name="Google Shape;131;p17">
            <a:extLst>
              <a:ext uri="{FF2B5EF4-FFF2-40B4-BE49-F238E27FC236}">
                <a16:creationId xmlns:a16="http://schemas.microsoft.com/office/drawing/2014/main" id="{9A7C14A4-A44C-7748-A782-8A45EF9592DD}"/>
              </a:ext>
            </a:extLst>
          </p:cNvPr>
          <p:cNvSpPr/>
          <p:nvPr/>
        </p:nvSpPr>
        <p:spPr>
          <a:xfrm>
            <a:off x="22687042" y="29038915"/>
            <a:ext cx="2593824" cy="2288051"/>
          </a:xfrm>
          <a:prstGeom prst="rect">
            <a:avLst/>
          </a:prstGeom>
          <a:solidFill>
            <a:srgbClr val="E5563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2060"/>
              </a:solidFill>
            </a:endParaRPr>
          </a:p>
        </p:txBody>
      </p:sp>
      <p:sp>
        <p:nvSpPr>
          <p:cNvPr id="140" name="Google Shape;131;p17">
            <a:extLst>
              <a:ext uri="{FF2B5EF4-FFF2-40B4-BE49-F238E27FC236}">
                <a16:creationId xmlns:a16="http://schemas.microsoft.com/office/drawing/2014/main" id="{502FC89F-EC1D-FE42-A0C0-23373296C1BA}"/>
              </a:ext>
            </a:extLst>
          </p:cNvPr>
          <p:cNvSpPr/>
          <p:nvPr/>
        </p:nvSpPr>
        <p:spPr>
          <a:xfrm>
            <a:off x="26485683" y="29133254"/>
            <a:ext cx="2593824" cy="2288051"/>
          </a:xfrm>
          <a:prstGeom prst="rect">
            <a:avLst/>
          </a:prstGeom>
          <a:solidFill>
            <a:srgbClr val="E5563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2060"/>
              </a:solidFill>
            </a:endParaRPr>
          </a:p>
        </p:txBody>
      </p:sp>
      <p:sp>
        <p:nvSpPr>
          <p:cNvPr id="141" name="Google Shape;131;p17">
            <a:extLst>
              <a:ext uri="{FF2B5EF4-FFF2-40B4-BE49-F238E27FC236}">
                <a16:creationId xmlns:a16="http://schemas.microsoft.com/office/drawing/2014/main" id="{C56F8E3A-34B3-3E43-9DE0-2345ECBFEEF0}"/>
              </a:ext>
            </a:extLst>
          </p:cNvPr>
          <p:cNvSpPr/>
          <p:nvPr/>
        </p:nvSpPr>
        <p:spPr>
          <a:xfrm>
            <a:off x="30252460" y="29123426"/>
            <a:ext cx="2593824" cy="2288051"/>
          </a:xfrm>
          <a:prstGeom prst="rect">
            <a:avLst/>
          </a:prstGeom>
          <a:solidFill>
            <a:srgbClr val="E5563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rgbClr val="002060"/>
              </a:solidFill>
            </a:endParaRPr>
          </a:p>
        </p:txBody>
      </p:sp>
      <p:sp>
        <p:nvSpPr>
          <p:cNvPr id="143" name="Google Shape;150;p17">
            <a:extLst>
              <a:ext uri="{FF2B5EF4-FFF2-40B4-BE49-F238E27FC236}">
                <a16:creationId xmlns:a16="http://schemas.microsoft.com/office/drawing/2014/main" id="{8662AC4F-86D8-0247-967C-00150633E69A}"/>
              </a:ext>
            </a:extLst>
          </p:cNvPr>
          <p:cNvSpPr/>
          <p:nvPr/>
        </p:nvSpPr>
        <p:spPr>
          <a:xfrm flipH="1">
            <a:off x="27250314" y="31851600"/>
            <a:ext cx="1683935" cy="1808598"/>
          </a:xfrm>
          <a:prstGeom prst="bentUpArrow">
            <a:avLst>
              <a:gd name="adj1" fmla="val 25000"/>
              <a:gd name="adj2" fmla="val 25000"/>
              <a:gd name="adj3" fmla="val 25000"/>
            </a:avLst>
          </a:prstGeom>
          <a:solidFill>
            <a:srgbClr val="0020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4" name="Google Shape;151;p17">
            <a:extLst>
              <a:ext uri="{FF2B5EF4-FFF2-40B4-BE49-F238E27FC236}">
                <a16:creationId xmlns:a16="http://schemas.microsoft.com/office/drawing/2014/main" id="{139E9804-B550-7240-B5D8-4F4E8A1E9970}"/>
              </a:ext>
            </a:extLst>
          </p:cNvPr>
          <p:cNvSpPr/>
          <p:nvPr/>
        </p:nvSpPr>
        <p:spPr>
          <a:xfrm>
            <a:off x="28101588" y="32714328"/>
            <a:ext cx="3121695" cy="2448144"/>
          </a:xfrm>
          <a:prstGeom prst="rect">
            <a:avLst/>
          </a:prstGeom>
          <a:solidFill>
            <a:srgbClr val="0020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5" name="Google Shape;152;p17">
            <a:extLst>
              <a:ext uri="{FF2B5EF4-FFF2-40B4-BE49-F238E27FC236}">
                <a16:creationId xmlns:a16="http://schemas.microsoft.com/office/drawing/2014/main" id="{27301889-E1F4-694A-8B05-53240C5BA089}"/>
              </a:ext>
            </a:extLst>
          </p:cNvPr>
          <p:cNvSpPr/>
          <p:nvPr/>
        </p:nvSpPr>
        <p:spPr>
          <a:xfrm>
            <a:off x="22662955" y="31758807"/>
            <a:ext cx="3097207" cy="3403665"/>
          </a:xfrm>
          <a:prstGeom prst="upArrowCallout">
            <a:avLst>
              <a:gd name="adj1" fmla="val 25000"/>
              <a:gd name="adj2" fmla="val 25000"/>
              <a:gd name="adj3" fmla="val 25000"/>
              <a:gd name="adj4" fmla="val 64977"/>
            </a:avLst>
          </a:prstGeom>
          <a:solidFill>
            <a:srgbClr val="00205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7;p17">
            <a:extLst>
              <a:ext uri="{FF2B5EF4-FFF2-40B4-BE49-F238E27FC236}">
                <a16:creationId xmlns:a16="http://schemas.microsoft.com/office/drawing/2014/main" id="{A6775191-788C-E545-8668-B62ADDF686D6}"/>
              </a:ext>
            </a:extLst>
          </p:cNvPr>
          <p:cNvSpPr txBox="1"/>
          <p:nvPr/>
        </p:nvSpPr>
        <p:spPr>
          <a:xfrm>
            <a:off x="22781296" y="29660071"/>
            <a:ext cx="2373818" cy="1338798"/>
          </a:xfrm>
          <a:prstGeom prst="rect">
            <a:avLst/>
          </a:prstGeom>
          <a:noFill/>
          <a:ln>
            <a:noFill/>
          </a:ln>
        </p:spPr>
        <p:txBody>
          <a:bodyPr spcFirstLastPara="1" wrap="square" lIns="91425" tIns="91425" rIns="91425" bIns="91425" anchor="t" anchorCtr="0">
            <a:spAutoFit/>
          </a:bodyPr>
          <a:lstStyle/>
          <a:p>
            <a:pPr lvl="0" algn="ctr"/>
            <a:r>
              <a:rPr lang="en-US" sz="2500" dirty="0">
                <a:solidFill>
                  <a:schemeClr val="lt1"/>
                </a:solidFill>
                <a:latin typeface="+mj-lt"/>
                <a:ea typeface="Lato"/>
                <a:cs typeface="Lato"/>
                <a:sym typeface="Lato"/>
              </a:rPr>
              <a:t>Visit 2:  </a:t>
            </a:r>
          </a:p>
          <a:p>
            <a:pPr lvl="0" algn="ctr"/>
            <a:r>
              <a:rPr lang="en-US" sz="2500" dirty="0">
                <a:solidFill>
                  <a:schemeClr val="lt1"/>
                </a:solidFill>
                <a:latin typeface="+mj-lt"/>
                <a:ea typeface="Lato"/>
                <a:cs typeface="Lato"/>
                <a:sym typeface="Lato"/>
              </a:rPr>
              <a:t>Familiarization</a:t>
            </a:r>
          </a:p>
          <a:p>
            <a:pPr marL="0" lvl="0" indent="0" algn="ctr" rtl="0">
              <a:spcBef>
                <a:spcPts val="0"/>
              </a:spcBef>
              <a:spcAft>
                <a:spcPts val="0"/>
              </a:spcAft>
              <a:buNone/>
            </a:pPr>
            <a:endParaRPr sz="2500" dirty="0">
              <a:solidFill>
                <a:schemeClr val="lt1"/>
              </a:solidFill>
              <a:latin typeface="Lato"/>
              <a:ea typeface="Lato"/>
              <a:cs typeface="Lato"/>
              <a:sym typeface="Lato"/>
            </a:endParaRPr>
          </a:p>
        </p:txBody>
      </p:sp>
      <p:sp>
        <p:nvSpPr>
          <p:cNvPr id="150" name="Google Shape;134;p17">
            <a:extLst>
              <a:ext uri="{FF2B5EF4-FFF2-40B4-BE49-F238E27FC236}">
                <a16:creationId xmlns:a16="http://schemas.microsoft.com/office/drawing/2014/main" id="{0895A53E-376F-7F42-BD4E-E95E83AB821B}"/>
              </a:ext>
            </a:extLst>
          </p:cNvPr>
          <p:cNvSpPr txBox="1"/>
          <p:nvPr/>
        </p:nvSpPr>
        <p:spPr>
          <a:xfrm>
            <a:off x="19573636" y="29898485"/>
            <a:ext cx="1435452" cy="569356"/>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500" dirty="0">
                <a:solidFill>
                  <a:schemeClr val="bg1"/>
                </a:solidFill>
                <a:latin typeface="Arial" panose="020B0604020202020204" pitchFamily="34" charset="0"/>
                <a:ea typeface="Lato"/>
                <a:cs typeface="Arial" panose="020B0604020202020204" pitchFamily="34" charset="0"/>
                <a:sym typeface="Lato"/>
              </a:rPr>
              <a:t>Visit 1</a:t>
            </a:r>
            <a:endParaRPr sz="2500" dirty="0">
              <a:solidFill>
                <a:schemeClr val="bg1"/>
              </a:solidFill>
              <a:latin typeface="Arial" panose="020B0604020202020204" pitchFamily="34" charset="0"/>
              <a:ea typeface="Lato"/>
              <a:cs typeface="Arial" panose="020B0604020202020204" pitchFamily="34" charset="0"/>
              <a:sym typeface="Lato"/>
            </a:endParaRPr>
          </a:p>
        </p:txBody>
      </p:sp>
      <p:sp>
        <p:nvSpPr>
          <p:cNvPr id="152" name="Google Shape;154;p17">
            <a:extLst>
              <a:ext uri="{FF2B5EF4-FFF2-40B4-BE49-F238E27FC236}">
                <a16:creationId xmlns:a16="http://schemas.microsoft.com/office/drawing/2014/main" id="{0239AE51-9DE7-1A47-A0FB-2FACE7BEC89A}"/>
              </a:ext>
            </a:extLst>
          </p:cNvPr>
          <p:cNvSpPr txBox="1"/>
          <p:nvPr/>
        </p:nvSpPr>
        <p:spPr>
          <a:xfrm>
            <a:off x="28136742" y="32714329"/>
            <a:ext cx="2955852" cy="2400627"/>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solidFill>
                  <a:schemeClr val="lt1"/>
                </a:solidFill>
                <a:ea typeface="Lato"/>
                <a:cs typeface="Lato"/>
                <a:sym typeface="Lato"/>
              </a:rPr>
              <a:t>Subjects will ingest their supplements ~2.5 h prior to performing the hand grips tests, jumps, med ball throws, 20m sprints,  cognitive tests, and the Yo-Yo IR1, as well as blood draw and buccal swabs.</a:t>
            </a:r>
          </a:p>
        </p:txBody>
      </p:sp>
      <p:sp>
        <p:nvSpPr>
          <p:cNvPr id="154" name="Google Shape;153;p17">
            <a:extLst>
              <a:ext uri="{FF2B5EF4-FFF2-40B4-BE49-F238E27FC236}">
                <a16:creationId xmlns:a16="http://schemas.microsoft.com/office/drawing/2014/main" id="{2C3079FF-6BA3-4143-A86F-DFD0DAC91FD4}"/>
              </a:ext>
            </a:extLst>
          </p:cNvPr>
          <p:cNvSpPr txBox="1"/>
          <p:nvPr/>
        </p:nvSpPr>
        <p:spPr>
          <a:xfrm>
            <a:off x="22744009" y="33463288"/>
            <a:ext cx="2925835" cy="101563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2"/>
              </a:buClr>
              <a:buSzPts val="1100"/>
              <a:buFont typeface="Arial"/>
              <a:buNone/>
            </a:pPr>
            <a:r>
              <a:rPr lang="en" sz="1800" dirty="0">
                <a:solidFill>
                  <a:schemeClr val="lt1"/>
                </a:solidFill>
                <a:ea typeface="Lato"/>
                <a:cs typeface="Lato"/>
                <a:sym typeface="Lato"/>
              </a:rPr>
              <a:t>Familiarization with Yo-Yo IR1 test and distribution of supplement beverages. </a:t>
            </a:r>
            <a:endParaRPr sz="1800" dirty="0">
              <a:solidFill>
                <a:schemeClr val="lt1"/>
              </a:solidFill>
              <a:ea typeface="Lato"/>
              <a:cs typeface="Lato"/>
              <a:sym typeface="Lato"/>
            </a:endParaRPr>
          </a:p>
        </p:txBody>
      </p:sp>
      <p:sp>
        <p:nvSpPr>
          <p:cNvPr id="156" name="Google Shape;147;p17">
            <a:extLst>
              <a:ext uri="{FF2B5EF4-FFF2-40B4-BE49-F238E27FC236}">
                <a16:creationId xmlns:a16="http://schemas.microsoft.com/office/drawing/2014/main" id="{7CE87D77-3F2C-E34F-88F1-0873EABC3692}"/>
              </a:ext>
            </a:extLst>
          </p:cNvPr>
          <p:cNvSpPr txBox="1"/>
          <p:nvPr/>
        </p:nvSpPr>
        <p:spPr>
          <a:xfrm>
            <a:off x="26499768" y="29632310"/>
            <a:ext cx="2559308" cy="172351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2"/>
              </a:buClr>
              <a:buSzPts val="1100"/>
              <a:buFont typeface="Arial"/>
              <a:buNone/>
            </a:pPr>
            <a:r>
              <a:rPr lang="en" sz="2500" dirty="0">
                <a:solidFill>
                  <a:schemeClr val="lt1"/>
                </a:solidFill>
                <a:ea typeface="Lato"/>
                <a:cs typeface="Lato"/>
                <a:sym typeface="Lato"/>
              </a:rPr>
              <a:t>Visit 3: Experimental Trial 1</a:t>
            </a:r>
            <a:endParaRPr sz="2500" dirty="0">
              <a:solidFill>
                <a:schemeClr val="lt1"/>
              </a:solidFill>
              <a:ea typeface="Lato"/>
              <a:cs typeface="Lato"/>
              <a:sym typeface="Lato"/>
            </a:endParaRPr>
          </a:p>
          <a:p>
            <a:pPr marL="0" lvl="0" indent="0" algn="ctr" rtl="0">
              <a:spcBef>
                <a:spcPts val="0"/>
              </a:spcBef>
              <a:spcAft>
                <a:spcPts val="0"/>
              </a:spcAft>
              <a:buNone/>
            </a:pPr>
            <a:endParaRPr sz="2500" dirty="0">
              <a:solidFill>
                <a:schemeClr val="lt1"/>
              </a:solidFill>
              <a:latin typeface="Lato"/>
              <a:ea typeface="Lato"/>
              <a:cs typeface="Lato"/>
              <a:sym typeface="Lato"/>
            </a:endParaRPr>
          </a:p>
        </p:txBody>
      </p:sp>
      <p:sp>
        <p:nvSpPr>
          <p:cNvPr id="157" name="Google Shape;148;p17">
            <a:extLst>
              <a:ext uri="{FF2B5EF4-FFF2-40B4-BE49-F238E27FC236}">
                <a16:creationId xmlns:a16="http://schemas.microsoft.com/office/drawing/2014/main" id="{74777CCA-CA0D-E34C-912B-0AA47DA0B283}"/>
              </a:ext>
            </a:extLst>
          </p:cNvPr>
          <p:cNvSpPr txBox="1"/>
          <p:nvPr/>
        </p:nvSpPr>
        <p:spPr>
          <a:xfrm>
            <a:off x="30272332" y="29729165"/>
            <a:ext cx="2573951" cy="1338798"/>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2"/>
              </a:buClr>
              <a:buSzPts val="1100"/>
              <a:buFont typeface="Arial"/>
              <a:buNone/>
            </a:pPr>
            <a:r>
              <a:rPr lang="en" sz="2500" dirty="0">
                <a:solidFill>
                  <a:schemeClr val="lt1"/>
                </a:solidFill>
                <a:ea typeface="Lato"/>
                <a:cs typeface="Lato"/>
                <a:sym typeface="Lato"/>
              </a:rPr>
              <a:t>Visit #4: Experimental Trial 2</a:t>
            </a:r>
            <a:endParaRPr sz="2500" dirty="0">
              <a:solidFill>
                <a:schemeClr val="lt1"/>
              </a:solidFill>
              <a:ea typeface="Lato"/>
              <a:cs typeface="Lato"/>
              <a:sym typeface="Lato"/>
            </a:endParaRPr>
          </a:p>
        </p:txBody>
      </p:sp>
      <p:sp>
        <p:nvSpPr>
          <p:cNvPr id="79" name="Google Shape;153;p17">
            <a:extLst>
              <a:ext uri="{FF2B5EF4-FFF2-40B4-BE49-F238E27FC236}">
                <a16:creationId xmlns:a16="http://schemas.microsoft.com/office/drawing/2014/main" id="{CFA440E5-E200-2248-AD83-B8497BD41CA6}"/>
              </a:ext>
            </a:extLst>
          </p:cNvPr>
          <p:cNvSpPr txBox="1"/>
          <p:nvPr/>
        </p:nvSpPr>
        <p:spPr>
          <a:xfrm>
            <a:off x="18718054" y="33295905"/>
            <a:ext cx="3097207" cy="1415742"/>
          </a:xfrm>
          <a:prstGeom prst="rect">
            <a:avLst/>
          </a:prstGeom>
          <a:noFill/>
          <a:ln>
            <a:noFill/>
          </a:ln>
        </p:spPr>
        <p:txBody>
          <a:bodyPr spcFirstLastPara="1" wrap="square" lIns="91425" tIns="91425" rIns="91425" bIns="91425" anchor="t" anchorCtr="0">
            <a:spAutoFit/>
          </a:bodyPr>
          <a:lstStyle/>
          <a:p>
            <a:pPr lvl="0" algn="ctr">
              <a:buClr>
                <a:schemeClr val="dk2"/>
              </a:buClr>
              <a:buSzPts val="1100"/>
            </a:pPr>
            <a:r>
              <a:rPr lang="en-US" sz="2000" dirty="0">
                <a:solidFill>
                  <a:schemeClr val="lt1"/>
                </a:solidFill>
                <a:ea typeface="Lato"/>
                <a:cs typeface="Lato"/>
                <a:sym typeface="Lato"/>
              </a:rPr>
              <a:t>Informed consent, screening procedures VO</a:t>
            </a:r>
            <a:r>
              <a:rPr lang="en-US" sz="2000" baseline="-25000" dirty="0">
                <a:solidFill>
                  <a:schemeClr val="lt1"/>
                </a:solidFill>
                <a:ea typeface="Lato"/>
                <a:cs typeface="Lato"/>
                <a:sym typeface="Lato"/>
              </a:rPr>
              <a:t>2max</a:t>
            </a:r>
            <a:r>
              <a:rPr lang="en-US" sz="2000" dirty="0">
                <a:solidFill>
                  <a:schemeClr val="lt1"/>
                </a:solidFill>
                <a:ea typeface="Lato"/>
                <a:cs typeface="Lato"/>
                <a:sym typeface="Lato"/>
              </a:rPr>
              <a:t> and cognitive testing.</a:t>
            </a:r>
            <a:endParaRPr lang="en-US" sz="4800" dirty="0">
              <a:solidFill>
                <a:schemeClr val="lt1"/>
              </a:solidFill>
              <a:ea typeface="Lato"/>
              <a:cs typeface="Lato"/>
              <a:sym typeface="Lato"/>
            </a:endParaRPr>
          </a:p>
        </p:txBody>
      </p:sp>
      <p:sp>
        <p:nvSpPr>
          <p:cNvPr id="13" name="TextBox 12">
            <a:extLst>
              <a:ext uri="{FF2B5EF4-FFF2-40B4-BE49-F238E27FC236}">
                <a16:creationId xmlns:a16="http://schemas.microsoft.com/office/drawing/2014/main" id="{D4E20D92-1386-5D44-BFAA-81FD3E1C1B9E}"/>
              </a:ext>
            </a:extLst>
          </p:cNvPr>
          <p:cNvSpPr txBox="1"/>
          <p:nvPr/>
        </p:nvSpPr>
        <p:spPr>
          <a:xfrm>
            <a:off x="17080256" y="16854834"/>
            <a:ext cx="811106" cy="477054"/>
          </a:xfrm>
          <a:prstGeom prst="rect">
            <a:avLst/>
          </a:prstGeom>
          <a:noFill/>
        </p:spPr>
        <p:txBody>
          <a:bodyPr wrap="square" rtlCol="0">
            <a:spAutoFit/>
          </a:bodyPr>
          <a:lstStyle/>
          <a:p>
            <a:r>
              <a:rPr lang="en-US" sz="2500" b="1" dirty="0">
                <a:solidFill>
                  <a:srgbClr val="00205C"/>
                </a:solidFill>
              </a:rPr>
              <a:t>A.</a:t>
            </a:r>
          </a:p>
        </p:txBody>
      </p:sp>
      <p:sp>
        <p:nvSpPr>
          <p:cNvPr id="82" name="TextBox 81">
            <a:extLst>
              <a:ext uri="{FF2B5EF4-FFF2-40B4-BE49-F238E27FC236}">
                <a16:creationId xmlns:a16="http://schemas.microsoft.com/office/drawing/2014/main" id="{825D7D5F-4DEB-6C4C-8A3A-259563310D92}"/>
              </a:ext>
            </a:extLst>
          </p:cNvPr>
          <p:cNvSpPr txBox="1"/>
          <p:nvPr/>
        </p:nvSpPr>
        <p:spPr>
          <a:xfrm>
            <a:off x="23379050" y="16840612"/>
            <a:ext cx="811106" cy="477054"/>
          </a:xfrm>
          <a:prstGeom prst="rect">
            <a:avLst/>
          </a:prstGeom>
          <a:noFill/>
        </p:spPr>
        <p:txBody>
          <a:bodyPr wrap="square" rtlCol="0">
            <a:spAutoFit/>
          </a:bodyPr>
          <a:lstStyle/>
          <a:p>
            <a:r>
              <a:rPr lang="en-US" sz="2500" b="1" dirty="0">
                <a:solidFill>
                  <a:srgbClr val="00205C"/>
                </a:solidFill>
              </a:rPr>
              <a:t>B.</a:t>
            </a:r>
          </a:p>
        </p:txBody>
      </p:sp>
      <p:sp>
        <p:nvSpPr>
          <p:cNvPr id="83" name="TextBox 82">
            <a:extLst>
              <a:ext uri="{FF2B5EF4-FFF2-40B4-BE49-F238E27FC236}">
                <a16:creationId xmlns:a16="http://schemas.microsoft.com/office/drawing/2014/main" id="{A685945D-8F21-AA4E-BDF8-76E455A68827}"/>
              </a:ext>
            </a:extLst>
          </p:cNvPr>
          <p:cNvSpPr txBox="1"/>
          <p:nvPr/>
        </p:nvSpPr>
        <p:spPr>
          <a:xfrm>
            <a:off x="28923911" y="16835720"/>
            <a:ext cx="811106" cy="477054"/>
          </a:xfrm>
          <a:prstGeom prst="rect">
            <a:avLst/>
          </a:prstGeom>
          <a:noFill/>
        </p:spPr>
        <p:txBody>
          <a:bodyPr wrap="square" rtlCol="0">
            <a:spAutoFit/>
          </a:bodyPr>
          <a:lstStyle/>
          <a:p>
            <a:r>
              <a:rPr lang="en-US" sz="2500" b="1" dirty="0">
                <a:solidFill>
                  <a:srgbClr val="00205C"/>
                </a:solidFill>
              </a:rPr>
              <a:t>C.</a:t>
            </a:r>
          </a:p>
        </p:txBody>
      </p:sp>
      <p:sp>
        <p:nvSpPr>
          <p:cNvPr id="84" name="TextBox 83">
            <a:extLst>
              <a:ext uri="{FF2B5EF4-FFF2-40B4-BE49-F238E27FC236}">
                <a16:creationId xmlns:a16="http://schemas.microsoft.com/office/drawing/2014/main" id="{AB770647-57D6-6242-9D68-5FEED5132F43}"/>
              </a:ext>
            </a:extLst>
          </p:cNvPr>
          <p:cNvSpPr txBox="1"/>
          <p:nvPr/>
        </p:nvSpPr>
        <p:spPr>
          <a:xfrm>
            <a:off x="25603200" y="21821565"/>
            <a:ext cx="811106" cy="477054"/>
          </a:xfrm>
          <a:prstGeom prst="rect">
            <a:avLst/>
          </a:prstGeom>
          <a:noFill/>
        </p:spPr>
        <p:txBody>
          <a:bodyPr wrap="square" rtlCol="0">
            <a:spAutoFit/>
          </a:bodyPr>
          <a:lstStyle/>
          <a:p>
            <a:r>
              <a:rPr lang="en-US" sz="2500" b="1" dirty="0">
                <a:solidFill>
                  <a:srgbClr val="00205C"/>
                </a:solidFill>
              </a:rPr>
              <a:t>E.</a:t>
            </a:r>
          </a:p>
        </p:txBody>
      </p:sp>
      <p:sp>
        <p:nvSpPr>
          <p:cNvPr id="87" name="TextBox 86">
            <a:extLst>
              <a:ext uri="{FF2B5EF4-FFF2-40B4-BE49-F238E27FC236}">
                <a16:creationId xmlns:a16="http://schemas.microsoft.com/office/drawing/2014/main" id="{67F248D6-5CCB-F049-9D5F-8F4DEF9F3F4C}"/>
              </a:ext>
            </a:extLst>
          </p:cNvPr>
          <p:cNvSpPr txBox="1"/>
          <p:nvPr/>
        </p:nvSpPr>
        <p:spPr>
          <a:xfrm>
            <a:off x="19402614" y="21880091"/>
            <a:ext cx="811106" cy="477054"/>
          </a:xfrm>
          <a:prstGeom prst="rect">
            <a:avLst/>
          </a:prstGeom>
          <a:noFill/>
        </p:spPr>
        <p:txBody>
          <a:bodyPr wrap="square" rtlCol="0">
            <a:spAutoFit/>
          </a:bodyPr>
          <a:lstStyle/>
          <a:p>
            <a:r>
              <a:rPr lang="en-US" sz="2500" b="1" dirty="0">
                <a:solidFill>
                  <a:srgbClr val="00205C"/>
                </a:solidFill>
              </a:rPr>
              <a:t>D.</a:t>
            </a:r>
          </a:p>
        </p:txBody>
      </p:sp>
      <p:pic>
        <p:nvPicPr>
          <p:cNvPr id="17" name="Picture 16">
            <a:extLst>
              <a:ext uri="{FF2B5EF4-FFF2-40B4-BE49-F238E27FC236}">
                <a16:creationId xmlns:a16="http://schemas.microsoft.com/office/drawing/2014/main" id="{A889E3CF-1DFD-DD4A-BCBC-80FA97D699FA}"/>
              </a:ext>
            </a:extLst>
          </p:cNvPr>
          <p:cNvPicPr>
            <a:picLocks noChangeAspect="1"/>
          </p:cNvPicPr>
          <p:nvPr/>
        </p:nvPicPr>
        <p:blipFill>
          <a:blip r:embed="rId12"/>
          <a:stretch>
            <a:fillRect/>
          </a:stretch>
        </p:blipFill>
        <p:spPr>
          <a:xfrm>
            <a:off x="29359740" y="17195705"/>
            <a:ext cx="5143650" cy="4406503"/>
          </a:xfrm>
          <a:prstGeom prst="rect">
            <a:avLst/>
          </a:prstGeom>
        </p:spPr>
      </p:pic>
      <p:pic>
        <p:nvPicPr>
          <p:cNvPr id="19" name="Picture 18">
            <a:extLst>
              <a:ext uri="{FF2B5EF4-FFF2-40B4-BE49-F238E27FC236}">
                <a16:creationId xmlns:a16="http://schemas.microsoft.com/office/drawing/2014/main" id="{34831C82-E164-9643-B5A2-35CB10088796}"/>
              </a:ext>
            </a:extLst>
          </p:cNvPr>
          <p:cNvPicPr>
            <a:picLocks noChangeAspect="1"/>
          </p:cNvPicPr>
          <p:nvPr/>
        </p:nvPicPr>
        <p:blipFill rotWithShape="1">
          <a:blip r:embed="rId13"/>
          <a:srcRect t="8601"/>
          <a:stretch/>
        </p:blipFill>
        <p:spPr>
          <a:xfrm>
            <a:off x="26517767" y="21815706"/>
            <a:ext cx="4668439" cy="4406503"/>
          </a:xfrm>
          <a:prstGeom prst="rect">
            <a:avLst/>
          </a:prstGeom>
        </p:spPr>
      </p:pic>
      <p:sp>
        <p:nvSpPr>
          <p:cNvPr id="88" name="TextBox 87">
            <a:extLst>
              <a:ext uri="{FF2B5EF4-FFF2-40B4-BE49-F238E27FC236}">
                <a16:creationId xmlns:a16="http://schemas.microsoft.com/office/drawing/2014/main" id="{147C09BB-621E-244A-A7B4-545A4AC48CB1}"/>
              </a:ext>
            </a:extLst>
          </p:cNvPr>
          <p:cNvSpPr txBox="1"/>
          <p:nvPr/>
        </p:nvSpPr>
        <p:spPr>
          <a:xfrm>
            <a:off x="35509194" y="14049806"/>
            <a:ext cx="811106" cy="477054"/>
          </a:xfrm>
          <a:prstGeom prst="rect">
            <a:avLst/>
          </a:prstGeom>
          <a:noFill/>
        </p:spPr>
        <p:txBody>
          <a:bodyPr wrap="square" rtlCol="0">
            <a:spAutoFit/>
          </a:bodyPr>
          <a:lstStyle/>
          <a:p>
            <a:r>
              <a:rPr lang="en-US" sz="2500" b="1" dirty="0">
                <a:solidFill>
                  <a:srgbClr val="00205C"/>
                </a:solidFill>
              </a:rPr>
              <a:t>A.</a:t>
            </a:r>
          </a:p>
        </p:txBody>
      </p:sp>
      <p:sp>
        <p:nvSpPr>
          <p:cNvPr id="89" name="TextBox 88">
            <a:extLst>
              <a:ext uri="{FF2B5EF4-FFF2-40B4-BE49-F238E27FC236}">
                <a16:creationId xmlns:a16="http://schemas.microsoft.com/office/drawing/2014/main" id="{89C3E55E-77C7-CD4B-A9D2-7F196577CA8D}"/>
              </a:ext>
            </a:extLst>
          </p:cNvPr>
          <p:cNvSpPr txBox="1"/>
          <p:nvPr/>
        </p:nvSpPr>
        <p:spPr>
          <a:xfrm>
            <a:off x="43074620" y="13991298"/>
            <a:ext cx="811106" cy="477054"/>
          </a:xfrm>
          <a:prstGeom prst="rect">
            <a:avLst/>
          </a:prstGeom>
          <a:noFill/>
        </p:spPr>
        <p:txBody>
          <a:bodyPr wrap="square" rtlCol="0">
            <a:spAutoFit/>
          </a:bodyPr>
          <a:lstStyle/>
          <a:p>
            <a:r>
              <a:rPr lang="en-US" sz="2500" b="1" dirty="0">
                <a:solidFill>
                  <a:srgbClr val="00205C"/>
                </a:solidFill>
              </a:rPr>
              <a:t>B.</a:t>
            </a:r>
          </a:p>
        </p:txBody>
      </p:sp>
      <p:sp>
        <p:nvSpPr>
          <p:cNvPr id="91" name="TextBox 90">
            <a:extLst>
              <a:ext uri="{FF2B5EF4-FFF2-40B4-BE49-F238E27FC236}">
                <a16:creationId xmlns:a16="http://schemas.microsoft.com/office/drawing/2014/main" id="{6CEA9D35-5B15-9A47-9B24-CE48F51C46F7}"/>
              </a:ext>
            </a:extLst>
          </p:cNvPr>
          <p:cNvSpPr txBox="1"/>
          <p:nvPr/>
        </p:nvSpPr>
        <p:spPr>
          <a:xfrm>
            <a:off x="39071483" y="18939895"/>
            <a:ext cx="811106" cy="477054"/>
          </a:xfrm>
          <a:prstGeom prst="rect">
            <a:avLst/>
          </a:prstGeom>
          <a:noFill/>
        </p:spPr>
        <p:txBody>
          <a:bodyPr wrap="square" rtlCol="0">
            <a:spAutoFit/>
          </a:bodyPr>
          <a:lstStyle/>
          <a:p>
            <a:r>
              <a:rPr lang="en-US" sz="2500" b="1" dirty="0">
                <a:solidFill>
                  <a:srgbClr val="00205C"/>
                </a:solidFill>
              </a:rPr>
              <a:t>C.</a:t>
            </a:r>
          </a:p>
        </p:txBody>
      </p:sp>
    </p:spTree>
    <p:extLst>
      <p:ext uri="{BB962C8B-B14F-4D97-AF65-F5344CB8AC3E}">
        <p14:creationId xmlns:p14="http://schemas.microsoft.com/office/powerpoint/2010/main" val="1193978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is">
  <a:themeElements>
    <a:clrScheme name="iris 13">
      <a:dk1>
        <a:srgbClr val="000000"/>
      </a:dk1>
      <a:lt1>
        <a:srgbClr val="FFFFFF"/>
      </a:lt1>
      <a:dk2>
        <a:srgbClr val="000000"/>
      </a:dk2>
      <a:lt2>
        <a:srgbClr val="B2913E"/>
      </a:lt2>
      <a:accent1>
        <a:srgbClr val="A7C589"/>
      </a:accent1>
      <a:accent2>
        <a:srgbClr val="9CB93F"/>
      </a:accent2>
      <a:accent3>
        <a:srgbClr val="FFFFFF"/>
      </a:accent3>
      <a:accent4>
        <a:srgbClr val="000000"/>
      </a:accent4>
      <a:accent5>
        <a:srgbClr val="D0DFC4"/>
      </a:accent5>
      <a:accent6>
        <a:srgbClr val="8DA738"/>
      </a:accent6>
      <a:hlink>
        <a:srgbClr val="FF0000"/>
      </a:hlink>
      <a:folHlink>
        <a:srgbClr val="996600"/>
      </a:folHlink>
    </a:clrScheme>
    <a:fontScheme name="iri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38650" rtl="0" eaLnBrk="1" fontAlgn="base" latinLnBrk="0" hangingPunct="1">
          <a:lnSpc>
            <a:spcPct val="100000"/>
          </a:lnSpc>
          <a:spcBef>
            <a:spcPct val="0"/>
          </a:spcBef>
          <a:spcAft>
            <a:spcPct val="0"/>
          </a:spcAft>
          <a:buClrTx/>
          <a:buSzTx/>
          <a:buFontTx/>
          <a:buNone/>
          <a:tabLst/>
          <a:defRPr kumimoji="0" lang="en-US" sz="2300" b="0" i="0" u="none" strike="noStrike" cap="none" normalizeH="0" baseline="0" smtClean="0">
            <a:ln>
              <a:noFill/>
            </a:ln>
            <a:solidFill>
              <a:schemeClr val="tx1"/>
            </a:solidFill>
            <a:effectLst/>
            <a:latin typeface="Arial" charset="0"/>
            <a:cs typeface="Times New Roman" pitchFamily="4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38650" rtl="0" eaLnBrk="1" fontAlgn="base" latinLnBrk="0" hangingPunct="1">
          <a:lnSpc>
            <a:spcPct val="100000"/>
          </a:lnSpc>
          <a:spcBef>
            <a:spcPct val="0"/>
          </a:spcBef>
          <a:spcAft>
            <a:spcPct val="0"/>
          </a:spcAft>
          <a:buClrTx/>
          <a:buSzTx/>
          <a:buFontTx/>
          <a:buNone/>
          <a:tabLst/>
          <a:defRPr kumimoji="0" lang="en-US" sz="2300" b="0" i="0" u="none" strike="noStrike" cap="none" normalizeH="0" baseline="0" smtClean="0">
            <a:ln>
              <a:noFill/>
            </a:ln>
            <a:solidFill>
              <a:schemeClr val="tx1"/>
            </a:solidFill>
            <a:effectLst/>
            <a:latin typeface="Arial" charset="0"/>
            <a:cs typeface="Times New Roman" pitchFamily="48" charset="0"/>
          </a:defRPr>
        </a:defPPr>
      </a:lstStyle>
    </a:lnDef>
  </a:objectDefaults>
  <a:extraClrSchemeLst>
    <a:extraClrScheme>
      <a:clrScheme name="iri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ri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ri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ri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ri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ri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ri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ri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ri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ri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ri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ri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ris 13">
        <a:dk1>
          <a:srgbClr val="000000"/>
        </a:dk1>
        <a:lt1>
          <a:srgbClr val="FFFFFF"/>
        </a:lt1>
        <a:dk2>
          <a:srgbClr val="000000"/>
        </a:dk2>
        <a:lt2>
          <a:srgbClr val="B2913E"/>
        </a:lt2>
        <a:accent1>
          <a:srgbClr val="A7C589"/>
        </a:accent1>
        <a:accent2>
          <a:srgbClr val="9CB93F"/>
        </a:accent2>
        <a:accent3>
          <a:srgbClr val="FFFFFF"/>
        </a:accent3>
        <a:accent4>
          <a:srgbClr val="000000"/>
        </a:accent4>
        <a:accent5>
          <a:srgbClr val="D0DFC4"/>
        </a:accent5>
        <a:accent6>
          <a:srgbClr val="8DA738"/>
        </a:accent6>
        <a:hlink>
          <a:srgbClr val="FF0000"/>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21599</TotalTime>
  <Words>1392</Words>
  <Application>Microsoft Macintosh PowerPoint</Application>
  <PresentationFormat>Custom</PresentationFormat>
  <Paragraphs>60</Paragraphs>
  <Slides>1</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vt:i4>
      </vt:variant>
    </vt:vector>
  </HeadingPairs>
  <TitlesOfParts>
    <vt:vector size="6" baseType="lpstr">
      <vt:lpstr>Arial</vt:lpstr>
      <vt:lpstr>Calibri</vt:lpstr>
      <vt:lpstr>Lato</vt:lpstr>
      <vt:lpstr>Office Theme</vt:lpstr>
      <vt:lpstr>iris</vt:lpstr>
      <vt:lpstr>PowerPoint Presentation</vt:lpstr>
    </vt:vector>
  </TitlesOfParts>
  <Company>School of HPER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HPER Technology Services</dc:creator>
  <cp:lastModifiedBy>Microsoft Office User</cp:lastModifiedBy>
  <cp:revision>275</cp:revision>
  <cp:lastPrinted>2019-05-20T15:02:23Z</cp:lastPrinted>
  <dcterms:created xsi:type="dcterms:W3CDTF">2012-02-20T20:18:38Z</dcterms:created>
  <dcterms:modified xsi:type="dcterms:W3CDTF">2021-09-15T18:37:01Z</dcterms:modified>
</cp:coreProperties>
</file>