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50292000" cy="38404800"/>
  <p:notesSz cx="6858000" cy="9144000"/>
  <p:embeddedFontLst>
    <p:embeddedFont>
      <p:font typeface="Tahoma" panose="020B0604030504040204" pitchFamily="34" charset="0"/>
      <p:regular r:id="rId4"/>
      <p:bold r:id="rId5"/>
    </p:embeddedFont>
    <p:embeddedFont>
      <p:font typeface="Calibri" panose="020F0502020204030204" pitchFamily="34" charset="0"/>
      <p:regular r:id="rId6"/>
      <p:bold r:id="rId7"/>
      <p:italic r:id="rId8"/>
      <p:boldItalic r:id="rId9"/>
    </p:embeddedFont>
    <p:embeddedFont>
      <p:font typeface="Ubuntu" panose="020B060402020202020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61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1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1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1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1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1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1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1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16"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00CC"/>
    <a:srgbClr val="000000"/>
    <a:srgbClr val="401A64"/>
    <a:srgbClr val="E3EB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5D69FE3-89DB-49B4-BCC2-7AE5BC3FFF57}">
  <a:tblStyle styleId="{75D69FE3-89DB-49B4-BCC2-7AE5BC3FFF5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924" autoAdjust="0"/>
    <p:restoredTop sz="94249" autoAdjust="0"/>
  </p:normalViewPr>
  <p:slideViewPr>
    <p:cSldViewPr snapToGrid="0">
      <p:cViewPr varScale="1">
        <p:scale>
          <a:sx n="12" d="100"/>
          <a:sy n="12" d="100"/>
        </p:scale>
        <p:origin x="184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4275" y="685800"/>
            <a:ext cx="4491038"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05380487"/>
      </p:ext>
    </p:extLst>
  </p:cSld>
  <p:clrMap bg1="lt1" tx1="dk1" bg2="dk2" tx2="lt2" accent1="accent1" accent2="accent2" accent3="accent3" accent4="accent4" accent5="accent5" accent6="accent6" hlink="hlink" folHlink="folHlink"/>
  <p:notesStyle>
    <a:lvl1pPr marL="0" algn="l" defTabSz="1055818" rtl="0" eaLnBrk="1" latinLnBrk="0" hangingPunct="1">
      <a:defRPr sz="1386" kern="1200">
        <a:solidFill>
          <a:schemeClr val="tx1"/>
        </a:solidFill>
        <a:latin typeface="+mn-lt"/>
        <a:ea typeface="+mn-ea"/>
        <a:cs typeface="+mn-cs"/>
      </a:defRPr>
    </a:lvl1pPr>
    <a:lvl2pPr marL="527909" algn="l" defTabSz="1055818" rtl="0" eaLnBrk="1" latinLnBrk="0" hangingPunct="1">
      <a:defRPr sz="1386" kern="1200">
        <a:solidFill>
          <a:schemeClr val="tx1"/>
        </a:solidFill>
        <a:latin typeface="+mn-lt"/>
        <a:ea typeface="+mn-ea"/>
        <a:cs typeface="+mn-cs"/>
      </a:defRPr>
    </a:lvl2pPr>
    <a:lvl3pPr marL="1055818" algn="l" defTabSz="1055818" rtl="0" eaLnBrk="1" latinLnBrk="0" hangingPunct="1">
      <a:defRPr sz="1386" kern="1200">
        <a:solidFill>
          <a:schemeClr val="tx1"/>
        </a:solidFill>
        <a:latin typeface="+mn-lt"/>
        <a:ea typeface="+mn-ea"/>
        <a:cs typeface="+mn-cs"/>
      </a:defRPr>
    </a:lvl3pPr>
    <a:lvl4pPr marL="1583727" algn="l" defTabSz="1055818" rtl="0" eaLnBrk="1" latinLnBrk="0" hangingPunct="1">
      <a:defRPr sz="1386" kern="1200">
        <a:solidFill>
          <a:schemeClr val="tx1"/>
        </a:solidFill>
        <a:latin typeface="+mn-lt"/>
        <a:ea typeface="+mn-ea"/>
        <a:cs typeface="+mn-cs"/>
      </a:defRPr>
    </a:lvl4pPr>
    <a:lvl5pPr marL="2111635" algn="l" defTabSz="1055818" rtl="0" eaLnBrk="1" latinLnBrk="0" hangingPunct="1">
      <a:defRPr sz="1386" kern="1200">
        <a:solidFill>
          <a:schemeClr val="tx1"/>
        </a:solidFill>
        <a:latin typeface="+mn-lt"/>
        <a:ea typeface="+mn-ea"/>
        <a:cs typeface="+mn-cs"/>
      </a:defRPr>
    </a:lvl5pPr>
    <a:lvl6pPr marL="2639545" algn="l" defTabSz="1055818" rtl="0" eaLnBrk="1" latinLnBrk="0" hangingPunct="1">
      <a:defRPr sz="1386" kern="1200">
        <a:solidFill>
          <a:schemeClr val="tx1"/>
        </a:solidFill>
        <a:latin typeface="+mn-lt"/>
        <a:ea typeface="+mn-ea"/>
        <a:cs typeface="+mn-cs"/>
      </a:defRPr>
    </a:lvl6pPr>
    <a:lvl7pPr marL="3167453" algn="l" defTabSz="1055818" rtl="0" eaLnBrk="1" latinLnBrk="0" hangingPunct="1">
      <a:defRPr sz="1386" kern="1200">
        <a:solidFill>
          <a:schemeClr val="tx1"/>
        </a:solidFill>
        <a:latin typeface="+mn-lt"/>
        <a:ea typeface="+mn-ea"/>
        <a:cs typeface="+mn-cs"/>
      </a:defRPr>
    </a:lvl7pPr>
    <a:lvl8pPr marL="3695364" algn="l" defTabSz="1055818" rtl="0" eaLnBrk="1" latinLnBrk="0" hangingPunct="1">
      <a:defRPr sz="1386" kern="1200">
        <a:solidFill>
          <a:schemeClr val="tx1"/>
        </a:solidFill>
        <a:latin typeface="+mn-lt"/>
        <a:ea typeface="+mn-ea"/>
        <a:cs typeface="+mn-cs"/>
      </a:defRPr>
    </a:lvl8pPr>
    <a:lvl9pPr marL="4223272" algn="l" defTabSz="1055818" rtl="0" eaLnBrk="1" latinLnBrk="0" hangingPunct="1">
      <a:defRPr sz="138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82" name="Shape 82"/>
          <p:cNvSpPr>
            <a:spLocks noGrp="1" noRot="1" noChangeAspect="1"/>
          </p:cNvSpPr>
          <p:nvPr>
            <p:ph type="sldImg" idx="2"/>
          </p:nvPr>
        </p:nvSpPr>
        <p:spPr>
          <a:xfrm>
            <a:off x="1184275" y="685800"/>
            <a:ext cx="4491038"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6799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3771899" y="6285232"/>
            <a:ext cx="42748063" cy="13370700"/>
          </a:xfrm>
          <a:prstGeom prst="rect">
            <a:avLst/>
          </a:prstGeom>
          <a:noFill/>
          <a:ln>
            <a:noFill/>
          </a:ln>
        </p:spPr>
        <p:txBody>
          <a:bodyPr lIns="80625" tIns="80625" rIns="80625" bIns="80625" anchor="b" anchorCtr="0"/>
          <a:lstStyle>
            <a:lvl1pPr marL="0" marR="0" lvl="0" indent="0" algn="ctr" rtl="0">
              <a:lnSpc>
                <a:spcPct val="90000"/>
              </a:lnSpc>
              <a:spcBef>
                <a:spcPts val="0"/>
              </a:spcBef>
              <a:buClr>
                <a:schemeClr val="dk1"/>
              </a:buClr>
              <a:buFont typeface="Calibri"/>
              <a:buNone/>
              <a:defRPr sz="29858" b="0" i="0" u="none" strike="noStrike" cap="none">
                <a:solidFill>
                  <a:schemeClr val="dk1"/>
                </a:solidFill>
                <a:latin typeface="Calibri"/>
                <a:ea typeface="Calibri"/>
                <a:cs typeface="Calibri"/>
                <a:sym typeface="Calibri"/>
              </a:defRPr>
            </a:lvl1pPr>
            <a:lvl2pPr lvl="1" indent="0">
              <a:spcBef>
                <a:spcPts val="0"/>
              </a:spcBef>
              <a:buNone/>
              <a:defRPr sz="1694"/>
            </a:lvl2pPr>
            <a:lvl3pPr lvl="2" indent="0">
              <a:spcBef>
                <a:spcPts val="0"/>
              </a:spcBef>
              <a:buNone/>
              <a:defRPr sz="1694"/>
            </a:lvl3pPr>
            <a:lvl4pPr lvl="3" indent="0">
              <a:spcBef>
                <a:spcPts val="0"/>
              </a:spcBef>
              <a:buNone/>
              <a:defRPr sz="1694"/>
            </a:lvl4pPr>
            <a:lvl5pPr lvl="4" indent="0">
              <a:spcBef>
                <a:spcPts val="0"/>
              </a:spcBef>
              <a:buNone/>
              <a:defRPr sz="1694"/>
            </a:lvl5pPr>
            <a:lvl6pPr lvl="5" indent="0">
              <a:spcBef>
                <a:spcPts val="0"/>
              </a:spcBef>
              <a:buNone/>
              <a:defRPr sz="1694"/>
            </a:lvl6pPr>
            <a:lvl7pPr lvl="6" indent="0">
              <a:spcBef>
                <a:spcPts val="0"/>
              </a:spcBef>
              <a:buNone/>
              <a:defRPr sz="1694"/>
            </a:lvl7pPr>
            <a:lvl8pPr lvl="7" indent="0">
              <a:spcBef>
                <a:spcPts val="0"/>
              </a:spcBef>
              <a:buNone/>
              <a:defRPr sz="1694"/>
            </a:lvl8pPr>
            <a:lvl9pPr lvl="8" indent="0">
              <a:spcBef>
                <a:spcPts val="0"/>
              </a:spcBef>
              <a:buNone/>
              <a:defRPr sz="1694"/>
            </a:lvl9pPr>
          </a:lstStyle>
          <a:p>
            <a:endParaRPr/>
          </a:p>
        </p:txBody>
      </p:sp>
      <p:sp>
        <p:nvSpPr>
          <p:cNvPr id="13" name="Shape 13"/>
          <p:cNvSpPr txBox="1">
            <a:spLocks noGrp="1"/>
          </p:cNvSpPr>
          <p:nvPr>
            <p:ph type="subTitle" idx="1"/>
          </p:nvPr>
        </p:nvSpPr>
        <p:spPr>
          <a:xfrm>
            <a:off x="6286500" y="20171411"/>
            <a:ext cx="37719000" cy="9272200"/>
          </a:xfrm>
          <a:prstGeom prst="rect">
            <a:avLst/>
          </a:prstGeom>
          <a:noFill/>
          <a:ln>
            <a:noFill/>
          </a:ln>
        </p:spPr>
        <p:txBody>
          <a:bodyPr lIns="80625" tIns="80625" rIns="80625" bIns="80625" anchor="t" anchorCtr="0"/>
          <a:lstStyle>
            <a:lvl1pPr marL="0" marR="0" lvl="0" indent="0" algn="ctr" rtl="0">
              <a:lnSpc>
                <a:spcPct val="90000"/>
              </a:lnSpc>
              <a:spcBef>
                <a:spcPts val="4976"/>
              </a:spcBef>
              <a:buClr>
                <a:schemeClr val="dk1"/>
              </a:buClr>
              <a:buFont typeface="Arial"/>
              <a:buNone/>
              <a:defRPr sz="11964" b="0" i="0" u="none" strike="noStrike" cap="none">
                <a:solidFill>
                  <a:schemeClr val="dk1"/>
                </a:solidFill>
                <a:latin typeface="Calibri"/>
                <a:ea typeface="Calibri"/>
                <a:cs typeface="Calibri"/>
                <a:sym typeface="Calibri"/>
              </a:defRPr>
            </a:lvl1pPr>
            <a:lvl2pPr marL="2272502" marR="0" lvl="1" indent="-13447" algn="ctr" rtl="0">
              <a:lnSpc>
                <a:spcPct val="90000"/>
              </a:lnSpc>
              <a:spcBef>
                <a:spcPts val="2541"/>
              </a:spcBef>
              <a:buClr>
                <a:schemeClr val="dk1"/>
              </a:buClr>
              <a:buFont typeface="Arial"/>
              <a:buNone/>
              <a:defRPr sz="9953" b="0" i="0" u="none" strike="noStrike" cap="none">
                <a:solidFill>
                  <a:schemeClr val="dk1"/>
                </a:solidFill>
                <a:latin typeface="Calibri"/>
                <a:ea typeface="Calibri"/>
                <a:cs typeface="Calibri"/>
                <a:sym typeface="Calibri"/>
              </a:defRPr>
            </a:lvl2pPr>
            <a:lvl3pPr marL="4558452" marR="0" lvl="2" indent="-13447" algn="ctr" rtl="0">
              <a:lnSpc>
                <a:spcPct val="90000"/>
              </a:lnSpc>
              <a:spcBef>
                <a:spcPts val="2541"/>
              </a:spcBef>
              <a:buClr>
                <a:schemeClr val="dk1"/>
              </a:buClr>
              <a:buFont typeface="Arial"/>
              <a:buNone/>
              <a:defRPr sz="9000" b="0" i="0" u="none" strike="noStrike" cap="none">
                <a:solidFill>
                  <a:schemeClr val="dk1"/>
                </a:solidFill>
                <a:latin typeface="Calibri"/>
                <a:ea typeface="Calibri"/>
                <a:cs typeface="Calibri"/>
                <a:sym typeface="Calibri"/>
              </a:defRPr>
            </a:lvl3pPr>
            <a:lvl4pPr marL="6830954" marR="0" lvl="3" indent="-13447" algn="ctr" rtl="0">
              <a:lnSpc>
                <a:spcPct val="90000"/>
              </a:lnSpc>
              <a:spcBef>
                <a:spcPts val="2541"/>
              </a:spcBef>
              <a:buClr>
                <a:schemeClr val="dk1"/>
              </a:buClr>
              <a:buFont typeface="Arial"/>
              <a:buNone/>
              <a:defRPr sz="7941" b="0" i="0" u="none" strike="noStrike" cap="none">
                <a:solidFill>
                  <a:schemeClr val="dk1"/>
                </a:solidFill>
                <a:latin typeface="Calibri"/>
                <a:ea typeface="Calibri"/>
                <a:cs typeface="Calibri"/>
                <a:sym typeface="Calibri"/>
              </a:defRPr>
            </a:lvl4pPr>
            <a:lvl5pPr marL="9103457" marR="0" lvl="4" indent="-13447" algn="ctr" rtl="0">
              <a:lnSpc>
                <a:spcPct val="90000"/>
              </a:lnSpc>
              <a:spcBef>
                <a:spcPts val="2541"/>
              </a:spcBef>
              <a:buClr>
                <a:schemeClr val="dk1"/>
              </a:buClr>
              <a:buFont typeface="Arial"/>
              <a:buNone/>
              <a:defRPr sz="7941" b="0" i="0" u="none" strike="noStrike" cap="none">
                <a:solidFill>
                  <a:schemeClr val="dk1"/>
                </a:solidFill>
                <a:latin typeface="Calibri"/>
                <a:ea typeface="Calibri"/>
                <a:cs typeface="Calibri"/>
                <a:sym typeface="Calibri"/>
              </a:defRPr>
            </a:lvl5pPr>
            <a:lvl6pPr marL="11389406" marR="0" lvl="5" indent="-13447" algn="ctr" rtl="0">
              <a:lnSpc>
                <a:spcPct val="90000"/>
              </a:lnSpc>
              <a:spcBef>
                <a:spcPts val="2541"/>
              </a:spcBef>
              <a:buClr>
                <a:schemeClr val="dk1"/>
              </a:buClr>
              <a:buFont typeface="Arial"/>
              <a:buNone/>
              <a:defRPr sz="7941" b="0" i="0" u="none" strike="noStrike" cap="none">
                <a:solidFill>
                  <a:schemeClr val="dk1"/>
                </a:solidFill>
                <a:latin typeface="Calibri"/>
                <a:ea typeface="Calibri"/>
                <a:cs typeface="Calibri"/>
                <a:sym typeface="Calibri"/>
              </a:defRPr>
            </a:lvl6pPr>
            <a:lvl7pPr marL="13661908" marR="0" lvl="6" indent="-13447" algn="ctr" rtl="0">
              <a:lnSpc>
                <a:spcPct val="90000"/>
              </a:lnSpc>
              <a:spcBef>
                <a:spcPts val="2541"/>
              </a:spcBef>
              <a:buClr>
                <a:schemeClr val="dk1"/>
              </a:buClr>
              <a:buFont typeface="Arial"/>
              <a:buNone/>
              <a:defRPr sz="7941" b="0" i="0" u="none" strike="noStrike" cap="none">
                <a:solidFill>
                  <a:schemeClr val="dk1"/>
                </a:solidFill>
                <a:latin typeface="Calibri"/>
                <a:ea typeface="Calibri"/>
                <a:cs typeface="Calibri"/>
                <a:sym typeface="Calibri"/>
              </a:defRPr>
            </a:lvl7pPr>
            <a:lvl8pPr marL="15934411" marR="0" lvl="7" indent="-13447" algn="ctr" rtl="0">
              <a:lnSpc>
                <a:spcPct val="90000"/>
              </a:lnSpc>
              <a:spcBef>
                <a:spcPts val="2541"/>
              </a:spcBef>
              <a:buClr>
                <a:schemeClr val="dk1"/>
              </a:buClr>
              <a:buFont typeface="Arial"/>
              <a:buNone/>
              <a:defRPr sz="7941" b="0" i="0" u="none" strike="noStrike" cap="none">
                <a:solidFill>
                  <a:schemeClr val="dk1"/>
                </a:solidFill>
                <a:latin typeface="Calibri"/>
                <a:ea typeface="Calibri"/>
                <a:cs typeface="Calibri"/>
                <a:sym typeface="Calibri"/>
              </a:defRPr>
            </a:lvl8pPr>
            <a:lvl9pPr marL="18206913" marR="0" lvl="8" indent="0" algn="ctr" rtl="0">
              <a:lnSpc>
                <a:spcPct val="90000"/>
              </a:lnSpc>
              <a:spcBef>
                <a:spcPts val="2541"/>
              </a:spcBef>
              <a:buClr>
                <a:schemeClr val="dk1"/>
              </a:buClr>
              <a:buFont typeface="Arial"/>
              <a:buNone/>
              <a:defRPr sz="7941"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3457574" y="35595567"/>
            <a:ext cx="11315563" cy="2044700"/>
          </a:xfrm>
          <a:prstGeom prst="rect">
            <a:avLst/>
          </a:prstGeom>
          <a:noFill/>
          <a:ln>
            <a:noFill/>
          </a:ln>
        </p:spPr>
        <p:txBody>
          <a:bodyPr lIns="80625" tIns="80625" rIns="80625" bIns="80625" anchor="ctr" anchorCtr="0"/>
          <a:lstStyle>
            <a:lvl1pPr marL="0" marR="0" lvl="0" indent="0" algn="l" rtl="0">
              <a:spcBef>
                <a:spcPts val="0"/>
              </a:spcBef>
              <a:buNone/>
              <a:defRPr sz="5929" b="0" i="0" u="none" strike="noStrike" cap="none">
                <a:solidFill>
                  <a:srgbClr val="888888"/>
                </a:solidFill>
                <a:latin typeface="Calibri"/>
                <a:ea typeface="Calibri"/>
                <a:cs typeface="Calibri"/>
                <a:sym typeface="Calibri"/>
              </a:defRPr>
            </a:lvl1pPr>
            <a:lvl2pPr marL="1949780" marR="0" lvl="1" indent="0" algn="l" rtl="0">
              <a:spcBef>
                <a:spcPts val="0"/>
              </a:spcBef>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None/>
              <a:defRPr sz="7623"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6659226" y="35595567"/>
            <a:ext cx="16973686" cy="2044700"/>
          </a:xfrm>
          <a:prstGeom prst="rect">
            <a:avLst/>
          </a:prstGeom>
          <a:noFill/>
          <a:ln>
            <a:noFill/>
          </a:ln>
        </p:spPr>
        <p:txBody>
          <a:bodyPr lIns="80625" tIns="80625" rIns="80625" bIns="80625" anchor="ctr" anchorCtr="0"/>
          <a:lstStyle>
            <a:lvl1pPr marL="0" marR="0" lvl="0" indent="0" algn="ctr" rtl="0">
              <a:spcBef>
                <a:spcPts val="0"/>
              </a:spcBef>
              <a:buNone/>
              <a:defRPr sz="5929" b="0" i="0" u="none" strike="noStrike" cap="none">
                <a:solidFill>
                  <a:srgbClr val="888888"/>
                </a:solidFill>
                <a:latin typeface="Calibri"/>
                <a:ea typeface="Calibri"/>
                <a:cs typeface="Calibri"/>
                <a:sym typeface="Calibri"/>
              </a:defRPr>
            </a:lvl1pPr>
            <a:lvl2pPr marL="1949780" marR="0" lvl="1" indent="0" algn="l" rtl="0">
              <a:spcBef>
                <a:spcPts val="0"/>
              </a:spcBef>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None/>
              <a:defRPr sz="7623"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35518726" y="35595567"/>
            <a:ext cx="11315563" cy="2044700"/>
          </a:xfrm>
          <a:prstGeom prst="rect">
            <a:avLst/>
          </a:prstGeom>
          <a:noFill/>
          <a:ln>
            <a:noFill/>
          </a:ln>
        </p:spPr>
        <p:txBody>
          <a:bodyPr lIns="80625" tIns="40300" rIns="80625" bIns="40300" anchor="ctr" anchorCtr="0">
            <a:noAutofit/>
          </a:bodyPr>
          <a:lstStyle/>
          <a:p>
            <a:pPr algn="r">
              <a:buSzPct val="25000"/>
            </a:pPr>
            <a:fld id="{00000000-1234-1234-1234-123412341234}" type="slidenum">
              <a:rPr lang="en-US" sz="5929" smtClean="0">
                <a:solidFill>
                  <a:srgbClr val="888888"/>
                </a:solidFill>
                <a:latin typeface="Calibri"/>
                <a:ea typeface="Calibri"/>
                <a:cs typeface="Calibri"/>
                <a:sym typeface="Calibri"/>
              </a:rPr>
              <a:pPr algn="r">
                <a:buSzPct val="25000"/>
              </a:pPr>
              <a:t>‹#›</a:t>
            </a:fld>
            <a:endParaRPr lang="en-US" sz="5929">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457576" y="2044709"/>
            <a:ext cx="43376782" cy="7423149"/>
          </a:xfrm>
          <a:prstGeom prst="rect">
            <a:avLst/>
          </a:prstGeom>
          <a:noFill/>
          <a:ln>
            <a:noFill/>
          </a:ln>
        </p:spPr>
        <p:txBody>
          <a:bodyPr lIns="80625" tIns="80625" rIns="80625" bIns="80625" anchor="ctr" anchorCtr="0"/>
          <a:lstStyle>
            <a:lvl1pPr marL="0" marR="0" lvl="0" indent="0" algn="l" rtl="0">
              <a:lnSpc>
                <a:spcPct val="90000"/>
              </a:lnSpc>
              <a:spcBef>
                <a:spcPts val="0"/>
              </a:spcBef>
              <a:buClr>
                <a:schemeClr val="dk1"/>
              </a:buClr>
              <a:buFont typeface="Calibri"/>
              <a:buNone/>
              <a:defRPr sz="21917" b="0" i="0" u="none" strike="noStrike" cap="none">
                <a:solidFill>
                  <a:schemeClr val="dk1"/>
                </a:solidFill>
                <a:latin typeface="Calibri"/>
                <a:ea typeface="Calibri"/>
                <a:cs typeface="Calibri"/>
                <a:sym typeface="Calibri"/>
              </a:defRPr>
            </a:lvl1pPr>
            <a:lvl2pPr lvl="1" indent="0">
              <a:spcBef>
                <a:spcPts val="0"/>
              </a:spcBef>
              <a:buNone/>
              <a:defRPr sz="1694"/>
            </a:lvl2pPr>
            <a:lvl3pPr lvl="2" indent="0">
              <a:spcBef>
                <a:spcPts val="0"/>
              </a:spcBef>
              <a:buNone/>
              <a:defRPr sz="1694"/>
            </a:lvl3pPr>
            <a:lvl4pPr lvl="3" indent="0">
              <a:spcBef>
                <a:spcPts val="0"/>
              </a:spcBef>
              <a:buNone/>
              <a:defRPr sz="1694"/>
            </a:lvl4pPr>
            <a:lvl5pPr lvl="4" indent="0">
              <a:spcBef>
                <a:spcPts val="0"/>
              </a:spcBef>
              <a:buNone/>
              <a:defRPr sz="1694"/>
            </a:lvl5pPr>
            <a:lvl6pPr lvl="5" indent="0">
              <a:spcBef>
                <a:spcPts val="0"/>
              </a:spcBef>
              <a:buNone/>
              <a:defRPr sz="1694"/>
            </a:lvl6pPr>
            <a:lvl7pPr lvl="6" indent="0">
              <a:spcBef>
                <a:spcPts val="0"/>
              </a:spcBef>
              <a:buNone/>
              <a:defRPr sz="1694"/>
            </a:lvl7pPr>
            <a:lvl8pPr lvl="7" indent="0">
              <a:spcBef>
                <a:spcPts val="0"/>
              </a:spcBef>
              <a:buNone/>
              <a:defRPr sz="1694"/>
            </a:lvl8pPr>
            <a:lvl9pPr lvl="8" indent="0">
              <a:spcBef>
                <a:spcPts val="0"/>
              </a:spcBef>
              <a:buNone/>
              <a:defRPr sz="1694"/>
            </a:lvl9pPr>
          </a:lstStyle>
          <a:p>
            <a:endParaRPr/>
          </a:p>
        </p:txBody>
      </p:sp>
      <p:sp>
        <p:nvSpPr>
          <p:cNvPr id="70" name="Shape 70"/>
          <p:cNvSpPr txBox="1">
            <a:spLocks noGrp="1"/>
          </p:cNvSpPr>
          <p:nvPr>
            <p:ph type="body" idx="1"/>
          </p:nvPr>
        </p:nvSpPr>
        <p:spPr>
          <a:xfrm rot="5400000">
            <a:off x="12962361" y="718784"/>
            <a:ext cx="24367349" cy="43376782"/>
          </a:xfrm>
          <a:prstGeom prst="rect">
            <a:avLst/>
          </a:prstGeom>
          <a:noFill/>
          <a:ln>
            <a:noFill/>
          </a:ln>
        </p:spPr>
        <p:txBody>
          <a:bodyPr lIns="80625" tIns="80625" rIns="80625" bIns="80625" anchor="t" anchorCtr="0"/>
          <a:lstStyle>
            <a:lvl1pPr marL="1142975" marR="0" lvl="0" indent="-255488" algn="l" rtl="0">
              <a:lnSpc>
                <a:spcPct val="90000"/>
              </a:lnSpc>
              <a:spcBef>
                <a:spcPts val="4976"/>
              </a:spcBef>
              <a:buClr>
                <a:schemeClr val="dk1"/>
              </a:buClr>
              <a:buSzPct val="100000"/>
              <a:buFont typeface="Arial"/>
              <a:buChar char="•"/>
              <a:defRPr sz="13976" b="0" i="0" u="none" strike="noStrike" cap="none">
                <a:solidFill>
                  <a:schemeClr val="dk1"/>
                </a:solidFill>
                <a:latin typeface="Calibri"/>
                <a:ea typeface="Calibri"/>
                <a:cs typeface="Calibri"/>
                <a:sym typeface="Calibri"/>
              </a:defRPr>
            </a:lvl1pPr>
            <a:lvl2pPr marL="3415477" marR="0" lvl="1" indent="-389956" algn="l" rtl="0">
              <a:lnSpc>
                <a:spcPct val="90000"/>
              </a:lnSpc>
              <a:spcBef>
                <a:spcPts val="2541"/>
              </a:spcBef>
              <a:buClr>
                <a:schemeClr val="dk1"/>
              </a:buClr>
              <a:buSzPct val="100000"/>
              <a:buFont typeface="Arial"/>
              <a:buChar char="•"/>
              <a:defRPr sz="11964" b="0" i="0" u="none" strike="noStrike" cap="none">
                <a:solidFill>
                  <a:schemeClr val="dk1"/>
                </a:solidFill>
                <a:latin typeface="Calibri"/>
                <a:ea typeface="Calibri"/>
                <a:cs typeface="Calibri"/>
                <a:sym typeface="Calibri"/>
              </a:defRPr>
            </a:lvl2pPr>
            <a:lvl3pPr marL="5687979" marR="0" lvl="2" indent="-510977" algn="l" rtl="0">
              <a:lnSpc>
                <a:spcPct val="90000"/>
              </a:lnSpc>
              <a:spcBef>
                <a:spcPts val="2541"/>
              </a:spcBef>
              <a:buClr>
                <a:schemeClr val="dk1"/>
              </a:buClr>
              <a:buSzPct val="100000"/>
              <a:buFont typeface="Arial"/>
              <a:buChar char="•"/>
              <a:defRPr sz="9953" b="0" i="0" u="none" strike="noStrike" cap="none">
                <a:solidFill>
                  <a:schemeClr val="dk1"/>
                </a:solidFill>
                <a:latin typeface="Calibri"/>
                <a:ea typeface="Calibri"/>
                <a:cs typeface="Calibri"/>
                <a:sym typeface="Calibri"/>
              </a:defRPr>
            </a:lvl3pPr>
            <a:lvl4pPr marL="7973929" marR="0" lvl="3" indent="-591657"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4pPr>
            <a:lvl5pPr marL="10246431" marR="0" lvl="4"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5pPr>
            <a:lvl6pPr marL="12518934" marR="0" lvl="5"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6pPr>
            <a:lvl7pPr marL="14804883" marR="0" lvl="6" indent="-591657"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7pPr>
            <a:lvl8pPr marL="17077385" marR="0" lvl="7"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8pPr>
            <a:lvl9pPr marL="19349888" marR="0" lvl="8"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3457574" y="35595567"/>
            <a:ext cx="11315563" cy="2044700"/>
          </a:xfrm>
          <a:prstGeom prst="rect">
            <a:avLst/>
          </a:prstGeom>
          <a:noFill/>
          <a:ln>
            <a:noFill/>
          </a:ln>
        </p:spPr>
        <p:txBody>
          <a:bodyPr lIns="80625" tIns="80625" rIns="80625" bIns="80625" anchor="ctr" anchorCtr="0"/>
          <a:lstStyle>
            <a:lvl1pPr marL="0" marR="0" lvl="0" indent="0" algn="l" rtl="0">
              <a:spcBef>
                <a:spcPts val="0"/>
              </a:spcBef>
              <a:buNone/>
              <a:defRPr sz="5929">
                <a:solidFill>
                  <a:srgbClr val="888888"/>
                </a:solidFill>
                <a:latin typeface="Calibri"/>
                <a:ea typeface="Calibri"/>
                <a:cs typeface="Calibri"/>
                <a:sym typeface="Calibri"/>
              </a:defRPr>
            </a:lvl1pPr>
            <a:lvl2pPr marL="1949780" marR="0" lvl="1" indent="0" algn="l" rtl="0">
              <a:spcBef>
                <a:spcPts val="0"/>
              </a:spcBef>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None/>
              <a:defRPr sz="7623"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6659226" y="35595567"/>
            <a:ext cx="16973686" cy="2044700"/>
          </a:xfrm>
          <a:prstGeom prst="rect">
            <a:avLst/>
          </a:prstGeom>
          <a:noFill/>
          <a:ln>
            <a:noFill/>
          </a:ln>
        </p:spPr>
        <p:txBody>
          <a:bodyPr lIns="80625" tIns="80625" rIns="80625" bIns="80625" anchor="ctr" anchorCtr="0"/>
          <a:lstStyle>
            <a:lvl1pPr marL="0" marR="0" lvl="0" indent="0" algn="ctr" rtl="0">
              <a:spcBef>
                <a:spcPts val="0"/>
              </a:spcBef>
              <a:buNone/>
              <a:defRPr sz="5929">
                <a:solidFill>
                  <a:srgbClr val="888888"/>
                </a:solidFill>
                <a:latin typeface="Calibri"/>
                <a:ea typeface="Calibri"/>
                <a:cs typeface="Calibri"/>
                <a:sym typeface="Calibri"/>
              </a:defRPr>
            </a:lvl1pPr>
            <a:lvl2pPr marL="1949780" marR="0" lvl="1" indent="0" algn="l" rtl="0">
              <a:spcBef>
                <a:spcPts val="0"/>
              </a:spcBef>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None/>
              <a:defRPr sz="7623"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35518726" y="35595567"/>
            <a:ext cx="11315563" cy="2044700"/>
          </a:xfrm>
          <a:prstGeom prst="rect">
            <a:avLst/>
          </a:prstGeom>
          <a:noFill/>
          <a:ln>
            <a:noFill/>
          </a:ln>
        </p:spPr>
        <p:txBody>
          <a:bodyPr lIns="80625" tIns="40300" rIns="80625" bIns="40300" anchor="ctr" anchorCtr="0">
            <a:noAutofit/>
          </a:bodyPr>
          <a:lstStyle/>
          <a:p>
            <a:pPr algn="r">
              <a:buSzPct val="25000"/>
            </a:pPr>
            <a:fld id="{00000000-1234-1234-1234-123412341234}" type="slidenum">
              <a:rPr lang="en-US" sz="5929" smtClean="0">
                <a:solidFill>
                  <a:srgbClr val="888888"/>
                </a:solidFill>
                <a:latin typeface="Calibri"/>
                <a:ea typeface="Calibri"/>
                <a:cs typeface="Calibri"/>
                <a:sym typeface="Calibri"/>
              </a:rPr>
              <a:pPr algn="r">
                <a:buSzPct val="25000"/>
              </a:pPr>
              <a:t>‹#›</a:t>
            </a:fld>
            <a:endParaRPr lang="en-US" sz="5929">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25139212" y="12895635"/>
            <a:ext cx="32546150" cy="10844282"/>
          </a:xfrm>
          <a:prstGeom prst="rect">
            <a:avLst/>
          </a:prstGeom>
          <a:noFill/>
          <a:ln>
            <a:noFill/>
          </a:ln>
        </p:spPr>
        <p:txBody>
          <a:bodyPr lIns="80625" tIns="80625" rIns="80625" bIns="80625" anchor="ctr" anchorCtr="0"/>
          <a:lstStyle>
            <a:lvl1pPr marL="0" marR="0" lvl="0" indent="0" algn="l" rtl="0">
              <a:lnSpc>
                <a:spcPct val="90000"/>
              </a:lnSpc>
              <a:spcBef>
                <a:spcPts val="0"/>
              </a:spcBef>
              <a:buClr>
                <a:schemeClr val="dk1"/>
              </a:buClr>
              <a:buFont typeface="Calibri"/>
              <a:buNone/>
              <a:defRPr sz="21917" b="0" i="0" u="none" strike="noStrike" cap="none">
                <a:solidFill>
                  <a:schemeClr val="dk1"/>
                </a:solidFill>
                <a:latin typeface="Calibri"/>
                <a:ea typeface="Calibri"/>
                <a:cs typeface="Calibri"/>
                <a:sym typeface="Calibri"/>
              </a:defRPr>
            </a:lvl1pPr>
            <a:lvl2pPr lvl="1" indent="0">
              <a:spcBef>
                <a:spcPts val="0"/>
              </a:spcBef>
              <a:buNone/>
              <a:defRPr sz="1694"/>
            </a:lvl2pPr>
            <a:lvl3pPr lvl="2" indent="0">
              <a:spcBef>
                <a:spcPts val="0"/>
              </a:spcBef>
              <a:buNone/>
              <a:defRPr sz="1694"/>
            </a:lvl3pPr>
            <a:lvl4pPr lvl="3" indent="0">
              <a:spcBef>
                <a:spcPts val="0"/>
              </a:spcBef>
              <a:buNone/>
              <a:defRPr sz="1694"/>
            </a:lvl4pPr>
            <a:lvl5pPr lvl="4" indent="0">
              <a:spcBef>
                <a:spcPts val="0"/>
              </a:spcBef>
              <a:buNone/>
              <a:defRPr sz="1694"/>
            </a:lvl5pPr>
            <a:lvl6pPr lvl="5" indent="0">
              <a:spcBef>
                <a:spcPts val="0"/>
              </a:spcBef>
              <a:buNone/>
              <a:defRPr sz="1694"/>
            </a:lvl6pPr>
            <a:lvl7pPr lvl="6" indent="0">
              <a:spcBef>
                <a:spcPts val="0"/>
              </a:spcBef>
              <a:buNone/>
              <a:defRPr sz="1694"/>
            </a:lvl7pPr>
            <a:lvl8pPr lvl="7" indent="0">
              <a:spcBef>
                <a:spcPts val="0"/>
              </a:spcBef>
              <a:buNone/>
              <a:defRPr sz="1694"/>
            </a:lvl8pPr>
            <a:lvl9pPr lvl="8" indent="0">
              <a:spcBef>
                <a:spcPts val="0"/>
              </a:spcBef>
              <a:buNone/>
              <a:defRPr sz="1694"/>
            </a:lvl9pPr>
          </a:lstStyle>
          <a:p>
            <a:endParaRPr/>
          </a:p>
        </p:txBody>
      </p:sp>
      <p:sp>
        <p:nvSpPr>
          <p:cNvPr id="76" name="Shape 76"/>
          <p:cNvSpPr txBox="1">
            <a:spLocks noGrp="1"/>
          </p:cNvSpPr>
          <p:nvPr>
            <p:ph type="body" idx="1"/>
          </p:nvPr>
        </p:nvSpPr>
        <p:spPr>
          <a:xfrm rot="5400000">
            <a:off x="3136427" y="2365713"/>
            <a:ext cx="32546150" cy="31904125"/>
          </a:xfrm>
          <a:prstGeom prst="rect">
            <a:avLst/>
          </a:prstGeom>
          <a:noFill/>
          <a:ln>
            <a:noFill/>
          </a:ln>
        </p:spPr>
        <p:txBody>
          <a:bodyPr lIns="80625" tIns="80625" rIns="80625" bIns="80625" anchor="t" anchorCtr="0"/>
          <a:lstStyle>
            <a:lvl1pPr marL="1142975" marR="0" lvl="0" indent="-255488" algn="l" rtl="0">
              <a:lnSpc>
                <a:spcPct val="90000"/>
              </a:lnSpc>
              <a:spcBef>
                <a:spcPts val="4976"/>
              </a:spcBef>
              <a:buClr>
                <a:schemeClr val="dk1"/>
              </a:buClr>
              <a:buSzPct val="100000"/>
              <a:buFont typeface="Arial"/>
              <a:buChar char="•"/>
              <a:defRPr sz="13976" b="0" i="0" u="none" strike="noStrike" cap="none">
                <a:solidFill>
                  <a:schemeClr val="dk1"/>
                </a:solidFill>
                <a:latin typeface="Calibri"/>
                <a:ea typeface="Calibri"/>
                <a:cs typeface="Calibri"/>
                <a:sym typeface="Calibri"/>
              </a:defRPr>
            </a:lvl1pPr>
            <a:lvl2pPr marL="3415477" marR="0" lvl="1" indent="-389956" algn="l" rtl="0">
              <a:lnSpc>
                <a:spcPct val="90000"/>
              </a:lnSpc>
              <a:spcBef>
                <a:spcPts val="2541"/>
              </a:spcBef>
              <a:buClr>
                <a:schemeClr val="dk1"/>
              </a:buClr>
              <a:buSzPct val="100000"/>
              <a:buFont typeface="Arial"/>
              <a:buChar char="•"/>
              <a:defRPr sz="11964" b="0" i="0" u="none" strike="noStrike" cap="none">
                <a:solidFill>
                  <a:schemeClr val="dk1"/>
                </a:solidFill>
                <a:latin typeface="Calibri"/>
                <a:ea typeface="Calibri"/>
                <a:cs typeface="Calibri"/>
                <a:sym typeface="Calibri"/>
              </a:defRPr>
            </a:lvl2pPr>
            <a:lvl3pPr marL="5687979" marR="0" lvl="2" indent="-510977" algn="l" rtl="0">
              <a:lnSpc>
                <a:spcPct val="90000"/>
              </a:lnSpc>
              <a:spcBef>
                <a:spcPts val="2541"/>
              </a:spcBef>
              <a:buClr>
                <a:schemeClr val="dk1"/>
              </a:buClr>
              <a:buSzPct val="100000"/>
              <a:buFont typeface="Arial"/>
              <a:buChar char="•"/>
              <a:defRPr sz="9953" b="0" i="0" u="none" strike="noStrike" cap="none">
                <a:solidFill>
                  <a:schemeClr val="dk1"/>
                </a:solidFill>
                <a:latin typeface="Calibri"/>
                <a:ea typeface="Calibri"/>
                <a:cs typeface="Calibri"/>
                <a:sym typeface="Calibri"/>
              </a:defRPr>
            </a:lvl3pPr>
            <a:lvl4pPr marL="7973929" marR="0" lvl="3" indent="-591657"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4pPr>
            <a:lvl5pPr marL="10246431" marR="0" lvl="4"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5pPr>
            <a:lvl6pPr marL="12518934" marR="0" lvl="5"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6pPr>
            <a:lvl7pPr marL="14804883" marR="0" lvl="6" indent="-591657"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7pPr>
            <a:lvl8pPr marL="17077385" marR="0" lvl="7"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8pPr>
            <a:lvl9pPr marL="19349888" marR="0" lvl="8"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3457574" y="35595567"/>
            <a:ext cx="11315563" cy="2044700"/>
          </a:xfrm>
          <a:prstGeom prst="rect">
            <a:avLst/>
          </a:prstGeom>
          <a:noFill/>
          <a:ln>
            <a:noFill/>
          </a:ln>
        </p:spPr>
        <p:txBody>
          <a:bodyPr lIns="80625" tIns="80625" rIns="80625" bIns="80625" anchor="ctr" anchorCtr="0"/>
          <a:lstStyle>
            <a:lvl1pPr marL="0" marR="0" lvl="0" indent="0" algn="l" rtl="0">
              <a:spcBef>
                <a:spcPts val="0"/>
              </a:spcBef>
              <a:buNone/>
              <a:defRPr sz="5929">
                <a:solidFill>
                  <a:srgbClr val="888888"/>
                </a:solidFill>
                <a:latin typeface="Calibri"/>
                <a:ea typeface="Calibri"/>
                <a:cs typeface="Calibri"/>
                <a:sym typeface="Calibri"/>
              </a:defRPr>
            </a:lvl1pPr>
            <a:lvl2pPr marL="1949780" marR="0" lvl="1" indent="0" algn="l" rtl="0">
              <a:spcBef>
                <a:spcPts val="0"/>
              </a:spcBef>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None/>
              <a:defRPr sz="7623"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6659226" y="35595567"/>
            <a:ext cx="16973686" cy="2044700"/>
          </a:xfrm>
          <a:prstGeom prst="rect">
            <a:avLst/>
          </a:prstGeom>
          <a:noFill/>
          <a:ln>
            <a:noFill/>
          </a:ln>
        </p:spPr>
        <p:txBody>
          <a:bodyPr lIns="80625" tIns="80625" rIns="80625" bIns="80625" anchor="ctr" anchorCtr="0"/>
          <a:lstStyle>
            <a:lvl1pPr marL="0" marR="0" lvl="0" indent="0" algn="ctr" rtl="0">
              <a:spcBef>
                <a:spcPts val="0"/>
              </a:spcBef>
              <a:buNone/>
              <a:defRPr sz="5929">
                <a:solidFill>
                  <a:srgbClr val="888888"/>
                </a:solidFill>
                <a:latin typeface="Calibri"/>
                <a:ea typeface="Calibri"/>
                <a:cs typeface="Calibri"/>
                <a:sym typeface="Calibri"/>
              </a:defRPr>
            </a:lvl1pPr>
            <a:lvl2pPr marL="1949780" marR="0" lvl="1" indent="0" algn="l" rtl="0">
              <a:spcBef>
                <a:spcPts val="0"/>
              </a:spcBef>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None/>
              <a:defRPr sz="7623"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35518726" y="35595567"/>
            <a:ext cx="11315563" cy="2044700"/>
          </a:xfrm>
          <a:prstGeom prst="rect">
            <a:avLst/>
          </a:prstGeom>
          <a:noFill/>
          <a:ln>
            <a:noFill/>
          </a:ln>
        </p:spPr>
        <p:txBody>
          <a:bodyPr lIns="80625" tIns="40300" rIns="80625" bIns="40300" anchor="ctr" anchorCtr="0">
            <a:noAutofit/>
          </a:bodyPr>
          <a:lstStyle/>
          <a:p>
            <a:pPr algn="r">
              <a:buSzPct val="25000"/>
            </a:pPr>
            <a:fld id="{00000000-1234-1234-1234-123412341234}" type="slidenum">
              <a:rPr lang="en-US" sz="5929" smtClean="0">
                <a:solidFill>
                  <a:srgbClr val="888888"/>
                </a:solidFill>
                <a:latin typeface="Calibri"/>
                <a:ea typeface="Calibri"/>
                <a:cs typeface="Calibri"/>
                <a:sym typeface="Calibri"/>
              </a:rPr>
              <a:pPr algn="r">
                <a:buSzPct val="25000"/>
              </a:pPr>
              <a:t>‹#›</a:t>
            </a:fld>
            <a:endParaRPr lang="en-US" sz="5929">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457576" y="2044709"/>
            <a:ext cx="43376782" cy="7423149"/>
          </a:xfrm>
          <a:prstGeom prst="rect">
            <a:avLst/>
          </a:prstGeom>
          <a:noFill/>
          <a:ln>
            <a:noFill/>
          </a:ln>
        </p:spPr>
        <p:txBody>
          <a:bodyPr lIns="80625" tIns="80625" rIns="80625" bIns="80625" anchor="ctr" anchorCtr="0"/>
          <a:lstStyle>
            <a:lvl1pPr marL="0" marR="0" lvl="0" indent="0" algn="l" rtl="0">
              <a:lnSpc>
                <a:spcPct val="90000"/>
              </a:lnSpc>
              <a:spcBef>
                <a:spcPts val="0"/>
              </a:spcBef>
              <a:buClr>
                <a:schemeClr val="dk1"/>
              </a:buClr>
              <a:buFont typeface="Calibri"/>
              <a:buNone/>
              <a:defRPr sz="21917" b="0" i="0" u="none" strike="noStrike" cap="none">
                <a:solidFill>
                  <a:schemeClr val="dk1"/>
                </a:solidFill>
                <a:latin typeface="Calibri"/>
                <a:ea typeface="Calibri"/>
                <a:cs typeface="Calibri"/>
                <a:sym typeface="Calibri"/>
              </a:defRPr>
            </a:lvl1pPr>
            <a:lvl2pPr lvl="1" indent="0">
              <a:spcBef>
                <a:spcPts val="0"/>
              </a:spcBef>
              <a:buNone/>
              <a:defRPr sz="1694"/>
            </a:lvl2pPr>
            <a:lvl3pPr lvl="2" indent="0">
              <a:spcBef>
                <a:spcPts val="0"/>
              </a:spcBef>
              <a:buNone/>
              <a:defRPr sz="1694"/>
            </a:lvl3pPr>
            <a:lvl4pPr lvl="3" indent="0">
              <a:spcBef>
                <a:spcPts val="0"/>
              </a:spcBef>
              <a:buNone/>
              <a:defRPr sz="1694"/>
            </a:lvl4pPr>
            <a:lvl5pPr lvl="4" indent="0">
              <a:spcBef>
                <a:spcPts val="0"/>
              </a:spcBef>
              <a:buNone/>
              <a:defRPr sz="1694"/>
            </a:lvl5pPr>
            <a:lvl6pPr lvl="5" indent="0">
              <a:spcBef>
                <a:spcPts val="0"/>
              </a:spcBef>
              <a:buNone/>
              <a:defRPr sz="1694"/>
            </a:lvl6pPr>
            <a:lvl7pPr lvl="6" indent="0">
              <a:spcBef>
                <a:spcPts val="0"/>
              </a:spcBef>
              <a:buNone/>
              <a:defRPr sz="1694"/>
            </a:lvl7pPr>
            <a:lvl8pPr lvl="7" indent="0">
              <a:spcBef>
                <a:spcPts val="0"/>
              </a:spcBef>
              <a:buNone/>
              <a:defRPr sz="1694"/>
            </a:lvl8pPr>
            <a:lvl9pPr lvl="8" indent="0">
              <a:spcBef>
                <a:spcPts val="0"/>
              </a:spcBef>
              <a:buNone/>
              <a:defRPr sz="1694"/>
            </a:lvl9pPr>
          </a:lstStyle>
          <a:p>
            <a:endParaRPr/>
          </a:p>
        </p:txBody>
      </p:sp>
      <p:sp>
        <p:nvSpPr>
          <p:cNvPr id="19" name="Shape 19"/>
          <p:cNvSpPr txBox="1">
            <a:spLocks noGrp="1"/>
          </p:cNvSpPr>
          <p:nvPr>
            <p:ph type="body" idx="1"/>
          </p:nvPr>
        </p:nvSpPr>
        <p:spPr>
          <a:xfrm>
            <a:off x="3457576" y="10223502"/>
            <a:ext cx="43376782" cy="24367349"/>
          </a:xfrm>
          <a:prstGeom prst="rect">
            <a:avLst/>
          </a:prstGeom>
          <a:noFill/>
          <a:ln>
            <a:noFill/>
          </a:ln>
        </p:spPr>
        <p:txBody>
          <a:bodyPr lIns="80625" tIns="80625" rIns="80625" bIns="80625" anchor="t" anchorCtr="0"/>
          <a:lstStyle>
            <a:lvl1pPr marL="1142975" marR="0" lvl="0" indent="-255488" algn="l" rtl="0">
              <a:lnSpc>
                <a:spcPct val="90000"/>
              </a:lnSpc>
              <a:spcBef>
                <a:spcPts val="4976"/>
              </a:spcBef>
              <a:buClr>
                <a:schemeClr val="dk1"/>
              </a:buClr>
              <a:buSzPct val="100000"/>
              <a:buFont typeface="Arial"/>
              <a:buChar char="•"/>
              <a:defRPr sz="13976" b="0" i="0" u="none" strike="noStrike" cap="none">
                <a:solidFill>
                  <a:schemeClr val="dk1"/>
                </a:solidFill>
                <a:latin typeface="Calibri"/>
                <a:ea typeface="Calibri"/>
                <a:cs typeface="Calibri"/>
                <a:sym typeface="Calibri"/>
              </a:defRPr>
            </a:lvl1pPr>
            <a:lvl2pPr marL="3415477" marR="0" lvl="1" indent="-389956" algn="l" rtl="0">
              <a:lnSpc>
                <a:spcPct val="90000"/>
              </a:lnSpc>
              <a:spcBef>
                <a:spcPts val="2541"/>
              </a:spcBef>
              <a:buClr>
                <a:schemeClr val="dk1"/>
              </a:buClr>
              <a:buSzPct val="100000"/>
              <a:buFont typeface="Arial"/>
              <a:buChar char="•"/>
              <a:defRPr sz="11964" b="0" i="0" u="none" strike="noStrike" cap="none">
                <a:solidFill>
                  <a:schemeClr val="dk1"/>
                </a:solidFill>
                <a:latin typeface="Calibri"/>
                <a:ea typeface="Calibri"/>
                <a:cs typeface="Calibri"/>
                <a:sym typeface="Calibri"/>
              </a:defRPr>
            </a:lvl2pPr>
            <a:lvl3pPr marL="5687979" marR="0" lvl="2" indent="-510977" algn="l" rtl="0">
              <a:lnSpc>
                <a:spcPct val="90000"/>
              </a:lnSpc>
              <a:spcBef>
                <a:spcPts val="2541"/>
              </a:spcBef>
              <a:buClr>
                <a:schemeClr val="dk1"/>
              </a:buClr>
              <a:buSzPct val="100000"/>
              <a:buFont typeface="Arial"/>
              <a:buChar char="•"/>
              <a:defRPr sz="9953" b="0" i="0" u="none" strike="noStrike" cap="none">
                <a:solidFill>
                  <a:schemeClr val="dk1"/>
                </a:solidFill>
                <a:latin typeface="Calibri"/>
                <a:ea typeface="Calibri"/>
                <a:cs typeface="Calibri"/>
                <a:sym typeface="Calibri"/>
              </a:defRPr>
            </a:lvl3pPr>
            <a:lvl4pPr marL="7973929" marR="0" lvl="3" indent="-591657"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4pPr>
            <a:lvl5pPr marL="10246431" marR="0" lvl="4"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5pPr>
            <a:lvl6pPr marL="12518934" marR="0" lvl="5"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6pPr>
            <a:lvl7pPr marL="14804883" marR="0" lvl="6" indent="-591657"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7pPr>
            <a:lvl8pPr marL="17077385" marR="0" lvl="7"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8pPr>
            <a:lvl9pPr marL="19349888" marR="0" lvl="8"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3457574" y="35595567"/>
            <a:ext cx="11315563" cy="2044700"/>
          </a:xfrm>
          <a:prstGeom prst="rect">
            <a:avLst/>
          </a:prstGeom>
          <a:noFill/>
          <a:ln>
            <a:noFill/>
          </a:ln>
        </p:spPr>
        <p:txBody>
          <a:bodyPr lIns="80625" tIns="80625" rIns="80625" bIns="80625" anchor="ctr" anchorCtr="0"/>
          <a:lstStyle>
            <a:lvl1pPr marL="0" marR="0" lvl="0" indent="0" algn="l" rtl="0">
              <a:spcBef>
                <a:spcPts val="0"/>
              </a:spcBef>
              <a:buNone/>
              <a:defRPr sz="5929">
                <a:solidFill>
                  <a:srgbClr val="888888"/>
                </a:solidFill>
                <a:latin typeface="Calibri"/>
                <a:ea typeface="Calibri"/>
                <a:cs typeface="Calibri"/>
                <a:sym typeface="Calibri"/>
              </a:defRPr>
            </a:lvl1pPr>
            <a:lvl2pPr marL="1949780" marR="0" lvl="1" indent="0" algn="l" rtl="0">
              <a:spcBef>
                <a:spcPts val="0"/>
              </a:spcBef>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None/>
              <a:defRPr sz="7623"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6659226" y="35595567"/>
            <a:ext cx="16973686" cy="2044700"/>
          </a:xfrm>
          <a:prstGeom prst="rect">
            <a:avLst/>
          </a:prstGeom>
          <a:noFill/>
          <a:ln>
            <a:noFill/>
          </a:ln>
        </p:spPr>
        <p:txBody>
          <a:bodyPr lIns="80625" tIns="80625" rIns="80625" bIns="80625" anchor="ctr" anchorCtr="0"/>
          <a:lstStyle>
            <a:lvl1pPr marL="0" marR="0" lvl="0" indent="0" algn="ctr" rtl="0">
              <a:spcBef>
                <a:spcPts val="0"/>
              </a:spcBef>
              <a:buNone/>
              <a:defRPr sz="5929">
                <a:solidFill>
                  <a:srgbClr val="888888"/>
                </a:solidFill>
                <a:latin typeface="Calibri"/>
                <a:ea typeface="Calibri"/>
                <a:cs typeface="Calibri"/>
                <a:sym typeface="Calibri"/>
              </a:defRPr>
            </a:lvl1pPr>
            <a:lvl2pPr marL="1949780" marR="0" lvl="1" indent="0" algn="l" rtl="0">
              <a:spcBef>
                <a:spcPts val="0"/>
              </a:spcBef>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None/>
              <a:defRPr sz="7623"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35518726" y="35595567"/>
            <a:ext cx="11315563" cy="2044700"/>
          </a:xfrm>
          <a:prstGeom prst="rect">
            <a:avLst/>
          </a:prstGeom>
          <a:noFill/>
          <a:ln>
            <a:noFill/>
          </a:ln>
        </p:spPr>
        <p:txBody>
          <a:bodyPr lIns="80625" tIns="40300" rIns="80625" bIns="40300" anchor="ctr" anchorCtr="0">
            <a:noAutofit/>
          </a:bodyPr>
          <a:lstStyle/>
          <a:p>
            <a:pPr algn="r">
              <a:buSzPct val="25000"/>
            </a:pPr>
            <a:fld id="{00000000-1234-1234-1234-123412341234}" type="slidenum">
              <a:rPr lang="en-US" sz="5929" smtClean="0">
                <a:solidFill>
                  <a:srgbClr val="888888"/>
                </a:solidFill>
                <a:latin typeface="Calibri"/>
                <a:ea typeface="Calibri"/>
                <a:cs typeface="Calibri"/>
                <a:sym typeface="Calibri"/>
              </a:rPr>
              <a:pPr algn="r">
                <a:buSzPct val="25000"/>
              </a:pPr>
              <a:t>‹#›</a:t>
            </a:fld>
            <a:endParaRPr lang="en-US" sz="5929">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431384" y="9574541"/>
            <a:ext cx="43376782" cy="15975400"/>
          </a:xfrm>
          <a:prstGeom prst="rect">
            <a:avLst/>
          </a:prstGeom>
          <a:noFill/>
          <a:ln>
            <a:noFill/>
          </a:ln>
        </p:spPr>
        <p:txBody>
          <a:bodyPr lIns="80625" tIns="80625" rIns="80625" bIns="80625" anchor="b" anchorCtr="0"/>
          <a:lstStyle>
            <a:lvl1pPr marL="0" marR="0" lvl="0" indent="0" algn="l" rtl="0">
              <a:lnSpc>
                <a:spcPct val="90000"/>
              </a:lnSpc>
              <a:spcBef>
                <a:spcPts val="0"/>
              </a:spcBef>
              <a:buClr>
                <a:schemeClr val="dk1"/>
              </a:buClr>
              <a:buFont typeface="Calibri"/>
              <a:buNone/>
              <a:defRPr sz="29858" b="0" i="0" u="none" strike="noStrike" cap="none">
                <a:solidFill>
                  <a:schemeClr val="dk1"/>
                </a:solidFill>
                <a:latin typeface="Calibri"/>
                <a:ea typeface="Calibri"/>
                <a:cs typeface="Calibri"/>
                <a:sym typeface="Calibri"/>
              </a:defRPr>
            </a:lvl1pPr>
            <a:lvl2pPr lvl="1" indent="0">
              <a:spcBef>
                <a:spcPts val="0"/>
              </a:spcBef>
              <a:buNone/>
              <a:defRPr sz="1694"/>
            </a:lvl2pPr>
            <a:lvl3pPr lvl="2" indent="0">
              <a:spcBef>
                <a:spcPts val="0"/>
              </a:spcBef>
              <a:buNone/>
              <a:defRPr sz="1694"/>
            </a:lvl3pPr>
            <a:lvl4pPr lvl="3" indent="0">
              <a:spcBef>
                <a:spcPts val="0"/>
              </a:spcBef>
              <a:buNone/>
              <a:defRPr sz="1694"/>
            </a:lvl4pPr>
            <a:lvl5pPr lvl="4" indent="0">
              <a:spcBef>
                <a:spcPts val="0"/>
              </a:spcBef>
              <a:buNone/>
              <a:defRPr sz="1694"/>
            </a:lvl5pPr>
            <a:lvl6pPr lvl="5" indent="0">
              <a:spcBef>
                <a:spcPts val="0"/>
              </a:spcBef>
              <a:buNone/>
              <a:defRPr sz="1694"/>
            </a:lvl6pPr>
            <a:lvl7pPr lvl="6" indent="0">
              <a:spcBef>
                <a:spcPts val="0"/>
              </a:spcBef>
              <a:buNone/>
              <a:defRPr sz="1694"/>
            </a:lvl7pPr>
            <a:lvl8pPr lvl="7" indent="0">
              <a:spcBef>
                <a:spcPts val="0"/>
              </a:spcBef>
              <a:buNone/>
              <a:defRPr sz="1694"/>
            </a:lvl8pPr>
            <a:lvl9pPr lvl="8" indent="0">
              <a:spcBef>
                <a:spcPts val="0"/>
              </a:spcBef>
              <a:buNone/>
              <a:defRPr sz="1694"/>
            </a:lvl9pPr>
          </a:lstStyle>
          <a:p>
            <a:endParaRPr/>
          </a:p>
        </p:txBody>
      </p:sp>
      <p:sp>
        <p:nvSpPr>
          <p:cNvPr id="25" name="Shape 25"/>
          <p:cNvSpPr txBox="1">
            <a:spLocks noGrp="1"/>
          </p:cNvSpPr>
          <p:nvPr>
            <p:ph type="body" idx="1"/>
          </p:nvPr>
        </p:nvSpPr>
        <p:spPr>
          <a:xfrm>
            <a:off x="3431384" y="25701001"/>
            <a:ext cx="43376782" cy="8401050"/>
          </a:xfrm>
          <a:prstGeom prst="rect">
            <a:avLst/>
          </a:prstGeom>
          <a:noFill/>
          <a:ln>
            <a:noFill/>
          </a:ln>
        </p:spPr>
        <p:txBody>
          <a:bodyPr lIns="80625" tIns="80625" rIns="80625" bIns="80625" anchor="t" anchorCtr="0"/>
          <a:lstStyle>
            <a:lvl1pPr marL="0" marR="0" lvl="0" indent="0" algn="l" rtl="0">
              <a:lnSpc>
                <a:spcPct val="90000"/>
              </a:lnSpc>
              <a:spcBef>
                <a:spcPts val="4976"/>
              </a:spcBef>
              <a:buClr>
                <a:schemeClr val="dk1"/>
              </a:buClr>
              <a:buFont typeface="Arial"/>
              <a:buNone/>
              <a:defRPr sz="11964" b="0" i="0" u="none" strike="noStrike" cap="none">
                <a:solidFill>
                  <a:schemeClr val="dk1"/>
                </a:solidFill>
                <a:latin typeface="Calibri"/>
                <a:ea typeface="Calibri"/>
                <a:cs typeface="Calibri"/>
                <a:sym typeface="Calibri"/>
              </a:defRPr>
            </a:lvl1pPr>
            <a:lvl2pPr marL="2272502" marR="0" lvl="1" indent="-13447" algn="l" rtl="0">
              <a:lnSpc>
                <a:spcPct val="90000"/>
              </a:lnSpc>
              <a:spcBef>
                <a:spcPts val="2541"/>
              </a:spcBef>
              <a:buClr>
                <a:srgbClr val="888888"/>
              </a:buClr>
              <a:buFont typeface="Arial"/>
              <a:buNone/>
              <a:defRPr sz="9953" b="0" i="0" u="none" strike="noStrike" cap="none">
                <a:solidFill>
                  <a:srgbClr val="888888"/>
                </a:solidFill>
                <a:latin typeface="Calibri"/>
                <a:ea typeface="Calibri"/>
                <a:cs typeface="Calibri"/>
                <a:sym typeface="Calibri"/>
              </a:defRPr>
            </a:lvl2pPr>
            <a:lvl3pPr marL="4558452" marR="0" lvl="2" indent="-13447" algn="l" rtl="0">
              <a:lnSpc>
                <a:spcPct val="90000"/>
              </a:lnSpc>
              <a:spcBef>
                <a:spcPts val="2541"/>
              </a:spcBef>
              <a:buClr>
                <a:srgbClr val="888888"/>
              </a:buClr>
              <a:buFont typeface="Arial"/>
              <a:buNone/>
              <a:defRPr sz="9000" b="0" i="0" u="none" strike="noStrike" cap="none">
                <a:solidFill>
                  <a:srgbClr val="888888"/>
                </a:solidFill>
                <a:latin typeface="Calibri"/>
                <a:ea typeface="Calibri"/>
                <a:cs typeface="Calibri"/>
                <a:sym typeface="Calibri"/>
              </a:defRPr>
            </a:lvl3pPr>
            <a:lvl4pPr marL="6830954" marR="0" lvl="3" indent="-13447" algn="l" rtl="0">
              <a:lnSpc>
                <a:spcPct val="90000"/>
              </a:lnSpc>
              <a:spcBef>
                <a:spcPts val="2541"/>
              </a:spcBef>
              <a:buClr>
                <a:srgbClr val="888888"/>
              </a:buClr>
              <a:buFont typeface="Arial"/>
              <a:buNone/>
              <a:defRPr sz="7941" b="0" i="0" u="none" strike="noStrike" cap="none">
                <a:solidFill>
                  <a:srgbClr val="888888"/>
                </a:solidFill>
                <a:latin typeface="Calibri"/>
                <a:ea typeface="Calibri"/>
                <a:cs typeface="Calibri"/>
                <a:sym typeface="Calibri"/>
              </a:defRPr>
            </a:lvl4pPr>
            <a:lvl5pPr marL="9103457" marR="0" lvl="4" indent="-13447" algn="l" rtl="0">
              <a:lnSpc>
                <a:spcPct val="90000"/>
              </a:lnSpc>
              <a:spcBef>
                <a:spcPts val="2541"/>
              </a:spcBef>
              <a:buClr>
                <a:srgbClr val="888888"/>
              </a:buClr>
              <a:buFont typeface="Arial"/>
              <a:buNone/>
              <a:defRPr sz="7941" b="0" i="0" u="none" strike="noStrike" cap="none">
                <a:solidFill>
                  <a:srgbClr val="888888"/>
                </a:solidFill>
                <a:latin typeface="Calibri"/>
                <a:ea typeface="Calibri"/>
                <a:cs typeface="Calibri"/>
                <a:sym typeface="Calibri"/>
              </a:defRPr>
            </a:lvl5pPr>
            <a:lvl6pPr marL="11389406" marR="0" lvl="5" indent="-13447" algn="l" rtl="0">
              <a:lnSpc>
                <a:spcPct val="90000"/>
              </a:lnSpc>
              <a:spcBef>
                <a:spcPts val="2541"/>
              </a:spcBef>
              <a:buClr>
                <a:srgbClr val="888888"/>
              </a:buClr>
              <a:buFont typeface="Arial"/>
              <a:buNone/>
              <a:defRPr sz="7941" b="0" i="0" u="none" strike="noStrike" cap="none">
                <a:solidFill>
                  <a:srgbClr val="888888"/>
                </a:solidFill>
                <a:latin typeface="Calibri"/>
                <a:ea typeface="Calibri"/>
                <a:cs typeface="Calibri"/>
                <a:sym typeface="Calibri"/>
              </a:defRPr>
            </a:lvl6pPr>
            <a:lvl7pPr marL="13661908" marR="0" lvl="6" indent="-13447" algn="l" rtl="0">
              <a:lnSpc>
                <a:spcPct val="90000"/>
              </a:lnSpc>
              <a:spcBef>
                <a:spcPts val="2541"/>
              </a:spcBef>
              <a:buClr>
                <a:srgbClr val="888888"/>
              </a:buClr>
              <a:buFont typeface="Arial"/>
              <a:buNone/>
              <a:defRPr sz="7941" b="0" i="0" u="none" strike="noStrike" cap="none">
                <a:solidFill>
                  <a:srgbClr val="888888"/>
                </a:solidFill>
                <a:latin typeface="Calibri"/>
                <a:ea typeface="Calibri"/>
                <a:cs typeface="Calibri"/>
                <a:sym typeface="Calibri"/>
              </a:defRPr>
            </a:lvl7pPr>
            <a:lvl8pPr marL="15934411" marR="0" lvl="7" indent="-13447" algn="l" rtl="0">
              <a:lnSpc>
                <a:spcPct val="90000"/>
              </a:lnSpc>
              <a:spcBef>
                <a:spcPts val="2541"/>
              </a:spcBef>
              <a:buClr>
                <a:srgbClr val="888888"/>
              </a:buClr>
              <a:buFont typeface="Arial"/>
              <a:buNone/>
              <a:defRPr sz="7941" b="0" i="0" u="none" strike="noStrike" cap="none">
                <a:solidFill>
                  <a:srgbClr val="888888"/>
                </a:solidFill>
                <a:latin typeface="Calibri"/>
                <a:ea typeface="Calibri"/>
                <a:cs typeface="Calibri"/>
                <a:sym typeface="Calibri"/>
              </a:defRPr>
            </a:lvl8pPr>
            <a:lvl9pPr marL="18206913" marR="0" lvl="8" indent="0" algn="l" rtl="0">
              <a:lnSpc>
                <a:spcPct val="90000"/>
              </a:lnSpc>
              <a:spcBef>
                <a:spcPts val="2541"/>
              </a:spcBef>
              <a:buClr>
                <a:srgbClr val="888888"/>
              </a:buClr>
              <a:buFont typeface="Arial"/>
              <a:buNone/>
              <a:defRPr sz="7941"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3457574" y="35595567"/>
            <a:ext cx="11315563" cy="2044700"/>
          </a:xfrm>
          <a:prstGeom prst="rect">
            <a:avLst/>
          </a:prstGeom>
          <a:noFill/>
          <a:ln>
            <a:noFill/>
          </a:ln>
        </p:spPr>
        <p:txBody>
          <a:bodyPr lIns="80625" tIns="80625" rIns="80625" bIns="80625" anchor="ctr" anchorCtr="0"/>
          <a:lstStyle>
            <a:lvl1pPr marL="0" marR="0" lvl="0" indent="0" algn="l" rtl="0">
              <a:spcBef>
                <a:spcPts val="0"/>
              </a:spcBef>
              <a:buNone/>
              <a:defRPr sz="5929">
                <a:solidFill>
                  <a:srgbClr val="888888"/>
                </a:solidFill>
                <a:latin typeface="Calibri"/>
                <a:ea typeface="Calibri"/>
                <a:cs typeface="Calibri"/>
                <a:sym typeface="Calibri"/>
              </a:defRPr>
            </a:lvl1pPr>
            <a:lvl2pPr marL="1949780" marR="0" lvl="1" indent="0" algn="l" rtl="0">
              <a:spcBef>
                <a:spcPts val="0"/>
              </a:spcBef>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None/>
              <a:defRPr sz="7623"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6659226" y="35595567"/>
            <a:ext cx="16973686" cy="2044700"/>
          </a:xfrm>
          <a:prstGeom prst="rect">
            <a:avLst/>
          </a:prstGeom>
          <a:noFill/>
          <a:ln>
            <a:noFill/>
          </a:ln>
        </p:spPr>
        <p:txBody>
          <a:bodyPr lIns="80625" tIns="80625" rIns="80625" bIns="80625" anchor="ctr" anchorCtr="0"/>
          <a:lstStyle>
            <a:lvl1pPr marL="0" marR="0" lvl="0" indent="0" algn="ctr" rtl="0">
              <a:spcBef>
                <a:spcPts val="0"/>
              </a:spcBef>
              <a:buNone/>
              <a:defRPr sz="5929">
                <a:solidFill>
                  <a:srgbClr val="888888"/>
                </a:solidFill>
                <a:latin typeface="Calibri"/>
                <a:ea typeface="Calibri"/>
                <a:cs typeface="Calibri"/>
                <a:sym typeface="Calibri"/>
              </a:defRPr>
            </a:lvl1pPr>
            <a:lvl2pPr marL="1949780" marR="0" lvl="1" indent="0" algn="l" rtl="0">
              <a:spcBef>
                <a:spcPts val="0"/>
              </a:spcBef>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None/>
              <a:defRPr sz="7623"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35518726" y="35595567"/>
            <a:ext cx="11315563" cy="2044700"/>
          </a:xfrm>
          <a:prstGeom prst="rect">
            <a:avLst/>
          </a:prstGeom>
          <a:noFill/>
          <a:ln>
            <a:noFill/>
          </a:ln>
        </p:spPr>
        <p:txBody>
          <a:bodyPr lIns="80625" tIns="40300" rIns="80625" bIns="40300" anchor="ctr" anchorCtr="0">
            <a:noAutofit/>
          </a:bodyPr>
          <a:lstStyle/>
          <a:p>
            <a:pPr algn="r">
              <a:buSzPct val="25000"/>
            </a:pPr>
            <a:fld id="{00000000-1234-1234-1234-123412341234}" type="slidenum">
              <a:rPr lang="en-US" sz="5929" smtClean="0">
                <a:solidFill>
                  <a:srgbClr val="888888"/>
                </a:solidFill>
                <a:latin typeface="Calibri"/>
                <a:ea typeface="Calibri"/>
                <a:cs typeface="Calibri"/>
                <a:sym typeface="Calibri"/>
              </a:rPr>
              <a:pPr algn="r">
                <a:buSzPct val="25000"/>
              </a:pPr>
              <a:t>‹#›</a:t>
            </a:fld>
            <a:endParaRPr lang="en-US" sz="5929">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457576" y="2044709"/>
            <a:ext cx="43376782" cy="7423149"/>
          </a:xfrm>
          <a:prstGeom prst="rect">
            <a:avLst/>
          </a:prstGeom>
          <a:noFill/>
          <a:ln>
            <a:noFill/>
          </a:ln>
        </p:spPr>
        <p:txBody>
          <a:bodyPr lIns="80625" tIns="80625" rIns="80625" bIns="80625" anchor="ctr" anchorCtr="0"/>
          <a:lstStyle>
            <a:lvl1pPr marL="0" marR="0" lvl="0" indent="0" algn="l" rtl="0">
              <a:lnSpc>
                <a:spcPct val="90000"/>
              </a:lnSpc>
              <a:spcBef>
                <a:spcPts val="0"/>
              </a:spcBef>
              <a:buClr>
                <a:schemeClr val="dk1"/>
              </a:buClr>
              <a:buFont typeface="Calibri"/>
              <a:buNone/>
              <a:defRPr sz="21917" b="0" i="0" u="none" strike="noStrike" cap="none">
                <a:solidFill>
                  <a:schemeClr val="dk1"/>
                </a:solidFill>
                <a:latin typeface="Calibri"/>
                <a:ea typeface="Calibri"/>
                <a:cs typeface="Calibri"/>
                <a:sym typeface="Calibri"/>
              </a:defRPr>
            </a:lvl1pPr>
            <a:lvl2pPr lvl="1" indent="0">
              <a:spcBef>
                <a:spcPts val="0"/>
              </a:spcBef>
              <a:buNone/>
              <a:defRPr sz="1694"/>
            </a:lvl2pPr>
            <a:lvl3pPr lvl="2" indent="0">
              <a:spcBef>
                <a:spcPts val="0"/>
              </a:spcBef>
              <a:buNone/>
              <a:defRPr sz="1694"/>
            </a:lvl3pPr>
            <a:lvl4pPr lvl="3" indent="0">
              <a:spcBef>
                <a:spcPts val="0"/>
              </a:spcBef>
              <a:buNone/>
              <a:defRPr sz="1694"/>
            </a:lvl4pPr>
            <a:lvl5pPr lvl="4" indent="0">
              <a:spcBef>
                <a:spcPts val="0"/>
              </a:spcBef>
              <a:buNone/>
              <a:defRPr sz="1694"/>
            </a:lvl5pPr>
            <a:lvl6pPr lvl="5" indent="0">
              <a:spcBef>
                <a:spcPts val="0"/>
              </a:spcBef>
              <a:buNone/>
              <a:defRPr sz="1694"/>
            </a:lvl6pPr>
            <a:lvl7pPr lvl="6" indent="0">
              <a:spcBef>
                <a:spcPts val="0"/>
              </a:spcBef>
              <a:buNone/>
              <a:defRPr sz="1694"/>
            </a:lvl7pPr>
            <a:lvl8pPr lvl="7" indent="0">
              <a:spcBef>
                <a:spcPts val="0"/>
              </a:spcBef>
              <a:buNone/>
              <a:defRPr sz="1694"/>
            </a:lvl8pPr>
            <a:lvl9pPr lvl="8" indent="0">
              <a:spcBef>
                <a:spcPts val="0"/>
              </a:spcBef>
              <a:buNone/>
              <a:defRPr sz="1694"/>
            </a:lvl9pPr>
          </a:lstStyle>
          <a:p>
            <a:endParaRPr/>
          </a:p>
        </p:txBody>
      </p:sp>
      <p:sp>
        <p:nvSpPr>
          <p:cNvPr id="31" name="Shape 31"/>
          <p:cNvSpPr txBox="1">
            <a:spLocks noGrp="1"/>
          </p:cNvSpPr>
          <p:nvPr>
            <p:ph type="body" idx="1"/>
          </p:nvPr>
        </p:nvSpPr>
        <p:spPr>
          <a:xfrm>
            <a:off x="3457574" y="10223502"/>
            <a:ext cx="21374032" cy="24367349"/>
          </a:xfrm>
          <a:prstGeom prst="rect">
            <a:avLst/>
          </a:prstGeom>
          <a:noFill/>
          <a:ln>
            <a:noFill/>
          </a:ln>
        </p:spPr>
        <p:txBody>
          <a:bodyPr lIns="80625" tIns="80625" rIns="80625" bIns="80625" anchor="t" anchorCtr="0"/>
          <a:lstStyle>
            <a:lvl1pPr marL="1142975" marR="0" lvl="0" indent="-255488" algn="l" rtl="0">
              <a:lnSpc>
                <a:spcPct val="90000"/>
              </a:lnSpc>
              <a:spcBef>
                <a:spcPts val="4976"/>
              </a:spcBef>
              <a:buClr>
                <a:schemeClr val="dk1"/>
              </a:buClr>
              <a:buSzPct val="100000"/>
              <a:buFont typeface="Arial"/>
              <a:buChar char="•"/>
              <a:defRPr sz="13976" b="0" i="0" u="none" strike="noStrike" cap="none">
                <a:solidFill>
                  <a:schemeClr val="dk1"/>
                </a:solidFill>
                <a:latin typeface="Calibri"/>
                <a:ea typeface="Calibri"/>
                <a:cs typeface="Calibri"/>
                <a:sym typeface="Calibri"/>
              </a:defRPr>
            </a:lvl1pPr>
            <a:lvl2pPr marL="3415477" marR="0" lvl="1" indent="-389956" algn="l" rtl="0">
              <a:lnSpc>
                <a:spcPct val="90000"/>
              </a:lnSpc>
              <a:spcBef>
                <a:spcPts val="2541"/>
              </a:spcBef>
              <a:buClr>
                <a:schemeClr val="dk1"/>
              </a:buClr>
              <a:buSzPct val="100000"/>
              <a:buFont typeface="Arial"/>
              <a:buChar char="•"/>
              <a:defRPr sz="11964" b="0" i="0" u="none" strike="noStrike" cap="none">
                <a:solidFill>
                  <a:schemeClr val="dk1"/>
                </a:solidFill>
                <a:latin typeface="Calibri"/>
                <a:ea typeface="Calibri"/>
                <a:cs typeface="Calibri"/>
                <a:sym typeface="Calibri"/>
              </a:defRPr>
            </a:lvl2pPr>
            <a:lvl3pPr marL="5687979" marR="0" lvl="2" indent="-510977" algn="l" rtl="0">
              <a:lnSpc>
                <a:spcPct val="90000"/>
              </a:lnSpc>
              <a:spcBef>
                <a:spcPts val="2541"/>
              </a:spcBef>
              <a:buClr>
                <a:schemeClr val="dk1"/>
              </a:buClr>
              <a:buSzPct val="100000"/>
              <a:buFont typeface="Arial"/>
              <a:buChar char="•"/>
              <a:defRPr sz="9953" b="0" i="0" u="none" strike="noStrike" cap="none">
                <a:solidFill>
                  <a:schemeClr val="dk1"/>
                </a:solidFill>
                <a:latin typeface="Calibri"/>
                <a:ea typeface="Calibri"/>
                <a:cs typeface="Calibri"/>
                <a:sym typeface="Calibri"/>
              </a:defRPr>
            </a:lvl3pPr>
            <a:lvl4pPr marL="7973929" marR="0" lvl="3" indent="-591657"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4pPr>
            <a:lvl5pPr marL="10246431" marR="0" lvl="4"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5pPr>
            <a:lvl6pPr marL="12518934" marR="0" lvl="5"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6pPr>
            <a:lvl7pPr marL="14804883" marR="0" lvl="6" indent="-591657"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7pPr>
            <a:lvl8pPr marL="17077385" marR="0" lvl="7"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8pPr>
            <a:lvl9pPr marL="19349888" marR="0" lvl="8"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25460326" y="10223502"/>
            <a:ext cx="21374032" cy="24367349"/>
          </a:xfrm>
          <a:prstGeom prst="rect">
            <a:avLst/>
          </a:prstGeom>
          <a:noFill/>
          <a:ln>
            <a:noFill/>
          </a:ln>
        </p:spPr>
        <p:txBody>
          <a:bodyPr lIns="80625" tIns="80625" rIns="80625" bIns="80625" anchor="t" anchorCtr="0"/>
          <a:lstStyle>
            <a:lvl1pPr marL="1142975" marR="0" lvl="0" indent="-255488" algn="l" rtl="0">
              <a:lnSpc>
                <a:spcPct val="90000"/>
              </a:lnSpc>
              <a:spcBef>
                <a:spcPts val="4976"/>
              </a:spcBef>
              <a:buClr>
                <a:schemeClr val="dk1"/>
              </a:buClr>
              <a:buSzPct val="100000"/>
              <a:buFont typeface="Arial"/>
              <a:buChar char="•"/>
              <a:defRPr sz="13976" b="0" i="0" u="none" strike="noStrike" cap="none">
                <a:solidFill>
                  <a:schemeClr val="dk1"/>
                </a:solidFill>
                <a:latin typeface="Calibri"/>
                <a:ea typeface="Calibri"/>
                <a:cs typeface="Calibri"/>
                <a:sym typeface="Calibri"/>
              </a:defRPr>
            </a:lvl1pPr>
            <a:lvl2pPr marL="3415477" marR="0" lvl="1" indent="-389956" algn="l" rtl="0">
              <a:lnSpc>
                <a:spcPct val="90000"/>
              </a:lnSpc>
              <a:spcBef>
                <a:spcPts val="2541"/>
              </a:spcBef>
              <a:buClr>
                <a:schemeClr val="dk1"/>
              </a:buClr>
              <a:buSzPct val="100000"/>
              <a:buFont typeface="Arial"/>
              <a:buChar char="•"/>
              <a:defRPr sz="11964" b="0" i="0" u="none" strike="noStrike" cap="none">
                <a:solidFill>
                  <a:schemeClr val="dk1"/>
                </a:solidFill>
                <a:latin typeface="Calibri"/>
                <a:ea typeface="Calibri"/>
                <a:cs typeface="Calibri"/>
                <a:sym typeface="Calibri"/>
              </a:defRPr>
            </a:lvl2pPr>
            <a:lvl3pPr marL="5687979" marR="0" lvl="2" indent="-510977" algn="l" rtl="0">
              <a:lnSpc>
                <a:spcPct val="90000"/>
              </a:lnSpc>
              <a:spcBef>
                <a:spcPts val="2541"/>
              </a:spcBef>
              <a:buClr>
                <a:schemeClr val="dk1"/>
              </a:buClr>
              <a:buSzPct val="100000"/>
              <a:buFont typeface="Arial"/>
              <a:buChar char="•"/>
              <a:defRPr sz="9953" b="0" i="0" u="none" strike="noStrike" cap="none">
                <a:solidFill>
                  <a:schemeClr val="dk1"/>
                </a:solidFill>
                <a:latin typeface="Calibri"/>
                <a:ea typeface="Calibri"/>
                <a:cs typeface="Calibri"/>
                <a:sym typeface="Calibri"/>
              </a:defRPr>
            </a:lvl3pPr>
            <a:lvl4pPr marL="7973929" marR="0" lvl="3" indent="-591657"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4pPr>
            <a:lvl5pPr marL="10246431" marR="0" lvl="4"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5pPr>
            <a:lvl6pPr marL="12518934" marR="0" lvl="5"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6pPr>
            <a:lvl7pPr marL="14804883" marR="0" lvl="6" indent="-591657"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7pPr>
            <a:lvl8pPr marL="17077385" marR="0" lvl="7"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8pPr>
            <a:lvl9pPr marL="19349888" marR="0" lvl="8"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3457574" y="35595567"/>
            <a:ext cx="11315563" cy="2044700"/>
          </a:xfrm>
          <a:prstGeom prst="rect">
            <a:avLst/>
          </a:prstGeom>
          <a:noFill/>
          <a:ln>
            <a:noFill/>
          </a:ln>
        </p:spPr>
        <p:txBody>
          <a:bodyPr lIns="80625" tIns="80625" rIns="80625" bIns="80625" anchor="ctr" anchorCtr="0"/>
          <a:lstStyle>
            <a:lvl1pPr marL="0" marR="0" lvl="0" indent="0" algn="l" rtl="0">
              <a:spcBef>
                <a:spcPts val="0"/>
              </a:spcBef>
              <a:buNone/>
              <a:defRPr sz="5929">
                <a:solidFill>
                  <a:srgbClr val="888888"/>
                </a:solidFill>
                <a:latin typeface="Calibri"/>
                <a:ea typeface="Calibri"/>
                <a:cs typeface="Calibri"/>
                <a:sym typeface="Calibri"/>
              </a:defRPr>
            </a:lvl1pPr>
            <a:lvl2pPr marL="1949780" marR="0" lvl="1" indent="0" algn="l" rtl="0">
              <a:spcBef>
                <a:spcPts val="0"/>
              </a:spcBef>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None/>
              <a:defRPr sz="7623"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6659226" y="35595567"/>
            <a:ext cx="16973686" cy="2044700"/>
          </a:xfrm>
          <a:prstGeom prst="rect">
            <a:avLst/>
          </a:prstGeom>
          <a:noFill/>
          <a:ln>
            <a:noFill/>
          </a:ln>
        </p:spPr>
        <p:txBody>
          <a:bodyPr lIns="80625" tIns="80625" rIns="80625" bIns="80625" anchor="ctr" anchorCtr="0"/>
          <a:lstStyle>
            <a:lvl1pPr marL="0" marR="0" lvl="0" indent="0" algn="ctr" rtl="0">
              <a:spcBef>
                <a:spcPts val="0"/>
              </a:spcBef>
              <a:buNone/>
              <a:defRPr sz="5929">
                <a:solidFill>
                  <a:srgbClr val="888888"/>
                </a:solidFill>
                <a:latin typeface="Calibri"/>
                <a:ea typeface="Calibri"/>
                <a:cs typeface="Calibri"/>
                <a:sym typeface="Calibri"/>
              </a:defRPr>
            </a:lvl1pPr>
            <a:lvl2pPr marL="1949780" marR="0" lvl="1" indent="0" algn="l" rtl="0">
              <a:spcBef>
                <a:spcPts val="0"/>
              </a:spcBef>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None/>
              <a:defRPr sz="7623"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35518726" y="35595567"/>
            <a:ext cx="11315563" cy="2044700"/>
          </a:xfrm>
          <a:prstGeom prst="rect">
            <a:avLst/>
          </a:prstGeom>
          <a:noFill/>
          <a:ln>
            <a:noFill/>
          </a:ln>
        </p:spPr>
        <p:txBody>
          <a:bodyPr lIns="80625" tIns="40300" rIns="80625" bIns="40300" anchor="ctr" anchorCtr="0">
            <a:noAutofit/>
          </a:bodyPr>
          <a:lstStyle/>
          <a:p>
            <a:pPr algn="r">
              <a:buSzPct val="25000"/>
            </a:pPr>
            <a:fld id="{00000000-1234-1234-1234-123412341234}" type="slidenum">
              <a:rPr lang="en-US" sz="5929" smtClean="0">
                <a:solidFill>
                  <a:srgbClr val="888888"/>
                </a:solidFill>
                <a:latin typeface="Calibri"/>
                <a:ea typeface="Calibri"/>
                <a:cs typeface="Calibri"/>
                <a:sym typeface="Calibri"/>
              </a:rPr>
              <a:pPr algn="r">
                <a:buSzPct val="25000"/>
              </a:pPr>
              <a:t>‹#›</a:t>
            </a:fld>
            <a:endParaRPr lang="en-US" sz="5929">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464127" y="2044709"/>
            <a:ext cx="43376782" cy="7423149"/>
          </a:xfrm>
          <a:prstGeom prst="rect">
            <a:avLst/>
          </a:prstGeom>
          <a:noFill/>
          <a:ln>
            <a:noFill/>
          </a:ln>
        </p:spPr>
        <p:txBody>
          <a:bodyPr lIns="80625" tIns="80625" rIns="80625" bIns="80625" anchor="ctr" anchorCtr="0"/>
          <a:lstStyle>
            <a:lvl1pPr marL="0" marR="0" lvl="0" indent="0" algn="l" rtl="0">
              <a:lnSpc>
                <a:spcPct val="90000"/>
              </a:lnSpc>
              <a:spcBef>
                <a:spcPts val="0"/>
              </a:spcBef>
              <a:buClr>
                <a:schemeClr val="dk1"/>
              </a:buClr>
              <a:buFont typeface="Calibri"/>
              <a:buNone/>
              <a:defRPr sz="21917" b="0" i="0" u="none" strike="noStrike" cap="none">
                <a:solidFill>
                  <a:schemeClr val="dk1"/>
                </a:solidFill>
                <a:latin typeface="Calibri"/>
                <a:ea typeface="Calibri"/>
                <a:cs typeface="Calibri"/>
                <a:sym typeface="Calibri"/>
              </a:defRPr>
            </a:lvl1pPr>
            <a:lvl2pPr lvl="1" indent="0">
              <a:spcBef>
                <a:spcPts val="0"/>
              </a:spcBef>
              <a:buNone/>
              <a:defRPr sz="1694"/>
            </a:lvl2pPr>
            <a:lvl3pPr lvl="2" indent="0">
              <a:spcBef>
                <a:spcPts val="0"/>
              </a:spcBef>
              <a:buNone/>
              <a:defRPr sz="1694"/>
            </a:lvl3pPr>
            <a:lvl4pPr lvl="3" indent="0">
              <a:spcBef>
                <a:spcPts val="0"/>
              </a:spcBef>
              <a:buNone/>
              <a:defRPr sz="1694"/>
            </a:lvl4pPr>
            <a:lvl5pPr lvl="4" indent="0">
              <a:spcBef>
                <a:spcPts val="0"/>
              </a:spcBef>
              <a:buNone/>
              <a:defRPr sz="1694"/>
            </a:lvl5pPr>
            <a:lvl6pPr lvl="5" indent="0">
              <a:spcBef>
                <a:spcPts val="0"/>
              </a:spcBef>
              <a:buNone/>
              <a:defRPr sz="1694"/>
            </a:lvl6pPr>
            <a:lvl7pPr lvl="6" indent="0">
              <a:spcBef>
                <a:spcPts val="0"/>
              </a:spcBef>
              <a:buNone/>
              <a:defRPr sz="1694"/>
            </a:lvl7pPr>
            <a:lvl8pPr lvl="7" indent="0">
              <a:spcBef>
                <a:spcPts val="0"/>
              </a:spcBef>
              <a:buNone/>
              <a:defRPr sz="1694"/>
            </a:lvl8pPr>
            <a:lvl9pPr lvl="8" indent="0">
              <a:spcBef>
                <a:spcPts val="0"/>
              </a:spcBef>
              <a:buNone/>
              <a:defRPr sz="1694"/>
            </a:lvl9pPr>
          </a:lstStyle>
          <a:p>
            <a:endParaRPr/>
          </a:p>
        </p:txBody>
      </p:sp>
      <p:sp>
        <p:nvSpPr>
          <p:cNvPr id="38" name="Shape 38"/>
          <p:cNvSpPr txBox="1">
            <a:spLocks noGrp="1"/>
          </p:cNvSpPr>
          <p:nvPr>
            <p:ph type="body" idx="1"/>
          </p:nvPr>
        </p:nvSpPr>
        <p:spPr>
          <a:xfrm>
            <a:off x="3464131" y="9414512"/>
            <a:ext cx="21275719" cy="4614050"/>
          </a:xfrm>
          <a:prstGeom prst="rect">
            <a:avLst/>
          </a:prstGeom>
          <a:noFill/>
          <a:ln>
            <a:noFill/>
          </a:ln>
        </p:spPr>
        <p:txBody>
          <a:bodyPr lIns="80625" tIns="80625" rIns="80625" bIns="80625" anchor="b" anchorCtr="0"/>
          <a:lstStyle>
            <a:lvl1pPr marL="0" marR="0" lvl="0" indent="0" algn="l" rtl="0">
              <a:lnSpc>
                <a:spcPct val="90000"/>
              </a:lnSpc>
              <a:spcBef>
                <a:spcPts val="4976"/>
              </a:spcBef>
              <a:buClr>
                <a:schemeClr val="dk1"/>
              </a:buClr>
              <a:buFont typeface="Arial"/>
              <a:buNone/>
              <a:defRPr sz="11964" b="1" i="0" u="none" strike="noStrike" cap="none">
                <a:solidFill>
                  <a:schemeClr val="dk1"/>
                </a:solidFill>
                <a:latin typeface="Calibri"/>
                <a:ea typeface="Calibri"/>
                <a:cs typeface="Calibri"/>
                <a:sym typeface="Calibri"/>
              </a:defRPr>
            </a:lvl1pPr>
            <a:lvl2pPr marL="2272502" marR="0" lvl="1" indent="-13447" algn="l" rtl="0">
              <a:lnSpc>
                <a:spcPct val="90000"/>
              </a:lnSpc>
              <a:spcBef>
                <a:spcPts val="2541"/>
              </a:spcBef>
              <a:buClr>
                <a:schemeClr val="dk1"/>
              </a:buClr>
              <a:buFont typeface="Arial"/>
              <a:buNone/>
              <a:defRPr sz="9953" b="1" i="0" u="none" strike="noStrike" cap="none">
                <a:solidFill>
                  <a:schemeClr val="dk1"/>
                </a:solidFill>
                <a:latin typeface="Calibri"/>
                <a:ea typeface="Calibri"/>
                <a:cs typeface="Calibri"/>
                <a:sym typeface="Calibri"/>
              </a:defRPr>
            </a:lvl2pPr>
            <a:lvl3pPr marL="4558452" marR="0" lvl="2" indent="-13447" algn="l" rtl="0">
              <a:lnSpc>
                <a:spcPct val="90000"/>
              </a:lnSpc>
              <a:spcBef>
                <a:spcPts val="2541"/>
              </a:spcBef>
              <a:buClr>
                <a:schemeClr val="dk1"/>
              </a:buClr>
              <a:buFont typeface="Arial"/>
              <a:buNone/>
              <a:defRPr sz="9000" b="1" i="0" u="none" strike="noStrike" cap="none">
                <a:solidFill>
                  <a:schemeClr val="dk1"/>
                </a:solidFill>
                <a:latin typeface="Calibri"/>
                <a:ea typeface="Calibri"/>
                <a:cs typeface="Calibri"/>
                <a:sym typeface="Calibri"/>
              </a:defRPr>
            </a:lvl3pPr>
            <a:lvl4pPr marL="6830954" marR="0" lvl="3" indent="-13447" algn="l" rtl="0">
              <a:lnSpc>
                <a:spcPct val="90000"/>
              </a:lnSpc>
              <a:spcBef>
                <a:spcPts val="2541"/>
              </a:spcBef>
              <a:buClr>
                <a:schemeClr val="dk1"/>
              </a:buClr>
              <a:buFont typeface="Arial"/>
              <a:buNone/>
              <a:defRPr sz="7941" b="1" i="0" u="none" strike="noStrike" cap="none">
                <a:solidFill>
                  <a:schemeClr val="dk1"/>
                </a:solidFill>
                <a:latin typeface="Calibri"/>
                <a:ea typeface="Calibri"/>
                <a:cs typeface="Calibri"/>
                <a:sym typeface="Calibri"/>
              </a:defRPr>
            </a:lvl4pPr>
            <a:lvl5pPr marL="9103457" marR="0" lvl="4" indent="-13447" algn="l" rtl="0">
              <a:lnSpc>
                <a:spcPct val="90000"/>
              </a:lnSpc>
              <a:spcBef>
                <a:spcPts val="2541"/>
              </a:spcBef>
              <a:buClr>
                <a:schemeClr val="dk1"/>
              </a:buClr>
              <a:buFont typeface="Arial"/>
              <a:buNone/>
              <a:defRPr sz="7941" b="1" i="0" u="none" strike="noStrike" cap="none">
                <a:solidFill>
                  <a:schemeClr val="dk1"/>
                </a:solidFill>
                <a:latin typeface="Calibri"/>
                <a:ea typeface="Calibri"/>
                <a:cs typeface="Calibri"/>
                <a:sym typeface="Calibri"/>
              </a:defRPr>
            </a:lvl5pPr>
            <a:lvl6pPr marL="11389406" marR="0" lvl="5" indent="-13447" algn="l" rtl="0">
              <a:lnSpc>
                <a:spcPct val="90000"/>
              </a:lnSpc>
              <a:spcBef>
                <a:spcPts val="2541"/>
              </a:spcBef>
              <a:buClr>
                <a:schemeClr val="dk1"/>
              </a:buClr>
              <a:buFont typeface="Arial"/>
              <a:buNone/>
              <a:defRPr sz="7941" b="1" i="0" u="none" strike="noStrike" cap="none">
                <a:solidFill>
                  <a:schemeClr val="dk1"/>
                </a:solidFill>
                <a:latin typeface="Calibri"/>
                <a:ea typeface="Calibri"/>
                <a:cs typeface="Calibri"/>
                <a:sym typeface="Calibri"/>
              </a:defRPr>
            </a:lvl6pPr>
            <a:lvl7pPr marL="13661908" marR="0" lvl="6" indent="-13447" algn="l" rtl="0">
              <a:lnSpc>
                <a:spcPct val="90000"/>
              </a:lnSpc>
              <a:spcBef>
                <a:spcPts val="2541"/>
              </a:spcBef>
              <a:buClr>
                <a:schemeClr val="dk1"/>
              </a:buClr>
              <a:buFont typeface="Arial"/>
              <a:buNone/>
              <a:defRPr sz="7941" b="1" i="0" u="none" strike="noStrike" cap="none">
                <a:solidFill>
                  <a:schemeClr val="dk1"/>
                </a:solidFill>
                <a:latin typeface="Calibri"/>
                <a:ea typeface="Calibri"/>
                <a:cs typeface="Calibri"/>
                <a:sym typeface="Calibri"/>
              </a:defRPr>
            </a:lvl7pPr>
            <a:lvl8pPr marL="15934411" marR="0" lvl="7" indent="-13447" algn="l" rtl="0">
              <a:lnSpc>
                <a:spcPct val="90000"/>
              </a:lnSpc>
              <a:spcBef>
                <a:spcPts val="2541"/>
              </a:spcBef>
              <a:buClr>
                <a:schemeClr val="dk1"/>
              </a:buClr>
              <a:buFont typeface="Arial"/>
              <a:buNone/>
              <a:defRPr sz="7941" b="1" i="0" u="none" strike="noStrike" cap="none">
                <a:solidFill>
                  <a:schemeClr val="dk1"/>
                </a:solidFill>
                <a:latin typeface="Calibri"/>
                <a:ea typeface="Calibri"/>
                <a:cs typeface="Calibri"/>
                <a:sym typeface="Calibri"/>
              </a:defRPr>
            </a:lvl8pPr>
            <a:lvl9pPr marL="18206913" marR="0" lvl="8" indent="0" algn="l" rtl="0">
              <a:lnSpc>
                <a:spcPct val="90000"/>
              </a:lnSpc>
              <a:spcBef>
                <a:spcPts val="2541"/>
              </a:spcBef>
              <a:buClr>
                <a:schemeClr val="dk1"/>
              </a:buClr>
              <a:buFont typeface="Arial"/>
              <a:buNone/>
              <a:defRPr sz="7941"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3464131" y="14028423"/>
            <a:ext cx="21275719" cy="20633549"/>
          </a:xfrm>
          <a:prstGeom prst="rect">
            <a:avLst/>
          </a:prstGeom>
          <a:noFill/>
          <a:ln>
            <a:noFill/>
          </a:ln>
        </p:spPr>
        <p:txBody>
          <a:bodyPr lIns="80625" tIns="80625" rIns="80625" bIns="80625" anchor="t" anchorCtr="0"/>
          <a:lstStyle>
            <a:lvl1pPr marL="1142975" marR="0" lvl="0" indent="-255488" algn="l" rtl="0">
              <a:lnSpc>
                <a:spcPct val="90000"/>
              </a:lnSpc>
              <a:spcBef>
                <a:spcPts val="4976"/>
              </a:spcBef>
              <a:buClr>
                <a:schemeClr val="dk1"/>
              </a:buClr>
              <a:buSzPct val="100000"/>
              <a:buFont typeface="Arial"/>
              <a:buChar char="•"/>
              <a:defRPr sz="13976" b="0" i="0" u="none" strike="noStrike" cap="none">
                <a:solidFill>
                  <a:schemeClr val="dk1"/>
                </a:solidFill>
                <a:latin typeface="Calibri"/>
                <a:ea typeface="Calibri"/>
                <a:cs typeface="Calibri"/>
                <a:sym typeface="Calibri"/>
              </a:defRPr>
            </a:lvl1pPr>
            <a:lvl2pPr marL="3415477" marR="0" lvl="1" indent="-389956" algn="l" rtl="0">
              <a:lnSpc>
                <a:spcPct val="90000"/>
              </a:lnSpc>
              <a:spcBef>
                <a:spcPts val="2541"/>
              </a:spcBef>
              <a:buClr>
                <a:schemeClr val="dk1"/>
              </a:buClr>
              <a:buSzPct val="100000"/>
              <a:buFont typeface="Arial"/>
              <a:buChar char="•"/>
              <a:defRPr sz="11964" b="0" i="0" u="none" strike="noStrike" cap="none">
                <a:solidFill>
                  <a:schemeClr val="dk1"/>
                </a:solidFill>
                <a:latin typeface="Calibri"/>
                <a:ea typeface="Calibri"/>
                <a:cs typeface="Calibri"/>
                <a:sym typeface="Calibri"/>
              </a:defRPr>
            </a:lvl2pPr>
            <a:lvl3pPr marL="5687979" marR="0" lvl="2" indent="-510977" algn="l" rtl="0">
              <a:lnSpc>
                <a:spcPct val="90000"/>
              </a:lnSpc>
              <a:spcBef>
                <a:spcPts val="2541"/>
              </a:spcBef>
              <a:buClr>
                <a:schemeClr val="dk1"/>
              </a:buClr>
              <a:buSzPct val="100000"/>
              <a:buFont typeface="Arial"/>
              <a:buChar char="•"/>
              <a:defRPr sz="9953" b="0" i="0" u="none" strike="noStrike" cap="none">
                <a:solidFill>
                  <a:schemeClr val="dk1"/>
                </a:solidFill>
                <a:latin typeface="Calibri"/>
                <a:ea typeface="Calibri"/>
                <a:cs typeface="Calibri"/>
                <a:sym typeface="Calibri"/>
              </a:defRPr>
            </a:lvl3pPr>
            <a:lvl4pPr marL="7973929" marR="0" lvl="3" indent="-591657"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4pPr>
            <a:lvl5pPr marL="10246431" marR="0" lvl="4"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5pPr>
            <a:lvl6pPr marL="12518934" marR="0" lvl="5"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6pPr>
            <a:lvl7pPr marL="14804883" marR="0" lvl="6" indent="-591657"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7pPr>
            <a:lvl8pPr marL="17077385" marR="0" lvl="7"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8pPr>
            <a:lvl9pPr marL="19349888" marR="0" lvl="8"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25460329" y="9414512"/>
            <a:ext cx="21380563" cy="4614050"/>
          </a:xfrm>
          <a:prstGeom prst="rect">
            <a:avLst/>
          </a:prstGeom>
          <a:noFill/>
          <a:ln>
            <a:noFill/>
          </a:ln>
        </p:spPr>
        <p:txBody>
          <a:bodyPr lIns="80625" tIns="80625" rIns="80625" bIns="80625" anchor="b" anchorCtr="0"/>
          <a:lstStyle>
            <a:lvl1pPr marL="0" marR="0" lvl="0" indent="0" algn="l" rtl="0">
              <a:lnSpc>
                <a:spcPct val="90000"/>
              </a:lnSpc>
              <a:spcBef>
                <a:spcPts val="4976"/>
              </a:spcBef>
              <a:buClr>
                <a:schemeClr val="dk1"/>
              </a:buClr>
              <a:buFont typeface="Arial"/>
              <a:buNone/>
              <a:defRPr sz="11964" b="1" i="0" u="none" strike="noStrike" cap="none">
                <a:solidFill>
                  <a:schemeClr val="dk1"/>
                </a:solidFill>
                <a:latin typeface="Calibri"/>
                <a:ea typeface="Calibri"/>
                <a:cs typeface="Calibri"/>
                <a:sym typeface="Calibri"/>
              </a:defRPr>
            </a:lvl1pPr>
            <a:lvl2pPr marL="2272502" marR="0" lvl="1" indent="-13447" algn="l" rtl="0">
              <a:lnSpc>
                <a:spcPct val="90000"/>
              </a:lnSpc>
              <a:spcBef>
                <a:spcPts val="2541"/>
              </a:spcBef>
              <a:buClr>
                <a:schemeClr val="dk1"/>
              </a:buClr>
              <a:buFont typeface="Arial"/>
              <a:buNone/>
              <a:defRPr sz="9953" b="1" i="0" u="none" strike="noStrike" cap="none">
                <a:solidFill>
                  <a:schemeClr val="dk1"/>
                </a:solidFill>
                <a:latin typeface="Calibri"/>
                <a:ea typeface="Calibri"/>
                <a:cs typeface="Calibri"/>
                <a:sym typeface="Calibri"/>
              </a:defRPr>
            </a:lvl2pPr>
            <a:lvl3pPr marL="4558452" marR="0" lvl="2" indent="-13447" algn="l" rtl="0">
              <a:lnSpc>
                <a:spcPct val="90000"/>
              </a:lnSpc>
              <a:spcBef>
                <a:spcPts val="2541"/>
              </a:spcBef>
              <a:buClr>
                <a:schemeClr val="dk1"/>
              </a:buClr>
              <a:buFont typeface="Arial"/>
              <a:buNone/>
              <a:defRPr sz="9000" b="1" i="0" u="none" strike="noStrike" cap="none">
                <a:solidFill>
                  <a:schemeClr val="dk1"/>
                </a:solidFill>
                <a:latin typeface="Calibri"/>
                <a:ea typeface="Calibri"/>
                <a:cs typeface="Calibri"/>
                <a:sym typeface="Calibri"/>
              </a:defRPr>
            </a:lvl3pPr>
            <a:lvl4pPr marL="6830954" marR="0" lvl="3" indent="-13447" algn="l" rtl="0">
              <a:lnSpc>
                <a:spcPct val="90000"/>
              </a:lnSpc>
              <a:spcBef>
                <a:spcPts val="2541"/>
              </a:spcBef>
              <a:buClr>
                <a:schemeClr val="dk1"/>
              </a:buClr>
              <a:buFont typeface="Arial"/>
              <a:buNone/>
              <a:defRPr sz="7941" b="1" i="0" u="none" strike="noStrike" cap="none">
                <a:solidFill>
                  <a:schemeClr val="dk1"/>
                </a:solidFill>
                <a:latin typeface="Calibri"/>
                <a:ea typeface="Calibri"/>
                <a:cs typeface="Calibri"/>
                <a:sym typeface="Calibri"/>
              </a:defRPr>
            </a:lvl4pPr>
            <a:lvl5pPr marL="9103457" marR="0" lvl="4" indent="-13447" algn="l" rtl="0">
              <a:lnSpc>
                <a:spcPct val="90000"/>
              </a:lnSpc>
              <a:spcBef>
                <a:spcPts val="2541"/>
              </a:spcBef>
              <a:buClr>
                <a:schemeClr val="dk1"/>
              </a:buClr>
              <a:buFont typeface="Arial"/>
              <a:buNone/>
              <a:defRPr sz="7941" b="1" i="0" u="none" strike="noStrike" cap="none">
                <a:solidFill>
                  <a:schemeClr val="dk1"/>
                </a:solidFill>
                <a:latin typeface="Calibri"/>
                <a:ea typeface="Calibri"/>
                <a:cs typeface="Calibri"/>
                <a:sym typeface="Calibri"/>
              </a:defRPr>
            </a:lvl5pPr>
            <a:lvl6pPr marL="11389406" marR="0" lvl="5" indent="-13447" algn="l" rtl="0">
              <a:lnSpc>
                <a:spcPct val="90000"/>
              </a:lnSpc>
              <a:spcBef>
                <a:spcPts val="2541"/>
              </a:spcBef>
              <a:buClr>
                <a:schemeClr val="dk1"/>
              </a:buClr>
              <a:buFont typeface="Arial"/>
              <a:buNone/>
              <a:defRPr sz="7941" b="1" i="0" u="none" strike="noStrike" cap="none">
                <a:solidFill>
                  <a:schemeClr val="dk1"/>
                </a:solidFill>
                <a:latin typeface="Calibri"/>
                <a:ea typeface="Calibri"/>
                <a:cs typeface="Calibri"/>
                <a:sym typeface="Calibri"/>
              </a:defRPr>
            </a:lvl6pPr>
            <a:lvl7pPr marL="13661908" marR="0" lvl="6" indent="-13447" algn="l" rtl="0">
              <a:lnSpc>
                <a:spcPct val="90000"/>
              </a:lnSpc>
              <a:spcBef>
                <a:spcPts val="2541"/>
              </a:spcBef>
              <a:buClr>
                <a:schemeClr val="dk1"/>
              </a:buClr>
              <a:buFont typeface="Arial"/>
              <a:buNone/>
              <a:defRPr sz="7941" b="1" i="0" u="none" strike="noStrike" cap="none">
                <a:solidFill>
                  <a:schemeClr val="dk1"/>
                </a:solidFill>
                <a:latin typeface="Calibri"/>
                <a:ea typeface="Calibri"/>
                <a:cs typeface="Calibri"/>
                <a:sym typeface="Calibri"/>
              </a:defRPr>
            </a:lvl7pPr>
            <a:lvl8pPr marL="15934411" marR="0" lvl="7" indent="-13447" algn="l" rtl="0">
              <a:lnSpc>
                <a:spcPct val="90000"/>
              </a:lnSpc>
              <a:spcBef>
                <a:spcPts val="2541"/>
              </a:spcBef>
              <a:buClr>
                <a:schemeClr val="dk1"/>
              </a:buClr>
              <a:buFont typeface="Arial"/>
              <a:buNone/>
              <a:defRPr sz="7941" b="1" i="0" u="none" strike="noStrike" cap="none">
                <a:solidFill>
                  <a:schemeClr val="dk1"/>
                </a:solidFill>
                <a:latin typeface="Calibri"/>
                <a:ea typeface="Calibri"/>
                <a:cs typeface="Calibri"/>
                <a:sym typeface="Calibri"/>
              </a:defRPr>
            </a:lvl8pPr>
            <a:lvl9pPr marL="18206913" marR="0" lvl="8" indent="0" algn="l" rtl="0">
              <a:lnSpc>
                <a:spcPct val="90000"/>
              </a:lnSpc>
              <a:spcBef>
                <a:spcPts val="2541"/>
              </a:spcBef>
              <a:buClr>
                <a:schemeClr val="dk1"/>
              </a:buClr>
              <a:buFont typeface="Arial"/>
              <a:buNone/>
              <a:defRPr sz="7941"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25460329" y="14028423"/>
            <a:ext cx="21380563" cy="20633549"/>
          </a:xfrm>
          <a:prstGeom prst="rect">
            <a:avLst/>
          </a:prstGeom>
          <a:noFill/>
          <a:ln>
            <a:noFill/>
          </a:ln>
        </p:spPr>
        <p:txBody>
          <a:bodyPr lIns="80625" tIns="80625" rIns="80625" bIns="80625" anchor="t" anchorCtr="0"/>
          <a:lstStyle>
            <a:lvl1pPr marL="1142975" marR="0" lvl="0" indent="-255488" algn="l" rtl="0">
              <a:lnSpc>
                <a:spcPct val="90000"/>
              </a:lnSpc>
              <a:spcBef>
                <a:spcPts val="4976"/>
              </a:spcBef>
              <a:buClr>
                <a:schemeClr val="dk1"/>
              </a:buClr>
              <a:buSzPct val="100000"/>
              <a:buFont typeface="Arial"/>
              <a:buChar char="•"/>
              <a:defRPr sz="13976" b="0" i="0" u="none" strike="noStrike" cap="none">
                <a:solidFill>
                  <a:schemeClr val="dk1"/>
                </a:solidFill>
                <a:latin typeface="Calibri"/>
                <a:ea typeface="Calibri"/>
                <a:cs typeface="Calibri"/>
                <a:sym typeface="Calibri"/>
              </a:defRPr>
            </a:lvl1pPr>
            <a:lvl2pPr marL="3415477" marR="0" lvl="1" indent="-389956" algn="l" rtl="0">
              <a:lnSpc>
                <a:spcPct val="90000"/>
              </a:lnSpc>
              <a:spcBef>
                <a:spcPts val="2541"/>
              </a:spcBef>
              <a:buClr>
                <a:schemeClr val="dk1"/>
              </a:buClr>
              <a:buSzPct val="100000"/>
              <a:buFont typeface="Arial"/>
              <a:buChar char="•"/>
              <a:defRPr sz="11964" b="0" i="0" u="none" strike="noStrike" cap="none">
                <a:solidFill>
                  <a:schemeClr val="dk1"/>
                </a:solidFill>
                <a:latin typeface="Calibri"/>
                <a:ea typeface="Calibri"/>
                <a:cs typeface="Calibri"/>
                <a:sym typeface="Calibri"/>
              </a:defRPr>
            </a:lvl2pPr>
            <a:lvl3pPr marL="5687979" marR="0" lvl="2" indent="-510977" algn="l" rtl="0">
              <a:lnSpc>
                <a:spcPct val="90000"/>
              </a:lnSpc>
              <a:spcBef>
                <a:spcPts val="2541"/>
              </a:spcBef>
              <a:buClr>
                <a:schemeClr val="dk1"/>
              </a:buClr>
              <a:buSzPct val="100000"/>
              <a:buFont typeface="Arial"/>
              <a:buChar char="•"/>
              <a:defRPr sz="9953" b="0" i="0" u="none" strike="noStrike" cap="none">
                <a:solidFill>
                  <a:schemeClr val="dk1"/>
                </a:solidFill>
                <a:latin typeface="Calibri"/>
                <a:ea typeface="Calibri"/>
                <a:cs typeface="Calibri"/>
                <a:sym typeface="Calibri"/>
              </a:defRPr>
            </a:lvl3pPr>
            <a:lvl4pPr marL="7973929" marR="0" lvl="3" indent="-591657"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4pPr>
            <a:lvl5pPr marL="10246431" marR="0" lvl="4"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5pPr>
            <a:lvl6pPr marL="12518934" marR="0" lvl="5"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6pPr>
            <a:lvl7pPr marL="14804883" marR="0" lvl="6" indent="-591657"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7pPr>
            <a:lvl8pPr marL="17077385" marR="0" lvl="7"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8pPr>
            <a:lvl9pPr marL="19349888" marR="0" lvl="8" indent="-578211" algn="l" rtl="0">
              <a:lnSpc>
                <a:spcPct val="90000"/>
              </a:lnSpc>
              <a:spcBef>
                <a:spcPts val="2541"/>
              </a:spcBef>
              <a:buClr>
                <a:schemeClr val="dk1"/>
              </a:buClr>
              <a:buSzPct val="100000"/>
              <a:buFont typeface="Arial"/>
              <a:buChar char="•"/>
              <a:defRPr sz="90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3457574" y="35595567"/>
            <a:ext cx="11315563" cy="2044700"/>
          </a:xfrm>
          <a:prstGeom prst="rect">
            <a:avLst/>
          </a:prstGeom>
          <a:noFill/>
          <a:ln>
            <a:noFill/>
          </a:ln>
        </p:spPr>
        <p:txBody>
          <a:bodyPr lIns="80625" tIns="80625" rIns="80625" bIns="80625" anchor="ctr" anchorCtr="0"/>
          <a:lstStyle>
            <a:lvl1pPr marL="0" marR="0" lvl="0" indent="0" algn="l" rtl="0">
              <a:spcBef>
                <a:spcPts val="0"/>
              </a:spcBef>
              <a:buNone/>
              <a:defRPr sz="5929">
                <a:solidFill>
                  <a:srgbClr val="888888"/>
                </a:solidFill>
                <a:latin typeface="Calibri"/>
                <a:ea typeface="Calibri"/>
                <a:cs typeface="Calibri"/>
                <a:sym typeface="Calibri"/>
              </a:defRPr>
            </a:lvl1pPr>
            <a:lvl2pPr marL="1949780" marR="0" lvl="1" indent="0" algn="l" rtl="0">
              <a:spcBef>
                <a:spcPts val="0"/>
              </a:spcBef>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None/>
              <a:defRPr sz="7623"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6659226" y="35595567"/>
            <a:ext cx="16973686" cy="2044700"/>
          </a:xfrm>
          <a:prstGeom prst="rect">
            <a:avLst/>
          </a:prstGeom>
          <a:noFill/>
          <a:ln>
            <a:noFill/>
          </a:ln>
        </p:spPr>
        <p:txBody>
          <a:bodyPr lIns="80625" tIns="80625" rIns="80625" bIns="80625" anchor="ctr" anchorCtr="0"/>
          <a:lstStyle>
            <a:lvl1pPr marL="0" marR="0" lvl="0" indent="0" algn="ctr" rtl="0">
              <a:spcBef>
                <a:spcPts val="0"/>
              </a:spcBef>
              <a:buNone/>
              <a:defRPr sz="5929">
                <a:solidFill>
                  <a:srgbClr val="888888"/>
                </a:solidFill>
                <a:latin typeface="Calibri"/>
                <a:ea typeface="Calibri"/>
                <a:cs typeface="Calibri"/>
                <a:sym typeface="Calibri"/>
              </a:defRPr>
            </a:lvl1pPr>
            <a:lvl2pPr marL="1949780" marR="0" lvl="1" indent="0" algn="l" rtl="0">
              <a:spcBef>
                <a:spcPts val="0"/>
              </a:spcBef>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None/>
              <a:defRPr sz="7623"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35518726" y="35595567"/>
            <a:ext cx="11315563" cy="2044700"/>
          </a:xfrm>
          <a:prstGeom prst="rect">
            <a:avLst/>
          </a:prstGeom>
          <a:noFill/>
          <a:ln>
            <a:noFill/>
          </a:ln>
        </p:spPr>
        <p:txBody>
          <a:bodyPr lIns="80625" tIns="40300" rIns="80625" bIns="40300" anchor="ctr" anchorCtr="0">
            <a:noAutofit/>
          </a:bodyPr>
          <a:lstStyle/>
          <a:p>
            <a:pPr algn="r">
              <a:buSzPct val="25000"/>
            </a:pPr>
            <a:fld id="{00000000-1234-1234-1234-123412341234}" type="slidenum">
              <a:rPr lang="en-US" sz="5929" smtClean="0">
                <a:solidFill>
                  <a:srgbClr val="888888"/>
                </a:solidFill>
                <a:latin typeface="Calibri"/>
                <a:ea typeface="Calibri"/>
                <a:cs typeface="Calibri"/>
                <a:sym typeface="Calibri"/>
              </a:rPr>
              <a:pPr algn="r">
                <a:buSzPct val="25000"/>
              </a:pPr>
              <a:t>‹#›</a:t>
            </a:fld>
            <a:endParaRPr lang="en-US" sz="5929">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457576" y="2044709"/>
            <a:ext cx="43376782" cy="7423149"/>
          </a:xfrm>
          <a:prstGeom prst="rect">
            <a:avLst/>
          </a:prstGeom>
          <a:noFill/>
          <a:ln>
            <a:noFill/>
          </a:ln>
        </p:spPr>
        <p:txBody>
          <a:bodyPr lIns="80625" tIns="80625" rIns="80625" bIns="80625" anchor="ctr" anchorCtr="0"/>
          <a:lstStyle>
            <a:lvl1pPr marL="0" marR="0" lvl="0" indent="0" algn="l" rtl="0">
              <a:lnSpc>
                <a:spcPct val="90000"/>
              </a:lnSpc>
              <a:spcBef>
                <a:spcPts val="0"/>
              </a:spcBef>
              <a:buClr>
                <a:schemeClr val="dk1"/>
              </a:buClr>
              <a:buFont typeface="Calibri"/>
              <a:buNone/>
              <a:defRPr sz="21917" b="0" i="0" u="none" strike="noStrike" cap="none">
                <a:solidFill>
                  <a:schemeClr val="dk1"/>
                </a:solidFill>
                <a:latin typeface="Calibri"/>
                <a:ea typeface="Calibri"/>
                <a:cs typeface="Calibri"/>
                <a:sym typeface="Calibri"/>
              </a:defRPr>
            </a:lvl1pPr>
            <a:lvl2pPr lvl="1" indent="0">
              <a:spcBef>
                <a:spcPts val="0"/>
              </a:spcBef>
              <a:buNone/>
              <a:defRPr sz="1694"/>
            </a:lvl2pPr>
            <a:lvl3pPr lvl="2" indent="0">
              <a:spcBef>
                <a:spcPts val="0"/>
              </a:spcBef>
              <a:buNone/>
              <a:defRPr sz="1694"/>
            </a:lvl3pPr>
            <a:lvl4pPr lvl="3" indent="0">
              <a:spcBef>
                <a:spcPts val="0"/>
              </a:spcBef>
              <a:buNone/>
              <a:defRPr sz="1694"/>
            </a:lvl4pPr>
            <a:lvl5pPr lvl="4" indent="0">
              <a:spcBef>
                <a:spcPts val="0"/>
              </a:spcBef>
              <a:buNone/>
              <a:defRPr sz="1694"/>
            </a:lvl5pPr>
            <a:lvl6pPr lvl="5" indent="0">
              <a:spcBef>
                <a:spcPts val="0"/>
              </a:spcBef>
              <a:buNone/>
              <a:defRPr sz="1694"/>
            </a:lvl6pPr>
            <a:lvl7pPr lvl="6" indent="0">
              <a:spcBef>
                <a:spcPts val="0"/>
              </a:spcBef>
              <a:buNone/>
              <a:defRPr sz="1694"/>
            </a:lvl7pPr>
            <a:lvl8pPr lvl="7" indent="0">
              <a:spcBef>
                <a:spcPts val="0"/>
              </a:spcBef>
              <a:buNone/>
              <a:defRPr sz="1694"/>
            </a:lvl8pPr>
            <a:lvl9pPr lvl="8" indent="0">
              <a:spcBef>
                <a:spcPts val="0"/>
              </a:spcBef>
              <a:buNone/>
              <a:defRPr sz="1694"/>
            </a:lvl9pPr>
          </a:lstStyle>
          <a:p>
            <a:endParaRPr/>
          </a:p>
        </p:txBody>
      </p:sp>
      <p:sp>
        <p:nvSpPr>
          <p:cNvPr id="47" name="Shape 47"/>
          <p:cNvSpPr txBox="1">
            <a:spLocks noGrp="1"/>
          </p:cNvSpPr>
          <p:nvPr>
            <p:ph type="dt" idx="10"/>
          </p:nvPr>
        </p:nvSpPr>
        <p:spPr>
          <a:xfrm>
            <a:off x="3457574" y="35595567"/>
            <a:ext cx="11315563" cy="2044700"/>
          </a:xfrm>
          <a:prstGeom prst="rect">
            <a:avLst/>
          </a:prstGeom>
          <a:noFill/>
          <a:ln>
            <a:noFill/>
          </a:ln>
        </p:spPr>
        <p:txBody>
          <a:bodyPr lIns="80625" tIns="80625" rIns="80625" bIns="80625" anchor="ctr" anchorCtr="0"/>
          <a:lstStyle>
            <a:lvl1pPr marL="0" marR="0" lvl="0" indent="0" algn="l" rtl="0">
              <a:spcBef>
                <a:spcPts val="0"/>
              </a:spcBef>
              <a:buNone/>
              <a:defRPr sz="5929">
                <a:solidFill>
                  <a:srgbClr val="888888"/>
                </a:solidFill>
                <a:latin typeface="Calibri"/>
                <a:ea typeface="Calibri"/>
                <a:cs typeface="Calibri"/>
                <a:sym typeface="Calibri"/>
              </a:defRPr>
            </a:lvl1pPr>
            <a:lvl2pPr marL="1949780" marR="0" lvl="1" indent="0" algn="l" rtl="0">
              <a:spcBef>
                <a:spcPts val="0"/>
              </a:spcBef>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None/>
              <a:defRPr sz="7623"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6659226" y="35595567"/>
            <a:ext cx="16973686" cy="2044700"/>
          </a:xfrm>
          <a:prstGeom prst="rect">
            <a:avLst/>
          </a:prstGeom>
          <a:noFill/>
          <a:ln>
            <a:noFill/>
          </a:ln>
        </p:spPr>
        <p:txBody>
          <a:bodyPr lIns="80625" tIns="80625" rIns="80625" bIns="80625" anchor="ctr" anchorCtr="0"/>
          <a:lstStyle>
            <a:lvl1pPr marL="0" marR="0" lvl="0" indent="0" algn="ctr" rtl="0">
              <a:spcBef>
                <a:spcPts val="0"/>
              </a:spcBef>
              <a:buNone/>
              <a:defRPr sz="5929">
                <a:solidFill>
                  <a:srgbClr val="888888"/>
                </a:solidFill>
                <a:latin typeface="Calibri"/>
                <a:ea typeface="Calibri"/>
                <a:cs typeface="Calibri"/>
                <a:sym typeface="Calibri"/>
              </a:defRPr>
            </a:lvl1pPr>
            <a:lvl2pPr marL="1949780" marR="0" lvl="1" indent="0" algn="l" rtl="0">
              <a:spcBef>
                <a:spcPts val="0"/>
              </a:spcBef>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None/>
              <a:defRPr sz="7623"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35518726" y="35595567"/>
            <a:ext cx="11315563" cy="2044700"/>
          </a:xfrm>
          <a:prstGeom prst="rect">
            <a:avLst/>
          </a:prstGeom>
          <a:noFill/>
          <a:ln>
            <a:noFill/>
          </a:ln>
        </p:spPr>
        <p:txBody>
          <a:bodyPr lIns="80625" tIns="40300" rIns="80625" bIns="40300" anchor="ctr" anchorCtr="0">
            <a:noAutofit/>
          </a:bodyPr>
          <a:lstStyle/>
          <a:p>
            <a:pPr algn="r">
              <a:buSzPct val="25000"/>
            </a:pPr>
            <a:fld id="{00000000-1234-1234-1234-123412341234}" type="slidenum">
              <a:rPr lang="en-US" sz="5929" smtClean="0">
                <a:solidFill>
                  <a:srgbClr val="888888"/>
                </a:solidFill>
                <a:latin typeface="Calibri"/>
                <a:ea typeface="Calibri"/>
                <a:cs typeface="Calibri"/>
                <a:sym typeface="Calibri"/>
              </a:rPr>
              <a:pPr algn="r">
                <a:buSzPct val="25000"/>
              </a:pPr>
              <a:t>‹#›</a:t>
            </a:fld>
            <a:endParaRPr lang="en-US" sz="5929">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3457574" y="35595567"/>
            <a:ext cx="11315563" cy="2044700"/>
          </a:xfrm>
          <a:prstGeom prst="rect">
            <a:avLst/>
          </a:prstGeom>
          <a:noFill/>
          <a:ln>
            <a:noFill/>
          </a:ln>
        </p:spPr>
        <p:txBody>
          <a:bodyPr lIns="80625" tIns="80625" rIns="80625" bIns="80625" anchor="ctr" anchorCtr="0"/>
          <a:lstStyle>
            <a:lvl1pPr marL="0" marR="0" lvl="0" indent="0" algn="l" rtl="0">
              <a:spcBef>
                <a:spcPts val="0"/>
              </a:spcBef>
              <a:buNone/>
              <a:defRPr sz="5929">
                <a:solidFill>
                  <a:srgbClr val="888888"/>
                </a:solidFill>
                <a:latin typeface="Calibri"/>
                <a:ea typeface="Calibri"/>
                <a:cs typeface="Calibri"/>
                <a:sym typeface="Calibri"/>
              </a:defRPr>
            </a:lvl1pPr>
            <a:lvl2pPr marL="1949780" marR="0" lvl="1" indent="0" algn="l" rtl="0">
              <a:spcBef>
                <a:spcPts val="0"/>
              </a:spcBef>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None/>
              <a:defRPr sz="7623"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6659226" y="35595567"/>
            <a:ext cx="16973686" cy="2044700"/>
          </a:xfrm>
          <a:prstGeom prst="rect">
            <a:avLst/>
          </a:prstGeom>
          <a:noFill/>
          <a:ln>
            <a:noFill/>
          </a:ln>
        </p:spPr>
        <p:txBody>
          <a:bodyPr lIns="80625" tIns="80625" rIns="80625" bIns="80625" anchor="ctr" anchorCtr="0"/>
          <a:lstStyle>
            <a:lvl1pPr marL="0" marR="0" lvl="0" indent="0" algn="ctr" rtl="0">
              <a:spcBef>
                <a:spcPts val="0"/>
              </a:spcBef>
              <a:buNone/>
              <a:defRPr sz="5929">
                <a:solidFill>
                  <a:srgbClr val="888888"/>
                </a:solidFill>
                <a:latin typeface="Calibri"/>
                <a:ea typeface="Calibri"/>
                <a:cs typeface="Calibri"/>
                <a:sym typeface="Calibri"/>
              </a:defRPr>
            </a:lvl1pPr>
            <a:lvl2pPr marL="1949780" marR="0" lvl="1" indent="0" algn="l" rtl="0">
              <a:spcBef>
                <a:spcPts val="0"/>
              </a:spcBef>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None/>
              <a:defRPr sz="7623"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35518726" y="35595567"/>
            <a:ext cx="11315563" cy="2044700"/>
          </a:xfrm>
          <a:prstGeom prst="rect">
            <a:avLst/>
          </a:prstGeom>
          <a:noFill/>
          <a:ln>
            <a:noFill/>
          </a:ln>
        </p:spPr>
        <p:txBody>
          <a:bodyPr lIns="80625" tIns="40300" rIns="80625" bIns="40300" anchor="ctr" anchorCtr="0">
            <a:noAutofit/>
          </a:bodyPr>
          <a:lstStyle/>
          <a:p>
            <a:pPr algn="r">
              <a:buSzPct val="25000"/>
            </a:pPr>
            <a:fld id="{00000000-1234-1234-1234-123412341234}" type="slidenum">
              <a:rPr lang="en-US" sz="5929" smtClean="0">
                <a:solidFill>
                  <a:srgbClr val="888888"/>
                </a:solidFill>
                <a:latin typeface="Calibri"/>
                <a:ea typeface="Calibri"/>
                <a:cs typeface="Calibri"/>
                <a:sym typeface="Calibri"/>
              </a:rPr>
              <a:pPr algn="r">
                <a:buSzPct val="25000"/>
              </a:pPr>
              <a:t>‹#›</a:t>
            </a:fld>
            <a:endParaRPr lang="en-US" sz="5929">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3464127" y="2560320"/>
            <a:ext cx="16220532" cy="8961050"/>
          </a:xfrm>
          <a:prstGeom prst="rect">
            <a:avLst/>
          </a:prstGeom>
          <a:noFill/>
          <a:ln>
            <a:noFill/>
          </a:ln>
        </p:spPr>
        <p:txBody>
          <a:bodyPr lIns="80625" tIns="80625" rIns="80625" bIns="80625" anchor="b" anchorCtr="0"/>
          <a:lstStyle>
            <a:lvl1pPr marL="0" marR="0" lvl="0" indent="0" algn="l" rtl="0">
              <a:lnSpc>
                <a:spcPct val="90000"/>
              </a:lnSpc>
              <a:spcBef>
                <a:spcPts val="0"/>
              </a:spcBef>
              <a:buClr>
                <a:schemeClr val="dk1"/>
              </a:buClr>
              <a:buFont typeface="Calibri"/>
              <a:buNone/>
              <a:defRPr sz="15882" b="0" i="0" u="none" strike="noStrike" cap="none">
                <a:solidFill>
                  <a:schemeClr val="dk1"/>
                </a:solidFill>
                <a:latin typeface="Calibri"/>
                <a:ea typeface="Calibri"/>
                <a:cs typeface="Calibri"/>
                <a:sym typeface="Calibri"/>
              </a:defRPr>
            </a:lvl1pPr>
            <a:lvl2pPr lvl="1" indent="0">
              <a:spcBef>
                <a:spcPts val="0"/>
              </a:spcBef>
              <a:buNone/>
              <a:defRPr sz="1694"/>
            </a:lvl2pPr>
            <a:lvl3pPr lvl="2" indent="0">
              <a:spcBef>
                <a:spcPts val="0"/>
              </a:spcBef>
              <a:buNone/>
              <a:defRPr sz="1694"/>
            </a:lvl3pPr>
            <a:lvl4pPr lvl="3" indent="0">
              <a:spcBef>
                <a:spcPts val="0"/>
              </a:spcBef>
              <a:buNone/>
              <a:defRPr sz="1694"/>
            </a:lvl4pPr>
            <a:lvl5pPr lvl="4" indent="0">
              <a:spcBef>
                <a:spcPts val="0"/>
              </a:spcBef>
              <a:buNone/>
              <a:defRPr sz="1694"/>
            </a:lvl5pPr>
            <a:lvl6pPr lvl="5" indent="0">
              <a:spcBef>
                <a:spcPts val="0"/>
              </a:spcBef>
              <a:buNone/>
              <a:defRPr sz="1694"/>
            </a:lvl6pPr>
            <a:lvl7pPr lvl="6" indent="0">
              <a:spcBef>
                <a:spcPts val="0"/>
              </a:spcBef>
              <a:buNone/>
              <a:defRPr sz="1694"/>
            </a:lvl7pPr>
            <a:lvl8pPr lvl="7" indent="0">
              <a:spcBef>
                <a:spcPts val="0"/>
              </a:spcBef>
              <a:buNone/>
              <a:defRPr sz="1694"/>
            </a:lvl8pPr>
            <a:lvl9pPr lvl="8" indent="0">
              <a:spcBef>
                <a:spcPts val="0"/>
              </a:spcBef>
              <a:buNone/>
              <a:defRPr sz="1694"/>
            </a:lvl9pPr>
          </a:lstStyle>
          <a:p>
            <a:endParaRPr/>
          </a:p>
        </p:txBody>
      </p:sp>
      <p:sp>
        <p:nvSpPr>
          <p:cNvPr id="56" name="Shape 56"/>
          <p:cNvSpPr txBox="1">
            <a:spLocks noGrp="1"/>
          </p:cNvSpPr>
          <p:nvPr>
            <p:ph type="body" idx="1"/>
          </p:nvPr>
        </p:nvSpPr>
        <p:spPr>
          <a:xfrm>
            <a:off x="21380652" y="5529590"/>
            <a:ext cx="25460188" cy="27292299"/>
          </a:xfrm>
          <a:prstGeom prst="rect">
            <a:avLst/>
          </a:prstGeom>
          <a:noFill/>
          <a:ln>
            <a:noFill/>
          </a:ln>
        </p:spPr>
        <p:txBody>
          <a:bodyPr lIns="80625" tIns="80625" rIns="80625" bIns="80625" anchor="t" anchorCtr="0"/>
          <a:lstStyle>
            <a:lvl1pPr marL="1142975" marR="0" lvl="0" indent="-134468" algn="l" rtl="0">
              <a:lnSpc>
                <a:spcPct val="90000"/>
              </a:lnSpc>
              <a:spcBef>
                <a:spcPts val="4976"/>
              </a:spcBef>
              <a:buClr>
                <a:schemeClr val="dk1"/>
              </a:buClr>
              <a:buSzPct val="100000"/>
              <a:buFont typeface="Arial"/>
              <a:buChar char="•"/>
              <a:defRPr sz="15882" b="0" i="0" u="none" strike="noStrike" cap="none">
                <a:solidFill>
                  <a:schemeClr val="dk1"/>
                </a:solidFill>
                <a:latin typeface="Calibri"/>
                <a:ea typeface="Calibri"/>
                <a:cs typeface="Calibri"/>
                <a:sym typeface="Calibri"/>
              </a:defRPr>
            </a:lvl1pPr>
            <a:lvl2pPr marL="3415477" marR="0" lvl="1" indent="-268935" algn="l" rtl="0">
              <a:lnSpc>
                <a:spcPct val="90000"/>
              </a:lnSpc>
              <a:spcBef>
                <a:spcPts val="2541"/>
              </a:spcBef>
              <a:buClr>
                <a:schemeClr val="dk1"/>
              </a:buClr>
              <a:buSzPct val="100000"/>
              <a:buFont typeface="Arial"/>
              <a:buChar char="•"/>
              <a:defRPr sz="13976" b="0" i="0" u="none" strike="noStrike" cap="none">
                <a:solidFill>
                  <a:schemeClr val="dk1"/>
                </a:solidFill>
                <a:latin typeface="Calibri"/>
                <a:ea typeface="Calibri"/>
                <a:cs typeface="Calibri"/>
                <a:sym typeface="Calibri"/>
              </a:defRPr>
            </a:lvl2pPr>
            <a:lvl3pPr marL="5687979" marR="0" lvl="2" indent="-389956" algn="l" rtl="0">
              <a:lnSpc>
                <a:spcPct val="90000"/>
              </a:lnSpc>
              <a:spcBef>
                <a:spcPts val="2541"/>
              </a:spcBef>
              <a:buClr>
                <a:schemeClr val="dk1"/>
              </a:buClr>
              <a:buSzPct val="100000"/>
              <a:buFont typeface="Arial"/>
              <a:buChar char="•"/>
              <a:defRPr sz="11964" b="0" i="0" u="none" strike="noStrike" cap="none">
                <a:solidFill>
                  <a:schemeClr val="dk1"/>
                </a:solidFill>
                <a:latin typeface="Calibri"/>
                <a:ea typeface="Calibri"/>
                <a:cs typeface="Calibri"/>
                <a:sym typeface="Calibri"/>
              </a:defRPr>
            </a:lvl3pPr>
            <a:lvl4pPr marL="7973929" marR="0" lvl="3" indent="-524424" algn="l" rtl="0">
              <a:lnSpc>
                <a:spcPct val="90000"/>
              </a:lnSpc>
              <a:spcBef>
                <a:spcPts val="2541"/>
              </a:spcBef>
              <a:buClr>
                <a:schemeClr val="dk1"/>
              </a:buClr>
              <a:buSzPct val="100000"/>
              <a:buFont typeface="Arial"/>
              <a:buChar char="•"/>
              <a:defRPr sz="9953" b="0" i="0" u="none" strike="noStrike" cap="none">
                <a:solidFill>
                  <a:schemeClr val="dk1"/>
                </a:solidFill>
                <a:latin typeface="Calibri"/>
                <a:ea typeface="Calibri"/>
                <a:cs typeface="Calibri"/>
                <a:sym typeface="Calibri"/>
              </a:defRPr>
            </a:lvl4pPr>
            <a:lvl5pPr marL="10246431" marR="0" lvl="4" indent="-524424" algn="l" rtl="0">
              <a:lnSpc>
                <a:spcPct val="90000"/>
              </a:lnSpc>
              <a:spcBef>
                <a:spcPts val="2541"/>
              </a:spcBef>
              <a:buClr>
                <a:schemeClr val="dk1"/>
              </a:buClr>
              <a:buSzPct val="100000"/>
              <a:buFont typeface="Arial"/>
              <a:buChar char="•"/>
              <a:defRPr sz="9953" b="0" i="0" u="none" strike="noStrike" cap="none">
                <a:solidFill>
                  <a:schemeClr val="dk1"/>
                </a:solidFill>
                <a:latin typeface="Calibri"/>
                <a:ea typeface="Calibri"/>
                <a:cs typeface="Calibri"/>
                <a:sym typeface="Calibri"/>
              </a:defRPr>
            </a:lvl5pPr>
            <a:lvl6pPr marL="12518934" marR="0" lvl="5" indent="-510977" algn="l" rtl="0">
              <a:lnSpc>
                <a:spcPct val="90000"/>
              </a:lnSpc>
              <a:spcBef>
                <a:spcPts val="2541"/>
              </a:spcBef>
              <a:buClr>
                <a:schemeClr val="dk1"/>
              </a:buClr>
              <a:buSzPct val="100000"/>
              <a:buFont typeface="Arial"/>
              <a:buChar char="•"/>
              <a:defRPr sz="9953" b="0" i="0" u="none" strike="noStrike" cap="none">
                <a:solidFill>
                  <a:schemeClr val="dk1"/>
                </a:solidFill>
                <a:latin typeface="Calibri"/>
                <a:ea typeface="Calibri"/>
                <a:cs typeface="Calibri"/>
                <a:sym typeface="Calibri"/>
              </a:defRPr>
            </a:lvl6pPr>
            <a:lvl7pPr marL="14804883" marR="0" lvl="6" indent="-524424" algn="l" rtl="0">
              <a:lnSpc>
                <a:spcPct val="90000"/>
              </a:lnSpc>
              <a:spcBef>
                <a:spcPts val="2541"/>
              </a:spcBef>
              <a:buClr>
                <a:schemeClr val="dk1"/>
              </a:buClr>
              <a:buSzPct val="100000"/>
              <a:buFont typeface="Arial"/>
              <a:buChar char="•"/>
              <a:defRPr sz="9953" b="0" i="0" u="none" strike="noStrike" cap="none">
                <a:solidFill>
                  <a:schemeClr val="dk1"/>
                </a:solidFill>
                <a:latin typeface="Calibri"/>
                <a:ea typeface="Calibri"/>
                <a:cs typeface="Calibri"/>
                <a:sym typeface="Calibri"/>
              </a:defRPr>
            </a:lvl7pPr>
            <a:lvl8pPr marL="17077385" marR="0" lvl="7" indent="-524424" algn="l" rtl="0">
              <a:lnSpc>
                <a:spcPct val="90000"/>
              </a:lnSpc>
              <a:spcBef>
                <a:spcPts val="2541"/>
              </a:spcBef>
              <a:buClr>
                <a:schemeClr val="dk1"/>
              </a:buClr>
              <a:buSzPct val="100000"/>
              <a:buFont typeface="Arial"/>
              <a:buChar char="•"/>
              <a:defRPr sz="9953" b="0" i="0" u="none" strike="noStrike" cap="none">
                <a:solidFill>
                  <a:schemeClr val="dk1"/>
                </a:solidFill>
                <a:latin typeface="Calibri"/>
                <a:ea typeface="Calibri"/>
                <a:cs typeface="Calibri"/>
                <a:sym typeface="Calibri"/>
              </a:defRPr>
            </a:lvl8pPr>
            <a:lvl9pPr marL="19349888" marR="0" lvl="8" indent="-510977" algn="l" rtl="0">
              <a:lnSpc>
                <a:spcPct val="90000"/>
              </a:lnSpc>
              <a:spcBef>
                <a:spcPts val="2541"/>
              </a:spcBef>
              <a:buClr>
                <a:schemeClr val="dk1"/>
              </a:buClr>
              <a:buSzPct val="100000"/>
              <a:buFont typeface="Arial"/>
              <a:buChar char="•"/>
              <a:defRPr sz="9953"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3464127" y="11521440"/>
            <a:ext cx="16220532" cy="21344750"/>
          </a:xfrm>
          <a:prstGeom prst="rect">
            <a:avLst/>
          </a:prstGeom>
          <a:noFill/>
          <a:ln>
            <a:noFill/>
          </a:ln>
        </p:spPr>
        <p:txBody>
          <a:bodyPr lIns="80625" tIns="80625" rIns="80625" bIns="80625" anchor="t" anchorCtr="0"/>
          <a:lstStyle>
            <a:lvl1pPr marL="0" marR="0" lvl="0" indent="0" algn="l" rtl="0">
              <a:lnSpc>
                <a:spcPct val="90000"/>
              </a:lnSpc>
              <a:spcBef>
                <a:spcPts val="4976"/>
              </a:spcBef>
              <a:buClr>
                <a:schemeClr val="dk1"/>
              </a:buClr>
              <a:buFont typeface="Arial"/>
              <a:buNone/>
              <a:defRPr sz="7941" b="0" i="0" u="none" strike="noStrike" cap="none">
                <a:solidFill>
                  <a:schemeClr val="dk1"/>
                </a:solidFill>
                <a:latin typeface="Calibri"/>
                <a:ea typeface="Calibri"/>
                <a:cs typeface="Calibri"/>
                <a:sym typeface="Calibri"/>
              </a:defRPr>
            </a:lvl1pPr>
            <a:lvl2pPr marL="2272502" marR="0" lvl="1" indent="-13447" algn="l" rtl="0">
              <a:lnSpc>
                <a:spcPct val="90000"/>
              </a:lnSpc>
              <a:spcBef>
                <a:spcPts val="2541"/>
              </a:spcBef>
              <a:buClr>
                <a:schemeClr val="dk1"/>
              </a:buClr>
              <a:buFont typeface="Arial"/>
              <a:buNone/>
              <a:defRPr sz="6988" b="0" i="0" u="none" strike="noStrike" cap="none">
                <a:solidFill>
                  <a:schemeClr val="dk1"/>
                </a:solidFill>
                <a:latin typeface="Calibri"/>
                <a:ea typeface="Calibri"/>
                <a:cs typeface="Calibri"/>
                <a:sym typeface="Calibri"/>
              </a:defRPr>
            </a:lvl2pPr>
            <a:lvl3pPr marL="4558452" marR="0" lvl="2" indent="-13447" algn="l" rtl="0">
              <a:lnSpc>
                <a:spcPct val="90000"/>
              </a:lnSpc>
              <a:spcBef>
                <a:spcPts val="2541"/>
              </a:spcBef>
              <a:buClr>
                <a:schemeClr val="dk1"/>
              </a:buClr>
              <a:buFont typeface="Arial"/>
              <a:buNone/>
              <a:defRPr sz="5929" b="0" i="0" u="none" strike="noStrike" cap="none">
                <a:solidFill>
                  <a:schemeClr val="dk1"/>
                </a:solidFill>
                <a:latin typeface="Calibri"/>
                <a:ea typeface="Calibri"/>
                <a:cs typeface="Calibri"/>
                <a:sym typeface="Calibri"/>
              </a:defRPr>
            </a:lvl3pPr>
            <a:lvl4pPr marL="6830954" marR="0" lvl="3" indent="-13447" algn="l" rtl="0">
              <a:lnSpc>
                <a:spcPct val="90000"/>
              </a:lnSpc>
              <a:spcBef>
                <a:spcPts val="2541"/>
              </a:spcBef>
              <a:buClr>
                <a:schemeClr val="dk1"/>
              </a:buClr>
              <a:buFont typeface="Arial"/>
              <a:buNone/>
              <a:defRPr sz="4976" b="0" i="0" u="none" strike="noStrike" cap="none">
                <a:solidFill>
                  <a:schemeClr val="dk1"/>
                </a:solidFill>
                <a:latin typeface="Calibri"/>
                <a:ea typeface="Calibri"/>
                <a:cs typeface="Calibri"/>
                <a:sym typeface="Calibri"/>
              </a:defRPr>
            </a:lvl4pPr>
            <a:lvl5pPr marL="9103457" marR="0" lvl="4" indent="-13447" algn="l" rtl="0">
              <a:lnSpc>
                <a:spcPct val="90000"/>
              </a:lnSpc>
              <a:spcBef>
                <a:spcPts val="2541"/>
              </a:spcBef>
              <a:buClr>
                <a:schemeClr val="dk1"/>
              </a:buClr>
              <a:buFont typeface="Arial"/>
              <a:buNone/>
              <a:defRPr sz="4976" b="0" i="0" u="none" strike="noStrike" cap="none">
                <a:solidFill>
                  <a:schemeClr val="dk1"/>
                </a:solidFill>
                <a:latin typeface="Calibri"/>
                <a:ea typeface="Calibri"/>
                <a:cs typeface="Calibri"/>
                <a:sym typeface="Calibri"/>
              </a:defRPr>
            </a:lvl5pPr>
            <a:lvl6pPr marL="11389406" marR="0" lvl="5" indent="-13447" algn="l" rtl="0">
              <a:lnSpc>
                <a:spcPct val="90000"/>
              </a:lnSpc>
              <a:spcBef>
                <a:spcPts val="2541"/>
              </a:spcBef>
              <a:buClr>
                <a:schemeClr val="dk1"/>
              </a:buClr>
              <a:buFont typeface="Arial"/>
              <a:buNone/>
              <a:defRPr sz="4976" b="0" i="0" u="none" strike="noStrike" cap="none">
                <a:solidFill>
                  <a:schemeClr val="dk1"/>
                </a:solidFill>
                <a:latin typeface="Calibri"/>
                <a:ea typeface="Calibri"/>
                <a:cs typeface="Calibri"/>
                <a:sym typeface="Calibri"/>
              </a:defRPr>
            </a:lvl6pPr>
            <a:lvl7pPr marL="13661908" marR="0" lvl="6" indent="-13447" algn="l" rtl="0">
              <a:lnSpc>
                <a:spcPct val="90000"/>
              </a:lnSpc>
              <a:spcBef>
                <a:spcPts val="2541"/>
              </a:spcBef>
              <a:buClr>
                <a:schemeClr val="dk1"/>
              </a:buClr>
              <a:buFont typeface="Arial"/>
              <a:buNone/>
              <a:defRPr sz="4976" b="0" i="0" u="none" strike="noStrike" cap="none">
                <a:solidFill>
                  <a:schemeClr val="dk1"/>
                </a:solidFill>
                <a:latin typeface="Calibri"/>
                <a:ea typeface="Calibri"/>
                <a:cs typeface="Calibri"/>
                <a:sym typeface="Calibri"/>
              </a:defRPr>
            </a:lvl7pPr>
            <a:lvl8pPr marL="15934411" marR="0" lvl="7" indent="-13447" algn="l" rtl="0">
              <a:lnSpc>
                <a:spcPct val="90000"/>
              </a:lnSpc>
              <a:spcBef>
                <a:spcPts val="2541"/>
              </a:spcBef>
              <a:buClr>
                <a:schemeClr val="dk1"/>
              </a:buClr>
              <a:buFont typeface="Arial"/>
              <a:buNone/>
              <a:defRPr sz="4976" b="0" i="0" u="none" strike="noStrike" cap="none">
                <a:solidFill>
                  <a:schemeClr val="dk1"/>
                </a:solidFill>
                <a:latin typeface="Calibri"/>
                <a:ea typeface="Calibri"/>
                <a:cs typeface="Calibri"/>
                <a:sym typeface="Calibri"/>
              </a:defRPr>
            </a:lvl8pPr>
            <a:lvl9pPr marL="18206913" marR="0" lvl="8" indent="0" algn="l" rtl="0">
              <a:lnSpc>
                <a:spcPct val="90000"/>
              </a:lnSpc>
              <a:spcBef>
                <a:spcPts val="2541"/>
              </a:spcBef>
              <a:buClr>
                <a:schemeClr val="dk1"/>
              </a:buClr>
              <a:buFont typeface="Arial"/>
              <a:buNone/>
              <a:defRPr sz="4976"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3457574" y="35595567"/>
            <a:ext cx="11315563" cy="2044700"/>
          </a:xfrm>
          <a:prstGeom prst="rect">
            <a:avLst/>
          </a:prstGeom>
          <a:noFill/>
          <a:ln>
            <a:noFill/>
          </a:ln>
        </p:spPr>
        <p:txBody>
          <a:bodyPr lIns="80625" tIns="80625" rIns="80625" bIns="80625" anchor="ctr" anchorCtr="0"/>
          <a:lstStyle>
            <a:lvl1pPr marL="0" marR="0" lvl="0" indent="0" algn="l" rtl="0">
              <a:spcBef>
                <a:spcPts val="0"/>
              </a:spcBef>
              <a:buNone/>
              <a:defRPr sz="5929">
                <a:solidFill>
                  <a:srgbClr val="888888"/>
                </a:solidFill>
                <a:latin typeface="Calibri"/>
                <a:ea typeface="Calibri"/>
                <a:cs typeface="Calibri"/>
                <a:sym typeface="Calibri"/>
              </a:defRPr>
            </a:lvl1pPr>
            <a:lvl2pPr marL="1949780" marR="0" lvl="1" indent="0" algn="l" rtl="0">
              <a:spcBef>
                <a:spcPts val="0"/>
              </a:spcBef>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None/>
              <a:defRPr sz="7623"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6659226" y="35595567"/>
            <a:ext cx="16973686" cy="2044700"/>
          </a:xfrm>
          <a:prstGeom prst="rect">
            <a:avLst/>
          </a:prstGeom>
          <a:noFill/>
          <a:ln>
            <a:noFill/>
          </a:ln>
        </p:spPr>
        <p:txBody>
          <a:bodyPr lIns="80625" tIns="80625" rIns="80625" bIns="80625" anchor="ctr" anchorCtr="0"/>
          <a:lstStyle>
            <a:lvl1pPr marL="0" marR="0" lvl="0" indent="0" algn="ctr" rtl="0">
              <a:spcBef>
                <a:spcPts val="0"/>
              </a:spcBef>
              <a:buNone/>
              <a:defRPr sz="5929">
                <a:solidFill>
                  <a:srgbClr val="888888"/>
                </a:solidFill>
                <a:latin typeface="Calibri"/>
                <a:ea typeface="Calibri"/>
                <a:cs typeface="Calibri"/>
                <a:sym typeface="Calibri"/>
              </a:defRPr>
            </a:lvl1pPr>
            <a:lvl2pPr marL="1949780" marR="0" lvl="1" indent="0" algn="l" rtl="0">
              <a:spcBef>
                <a:spcPts val="0"/>
              </a:spcBef>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None/>
              <a:defRPr sz="7623"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35518726" y="35595567"/>
            <a:ext cx="11315563" cy="2044700"/>
          </a:xfrm>
          <a:prstGeom prst="rect">
            <a:avLst/>
          </a:prstGeom>
          <a:noFill/>
          <a:ln>
            <a:noFill/>
          </a:ln>
        </p:spPr>
        <p:txBody>
          <a:bodyPr lIns="80625" tIns="40300" rIns="80625" bIns="40300" anchor="ctr" anchorCtr="0">
            <a:noAutofit/>
          </a:bodyPr>
          <a:lstStyle/>
          <a:p>
            <a:pPr algn="r">
              <a:buSzPct val="25000"/>
            </a:pPr>
            <a:fld id="{00000000-1234-1234-1234-123412341234}" type="slidenum">
              <a:rPr lang="en-US" sz="5929" smtClean="0">
                <a:solidFill>
                  <a:srgbClr val="888888"/>
                </a:solidFill>
                <a:latin typeface="Calibri"/>
                <a:ea typeface="Calibri"/>
                <a:cs typeface="Calibri"/>
                <a:sym typeface="Calibri"/>
              </a:rPr>
              <a:pPr algn="r">
                <a:buSzPct val="25000"/>
              </a:pPr>
              <a:t>‹#›</a:t>
            </a:fld>
            <a:endParaRPr lang="en-US" sz="5929">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464127" y="2560320"/>
            <a:ext cx="16220532" cy="8961050"/>
          </a:xfrm>
          <a:prstGeom prst="rect">
            <a:avLst/>
          </a:prstGeom>
          <a:noFill/>
          <a:ln>
            <a:noFill/>
          </a:ln>
        </p:spPr>
        <p:txBody>
          <a:bodyPr lIns="80625" tIns="80625" rIns="80625" bIns="80625" anchor="b" anchorCtr="0"/>
          <a:lstStyle>
            <a:lvl1pPr marL="0" marR="0" lvl="0" indent="0" algn="l" rtl="0">
              <a:lnSpc>
                <a:spcPct val="90000"/>
              </a:lnSpc>
              <a:spcBef>
                <a:spcPts val="0"/>
              </a:spcBef>
              <a:buClr>
                <a:schemeClr val="dk1"/>
              </a:buClr>
              <a:buFont typeface="Calibri"/>
              <a:buNone/>
              <a:defRPr sz="15882" b="0" i="0" u="none" strike="noStrike" cap="none">
                <a:solidFill>
                  <a:schemeClr val="dk1"/>
                </a:solidFill>
                <a:latin typeface="Calibri"/>
                <a:ea typeface="Calibri"/>
                <a:cs typeface="Calibri"/>
                <a:sym typeface="Calibri"/>
              </a:defRPr>
            </a:lvl1pPr>
            <a:lvl2pPr lvl="1" indent="0">
              <a:spcBef>
                <a:spcPts val="0"/>
              </a:spcBef>
              <a:buNone/>
              <a:defRPr sz="1694"/>
            </a:lvl2pPr>
            <a:lvl3pPr lvl="2" indent="0">
              <a:spcBef>
                <a:spcPts val="0"/>
              </a:spcBef>
              <a:buNone/>
              <a:defRPr sz="1694"/>
            </a:lvl3pPr>
            <a:lvl4pPr lvl="3" indent="0">
              <a:spcBef>
                <a:spcPts val="0"/>
              </a:spcBef>
              <a:buNone/>
              <a:defRPr sz="1694"/>
            </a:lvl4pPr>
            <a:lvl5pPr lvl="4" indent="0">
              <a:spcBef>
                <a:spcPts val="0"/>
              </a:spcBef>
              <a:buNone/>
              <a:defRPr sz="1694"/>
            </a:lvl5pPr>
            <a:lvl6pPr lvl="5" indent="0">
              <a:spcBef>
                <a:spcPts val="0"/>
              </a:spcBef>
              <a:buNone/>
              <a:defRPr sz="1694"/>
            </a:lvl6pPr>
            <a:lvl7pPr lvl="6" indent="0">
              <a:spcBef>
                <a:spcPts val="0"/>
              </a:spcBef>
              <a:buNone/>
              <a:defRPr sz="1694"/>
            </a:lvl7pPr>
            <a:lvl8pPr lvl="7" indent="0">
              <a:spcBef>
                <a:spcPts val="0"/>
              </a:spcBef>
              <a:buNone/>
              <a:defRPr sz="1694"/>
            </a:lvl8pPr>
            <a:lvl9pPr lvl="8" indent="0">
              <a:spcBef>
                <a:spcPts val="0"/>
              </a:spcBef>
              <a:buNone/>
              <a:defRPr sz="1694"/>
            </a:lvl9pPr>
          </a:lstStyle>
          <a:p>
            <a:endParaRPr/>
          </a:p>
        </p:txBody>
      </p:sp>
      <p:sp>
        <p:nvSpPr>
          <p:cNvPr id="63" name="Shape 63"/>
          <p:cNvSpPr>
            <a:spLocks noGrp="1"/>
          </p:cNvSpPr>
          <p:nvPr>
            <p:ph type="pic" idx="2"/>
          </p:nvPr>
        </p:nvSpPr>
        <p:spPr>
          <a:xfrm>
            <a:off x="21380652" y="5529590"/>
            <a:ext cx="25460188" cy="27292299"/>
          </a:xfrm>
          <a:prstGeom prst="rect">
            <a:avLst/>
          </a:prstGeom>
          <a:noFill/>
          <a:ln>
            <a:noFill/>
          </a:ln>
        </p:spPr>
        <p:txBody>
          <a:bodyPr lIns="80625" tIns="80625" rIns="80625" bIns="80625" anchor="t" anchorCtr="0"/>
          <a:lstStyle>
            <a:lvl1pPr marL="0" marR="0" lvl="0" indent="0" algn="l" rtl="0">
              <a:lnSpc>
                <a:spcPct val="90000"/>
              </a:lnSpc>
              <a:spcBef>
                <a:spcPts val="4976"/>
              </a:spcBef>
              <a:buClr>
                <a:schemeClr val="dk1"/>
              </a:buClr>
              <a:buSzPct val="25000"/>
              <a:buFont typeface="Arial"/>
              <a:buNone/>
              <a:defRPr sz="15882" b="0" i="0" u="none" strike="noStrike" cap="none">
                <a:solidFill>
                  <a:schemeClr val="dk1"/>
                </a:solidFill>
                <a:latin typeface="Calibri"/>
                <a:ea typeface="Calibri"/>
                <a:cs typeface="Calibri"/>
                <a:sym typeface="Calibri"/>
              </a:defRPr>
            </a:lvl1pPr>
            <a:lvl2pPr marL="2272502" marR="0" lvl="1" indent="-13447" algn="l" rtl="0">
              <a:lnSpc>
                <a:spcPct val="90000"/>
              </a:lnSpc>
              <a:spcBef>
                <a:spcPts val="2541"/>
              </a:spcBef>
              <a:buClr>
                <a:schemeClr val="dk1"/>
              </a:buClr>
              <a:buSzPct val="25000"/>
              <a:buFont typeface="Arial"/>
              <a:buNone/>
              <a:defRPr sz="13976" b="0" i="0" u="none" strike="noStrike" cap="none">
                <a:solidFill>
                  <a:schemeClr val="dk1"/>
                </a:solidFill>
                <a:latin typeface="Calibri"/>
                <a:ea typeface="Calibri"/>
                <a:cs typeface="Calibri"/>
                <a:sym typeface="Calibri"/>
              </a:defRPr>
            </a:lvl2pPr>
            <a:lvl3pPr marL="4558452" marR="0" lvl="2" indent="-13447" algn="l" rtl="0">
              <a:lnSpc>
                <a:spcPct val="90000"/>
              </a:lnSpc>
              <a:spcBef>
                <a:spcPts val="2541"/>
              </a:spcBef>
              <a:buClr>
                <a:schemeClr val="dk1"/>
              </a:buClr>
              <a:buSzPct val="25000"/>
              <a:buFont typeface="Arial"/>
              <a:buNone/>
              <a:defRPr sz="11964" b="0" i="0" u="none" strike="noStrike" cap="none">
                <a:solidFill>
                  <a:schemeClr val="dk1"/>
                </a:solidFill>
                <a:latin typeface="Calibri"/>
                <a:ea typeface="Calibri"/>
                <a:cs typeface="Calibri"/>
                <a:sym typeface="Calibri"/>
              </a:defRPr>
            </a:lvl3pPr>
            <a:lvl4pPr marL="6830954" marR="0" lvl="3" indent="-13447" algn="l" rtl="0">
              <a:lnSpc>
                <a:spcPct val="90000"/>
              </a:lnSpc>
              <a:spcBef>
                <a:spcPts val="2541"/>
              </a:spcBef>
              <a:buClr>
                <a:schemeClr val="dk1"/>
              </a:buClr>
              <a:buSzPct val="25000"/>
              <a:buFont typeface="Arial"/>
              <a:buNone/>
              <a:defRPr sz="9953" b="0" i="0" u="none" strike="noStrike" cap="none">
                <a:solidFill>
                  <a:schemeClr val="dk1"/>
                </a:solidFill>
                <a:latin typeface="Calibri"/>
                <a:ea typeface="Calibri"/>
                <a:cs typeface="Calibri"/>
                <a:sym typeface="Calibri"/>
              </a:defRPr>
            </a:lvl4pPr>
            <a:lvl5pPr marL="9103457" marR="0" lvl="4" indent="-13447" algn="l" rtl="0">
              <a:lnSpc>
                <a:spcPct val="90000"/>
              </a:lnSpc>
              <a:spcBef>
                <a:spcPts val="2541"/>
              </a:spcBef>
              <a:buClr>
                <a:schemeClr val="dk1"/>
              </a:buClr>
              <a:buSzPct val="25000"/>
              <a:buFont typeface="Arial"/>
              <a:buNone/>
              <a:defRPr sz="9953" b="0" i="0" u="none" strike="noStrike" cap="none">
                <a:solidFill>
                  <a:schemeClr val="dk1"/>
                </a:solidFill>
                <a:latin typeface="Calibri"/>
                <a:ea typeface="Calibri"/>
                <a:cs typeface="Calibri"/>
                <a:sym typeface="Calibri"/>
              </a:defRPr>
            </a:lvl5pPr>
            <a:lvl6pPr marL="11389406" marR="0" lvl="5" indent="-13447" algn="l" rtl="0">
              <a:lnSpc>
                <a:spcPct val="90000"/>
              </a:lnSpc>
              <a:spcBef>
                <a:spcPts val="2541"/>
              </a:spcBef>
              <a:buClr>
                <a:schemeClr val="dk1"/>
              </a:buClr>
              <a:buSzPct val="25000"/>
              <a:buFont typeface="Arial"/>
              <a:buNone/>
              <a:defRPr sz="9953" b="0" i="0" u="none" strike="noStrike" cap="none">
                <a:solidFill>
                  <a:schemeClr val="dk1"/>
                </a:solidFill>
                <a:latin typeface="Calibri"/>
                <a:ea typeface="Calibri"/>
                <a:cs typeface="Calibri"/>
                <a:sym typeface="Calibri"/>
              </a:defRPr>
            </a:lvl6pPr>
            <a:lvl7pPr marL="13661908" marR="0" lvl="6" indent="-13447" algn="l" rtl="0">
              <a:lnSpc>
                <a:spcPct val="90000"/>
              </a:lnSpc>
              <a:spcBef>
                <a:spcPts val="2541"/>
              </a:spcBef>
              <a:buClr>
                <a:schemeClr val="dk1"/>
              </a:buClr>
              <a:buSzPct val="25000"/>
              <a:buFont typeface="Arial"/>
              <a:buNone/>
              <a:defRPr sz="9953" b="0" i="0" u="none" strike="noStrike" cap="none">
                <a:solidFill>
                  <a:schemeClr val="dk1"/>
                </a:solidFill>
                <a:latin typeface="Calibri"/>
                <a:ea typeface="Calibri"/>
                <a:cs typeface="Calibri"/>
                <a:sym typeface="Calibri"/>
              </a:defRPr>
            </a:lvl7pPr>
            <a:lvl8pPr marL="15934411" marR="0" lvl="7" indent="-13447" algn="l" rtl="0">
              <a:lnSpc>
                <a:spcPct val="90000"/>
              </a:lnSpc>
              <a:spcBef>
                <a:spcPts val="2541"/>
              </a:spcBef>
              <a:buClr>
                <a:schemeClr val="dk1"/>
              </a:buClr>
              <a:buSzPct val="25000"/>
              <a:buFont typeface="Arial"/>
              <a:buNone/>
              <a:defRPr sz="9953" b="0" i="0" u="none" strike="noStrike" cap="none">
                <a:solidFill>
                  <a:schemeClr val="dk1"/>
                </a:solidFill>
                <a:latin typeface="Calibri"/>
                <a:ea typeface="Calibri"/>
                <a:cs typeface="Calibri"/>
                <a:sym typeface="Calibri"/>
              </a:defRPr>
            </a:lvl8pPr>
            <a:lvl9pPr marL="18206913" marR="0" lvl="8" indent="0" algn="l" rtl="0">
              <a:lnSpc>
                <a:spcPct val="90000"/>
              </a:lnSpc>
              <a:spcBef>
                <a:spcPts val="2541"/>
              </a:spcBef>
              <a:buClr>
                <a:schemeClr val="dk1"/>
              </a:buClr>
              <a:buSzPct val="25000"/>
              <a:buFont typeface="Arial"/>
              <a:buNone/>
              <a:defRPr sz="995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3464127" y="11521440"/>
            <a:ext cx="16220532" cy="21344750"/>
          </a:xfrm>
          <a:prstGeom prst="rect">
            <a:avLst/>
          </a:prstGeom>
          <a:noFill/>
          <a:ln>
            <a:noFill/>
          </a:ln>
        </p:spPr>
        <p:txBody>
          <a:bodyPr lIns="80625" tIns="80625" rIns="80625" bIns="80625" anchor="t" anchorCtr="0"/>
          <a:lstStyle>
            <a:lvl1pPr marL="0" marR="0" lvl="0" indent="0" algn="l" rtl="0">
              <a:lnSpc>
                <a:spcPct val="90000"/>
              </a:lnSpc>
              <a:spcBef>
                <a:spcPts val="4976"/>
              </a:spcBef>
              <a:buClr>
                <a:schemeClr val="dk1"/>
              </a:buClr>
              <a:buFont typeface="Arial"/>
              <a:buNone/>
              <a:defRPr sz="7941" b="0" i="0" u="none" strike="noStrike" cap="none">
                <a:solidFill>
                  <a:schemeClr val="dk1"/>
                </a:solidFill>
                <a:latin typeface="Calibri"/>
                <a:ea typeface="Calibri"/>
                <a:cs typeface="Calibri"/>
                <a:sym typeface="Calibri"/>
              </a:defRPr>
            </a:lvl1pPr>
            <a:lvl2pPr marL="2272502" marR="0" lvl="1" indent="-13447" algn="l" rtl="0">
              <a:lnSpc>
                <a:spcPct val="90000"/>
              </a:lnSpc>
              <a:spcBef>
                <a:spcPts val="2541"/>
              </a:spcBef>
              <a:buClr>
                <a:schemeClr val="dk1"/>
              </a:buClr>
              <a:buFont typeface="Arial"/>
              <a:buNone/>
              <a:defRPr sz="6988" b="0" i="0" u="none" strike="noStrike" cap="none">
                <a:solidFill>
                  <a:schemeClr val="dk1"/>
                </a:solidFill>
                <a:latin typeface="Calibri"/>
                <a:ea typeface="Calibri"/>
                <a:cs typeface="Calibri"/>
                <a:sym typeface="Calibri"/>
              </a:defRPr>
            </a:lvl2pPr>
            <a:lvl3pPr marL="4558452" marR="0" lvl="2" indent="-13447" algn="l" rtl="0">
              <a:lnSpc>
                <a:spcPct val="90000"/>
              </a:lnSpc>
              <a:spcBef>
                <a:spcPts val="2541"/>
              </a:spcBef>
              <a:buClr>
                <a:schemeClr val="dk1"/>
              </a:buClr>
              <a:buFont typeface="Arial"/>
              <a:buNone/>
              <a:defRPr sz="5929" b="0" i="0" u="none" strike="noStrike" cap="none">
                <a:solidFill>
                  <a:schemeClr val="dk1"/>
                </a:solidFill>
                <a:latin typeface="Calibri"/>
                <a:ea typeface="Calibri"/>
                <a:cs typeface="Calibri"/>
                <a:sym typeface="Calibri"/>
              </a:defRPr>
            </a:lvl3pPr>
            <a:lvl4pPr marL="6830954" marR="0" lvl="3" indent="-13447" algn="l" rtl="0">
              <a:lnSpc>
                <a:spcPct val="90000"/>
              </a:lnSpc>
              <a:spcBef>
                <a:spcPts val="2541"/>
              </a:spcBef>
              <a:buClr>
                <a:schemeClr val="dk1"/>
              </a:buClr>
              <a:buFont typeface="Arial"/>
              <a:buNone/>
              <a:defRPr sz="4976" b="0" i="0" u="none" strike="noStrike" cap="none">
                <a:solidFill>
                  <a:schemeClr val="dk1"/>
                </a:solidFill>
                <a:latin typeface="Calibri"/>
                <a:ea typeface="Calibri"/>
                <a:cs typeface="Calibri"/>
                <a:sym typeface="Calibri"/>
              </a:defRPr>
            </a:lvl4pPr>
            <a:lvl5pPr marL="9103457" marR="0" lvl="4" indent="-13447" algn="l" rtl="0">
              <a:lnSpc>
                <a:spcPct val="90000"/>
              </a:lnSpc>
              <a:spcBef>
                <a:spcPts val="2541"/>
              </a:spcBef>
              <a:buClr>
                <a:schemeClr val="dk1"/>
              </a:buClr>
              <a:buFont typeface="Arial"/>
              <a:buNone/>
              <a:defRPr sz="4976" b="0" i="0" u="none" strike="noStrike" cap="none">
                <a:solidFill>
                  <a:schemeClr val="dk1"/>
                </a:solidFill>
                <a:latin typeface="Calibri"/>
                <a:ea typeface="Calibri"/>
                <a:cs typeface="Calibri"/>
                <a:sym typeface="Calibri"/>
              </a:defRPr>
            </a:lvl5pPr>
            <a:lvl6pPr marL="11389406" marR="0" lvl="5" indent="-13447" algn="l" rtl="0">
              <a:lnSpc>
                <a:spcPct val="90000"/>
              </a:lnSpc>
              <a:spcBef>
                <a:spcPts val="2541"/>
              </a:spcBef>
              <a:buClr>
                <a:schemeClr val="dk1"/>
              </a:buClr>
              <a:buFont typeface="Arial"/>
              <a:buNone/>
              <a:defRPr sz="4976" b="0" i="0" u="none" strike="noStrike" cap="none">
                <a:solidFill>
                  <a:schemeClr val="dk1"/>
                </a:solidFill>
                <a:latin typeface="Calibri"/>
                <a:ea typeface="Calibri"/>
                <a:cs typeface="Calibri"/>
                <a:sym typeface="Calibri"/>
              </a:defRPr>
            </a:lvl6pPr>
            <a:lvl7pPr marL="13661908" marR="0" lvl="6" indent="-13447" algn="l" rtl="0">
              <a:lnSpc>
                <a:spcPct val="90000"/>
              </a:lnSpc>
              <a:spcBef>
                <a:spcPts val="2541"/>
              </a:spcBef>
              <a:buClr>
                <a:schemeClr val="dk1"/>
              </a:buClr>
              <a:buFont typeface="Arial"/>
              <a:buNone/>
              <a:defRPr sz="4976" b="0" i="0" u="none" strike="noStrike" cap="none">
                <a:solidFill>
                  <a:schemeClr val="dk1"/>
                </a:solidFill>
                <a:latin typeface="Calibri"/>
                <a:ea typeface="Calibri"/>
                <a:cs typeface="Calibri"/>
                <a:sym typeface="Calibri"/>
              </a:defRPr>
            </a:lvl7pPr>
            <a:lvl8pPr marL="15934411" marR="0" lvl="7" indent="-13447" algn="l" rtl="0">
              <a:lnSpc>
                <a:spcPct val="90000"/>
              </a:lnSpc>
              <a:spcBef>
                <a:spcPts val="2541"/>
              </a:spcBef>
              <a:buClr>
                <a:schemeClr val="dk1"/>
              </a:buClr>
              <a:buFont typeface="Arial"/>
              <a:buNone/>
              <a:defRPr sz="4976" b="0" i="0" u="none" strike="noStrike" cap="none">
                <a:solidFill>
                  <a:schemeClr val="dk1"/>
                </a:solidFill>
                <a:latin typeface="Calibri"/>
                <a:ea typeface="Calibri"/>
                <a:cs typeface="Calibri"/>
                <a:sym typeface="Calibri"/>
              </a:defRPr>
            </a:lvl8pPr>
            <a:lvl9pPr marL="18206913" marR="0" lvl="8" indent="0" algn="l" rtl="0">
              <a:lnSpc>
                <a:spcPct val="90000"/>
              </a:lnSpc>
              <a:spcBef>
                <a:spcPts val="2541"/>
              </a:spcBef>
              <a:buClr>
                <a:schemeClr val="dk1"/>
              </a:buClr>
              <a:buFont typeface="Arial"/>
              <a:buNone/>
              <a:defRPr sz="4976"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3457574" y="35595567"/>
            <a:ext cx="11315563" cy="2044700"/>
          </a:xfrm>
          <a:prstGeom prst="rect">
            <a:avLst/>
          </a:prstGeom>
          <a:noFill/>
          <a:ln>
            <a:noFill/>
          </a:ln>
        </p:spPr>
        <p:txBody>
          <a:bodyPr lIns="80625" tIns="80625" rIns="80625" bIns="80625" anchor="ctr" anchorCtr="0"/>
          <a:lstStyle>
            <a:lvl1pPr marL="0" marR="0" lvl="0" indent="0" algn="l" rtl="0">
              <a:spcBef>
                <a:spcPts val="0"/>
              </a:spcBef>
              <a:buNone/>
              <a:defRPr sz="5929">
                <a:solidFill>
                  <a:srgbClr val="888888"/>
                </a:solidFill>
                <a:latin typeface="Calibri"/>
                <a:ea typeface="Calibri"/>
                <a:cs typeface="Calibri"/>
                <a:sym typeface="Calibri"/>
              </a:defRPr>
            </a:lvl1pPr>
            <a:lvl2pPr marL="1949780" marR="0" lvl="1" indent="0" algn="l" rtl="0">
              <a:spcBef>
                <a:spcPts val="0"/>
              </a:spcBef>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None/>
              <a:defRPr sz="7623"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6659226" y="35595567"/>
            <a:ext cx="16973686" cy="2044700"/>
          </a:xfrm>
          <a:prstGeom prst="rect">
            <a:avLst/>
          </a:prstGeom>
          <a:noFill/>
          <a:ln>
            <a:noFill/>
          </a:ln>
        </p:spPr>
        <p:txBody>
          <a:bodyPr lIns="80625" tIns="80625" rIns="80625" bIns="80625" anchor="ctr" anchorCtr="0"/>
          <a:lstStyle>
            <a:lvl1pPr marL="0" marR="0" lvl="0" indent="0" algn="ctr" rtl="0">
              <a:spcBef>
                <a:spcPts val="0"/>
              </a:spcBef>
              <a:buNone/>
              <a:defRPr sz="5929">
                <a:solidFill>
                  <a:srgbClr val="888888"/>
                </a:solidFill>
                <a:latin typeface="Calibri"/>
                <a:ea typeface="Calibri"/>
                <a:cs typeface="Calibri"/>
                <a:sym typeface="Calibri"/>
              </a:defRPr>
            </a:lvl1pPr>
            <a:lvl2pPr marL="1949780" marR="0" lvl="1" indent="0" algn="l" rtl="0">
              <a:spcBef>
                <a:spcPts val="0"/>
              </a:spcBef>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None/>
              <a:defRPr sz="7623"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35518726" y="35595567"/>
            <a:ext cx="11315563" cy="2044700"/>
          </a:xfrm>
          <a:prstGeom prst="rect">
            <a:avLst/>
          </a:prstGeom>
          <a:noFill/>
          <a:ln>
            <a:noFill/>
          </a:ln>
        </p:spPr>
        <p:txBody>
          <a:bodyPr lIns="80625" tIns="40300" rIns="80625" bIns="40300" anchor="ctr" anchorCtr="0">
            <a:noAutofit/>
          </a:bodyPr>
          <a:lstStyle/>
          <a:p>
            <a:pPr algn="r">
              <a:buSzPct val="25000"/>
            </a:pPr>
            <a:fld id="{00000000-1234-1234-1234-123412341234}" type="slidenum">
              <a:rPr lang="en-US" sz="5929" smtClean="0">
                <a:solidFill>
                  <a:srgbClr val="888888"/>
                </a:solidFill>
                <a:latin typeface="Calibri"/>
                <a:ea typeface="Calibri"/>
                <a:cs typeface="Calibri"/>
                <a:sym typeface="Calibri"/>
              </a:rPr>
              <a:pPr algn="r">
                <a:buSzPct val="25000"/>
              </a:pPr>
              <a:t>‹#›</a:t>
            </a:fld>
            <a:endParaRPr lang="en-US" sz="5929">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457576" y="2044709"/>
            <a:ext cx="43376782" cy="7423149"/>
          </a:xfrm>
          <a:prstGeom prst="rect">
            <a:avLst/>
          </a:prstGeom>
          <a:noFill/>
          <a:ln>
            <a:noFill/>
          </a:ln>
        </p:spPr>
        <p:txBody>
          <a:bodyPr lIns="80625" tIns="80625" rIns="80625" bIns="80625" anchor="ctr" anchorCtr="0"/>
          <a:lstStyle>
            <a:lvl1pPr marL="0" marR="0" lvl="0" indent="0" algn="l" rtl="0">
              <a:lnSpc>
                <a:spcPct val="90000"/>
              </a:lnSpc>
              <a:spcBef>
                <a:spcPts val="0"/>
              </a:spcBef>
              <a:buClr>
                <a:schemeClr val="dk1"/>
              </a:buClr>
              <a:buSzPct val="25000"/>
              <a:buFont typeface="Calibri"/>
              <a:buNone/>
              <a:defRPr sz="20700" b="0" i="0" u="none" strike="noStrike" cap="none">
                <a:solidFill>
                  <a:schemeClr val="dk1"/>
                </a:solidFill>
                <a:latin typeface="Calibri"/>
                <a:ea typeface="Calibri"/>
                <a:cs typeface="Calibri"/>
                <a:sym typeface="Calibri"/>
              </a:defRPr>
            </a:lvl1pPr>
            <a:lvl2pPr lvl="1" indent="0">
              <a:spcBef>
                <a:spcPts val="0"/>
              </a:spcBef>
              <a:buSzPct val="75000"/>
              <a:buNone/>
              <a:defRPr sz="1600"/>
            </a:lvl2pPr>
            <a:lvl3pPr lvl="2" indent="0">
              <a:spcBef>
                <a:spcPts val="0"/>
              </a:spcBef>
              <a:buSzPct val="75000"/>
              <a:buNone/>
              <a:defRPr sz="1600"/>
            </a:lvl3pPr>
            <a:lvl4pPr lvl="3" indent="0">
              <a:spcBef>
                <a:spcPts val="0"/>
              </a:spcBef>
              <a:buSzPct val="75000"/>
              <a:buNone/>
              <a:defRPr sz="1600"/>
            </a:lvl4pPr>
            <a:lvl5pPr lvl="4" indent="0">
              <a:spcBef>
                <a:spcPts val="0"/>
              </a:spcBef>
              <a:buSzPct val="75000"/>
              <a:buNone/>
              <a:defRPr sz="1600"/>
            </a:lvl5pPr>
            <a:lvl6pPr lvl="5" indent="0">
              <a:spcBef>
                <a:spcPts val="0"/>
              </a:spcBef>
              <a:buSzPct val="75000"/>
              <a:buNone/>
              <a:defRPr sz="1600"/>
            </a:lvl6pPr>
            <a:lvl7pPr lvl="6" indent="0">
              <a:spcBef>
                <a:spcPts val="0"/>
              </a:spcBef>
              <a:buSzPct val="75000"/>
              <a:buNone/>
              <a:defRPr sz="1600"/>
            </a:lvl7pPr>
            <a:lvl8pPr lvl="7" indent="0">
              <a:spcBef>
                <a:spcPts val="0"/>
              </a:spcBef>
              <a:buSzPct val="75000"/>
              <a:buNone/>
              <a:defRPr sz="1600"/>
            </a:lvl8pPr>
            <a:lvl9pPr lvl="8" indent="0">
              <a:spcBef>
                <a:spcPts val="0"/>
              </a:spcBef>
              <a:buSzPct val="75000"/>
              <a:buNone/>
              <a:defRPr sz="1600"/>
            </a:lvl9pPr>
          </a:lstStyle>
          <a:p>
            <a:endParaRPr/>
          </a:p>
        </p:txBody>
      </p:sp>
      <p:sp>
        <p:nvSpPr>
          <p:cNvPr id="7" name="Shape 7"/>
          <p:cNvSpPr txBox="1">
            <a:spLocks noGrp="1"/>
          </p:cNvSpPr>
          <p:nvPr>
            <p:ph type="body" idx="1"/>
          </p:nvPr>
        </p:nvSpPr>
        <p:spPr>
          <a:xfrm>
            <a:off x="3457576" y="10223502"/>
            <a:ext cx="43376782" cy="24367349"/>
          </a:xfrm>
          <a:prstGeom prst="rect">
            <a:avLst/>
          </a:prstGeom>
          <a:noFill/>
          <a:ln>
            <a:noFill/>
          </a:ln>
        </p:spPr>
        <p:txBody>
          <a:bodyPr lIns="80625" tIns="80625" rIns="80625" bIns="80625" anchor="t" anchorCtr="0"/>
          <a:lstStyle>
            <a:lvl1pPr marL="1079500" marR="0" lvl="0" indent="-241300" algn="l" rtl="0">
              <a:lnSpc>
                <a:spcPct val="90000"/>
              </a:lnSpc>
              <a:spcBef>
                <a:spcPts val="4700"/>
              </a:spcBef>
              <a:buClr>
                <a:schemeClr val="dk1"/>
              </a:buClr>
              <a:buSzPct val="100000"/>
              <a:buFont typeface="Arial"/>
              <a:buChar char="•"/>
              <a:defRPr sz="13200" b="0" i="0" u="none" strike="noStrike" cap="none">
                <a:solidFill>
                  <a:schemeClr val="dk1"/>
                </a:solidFill>
                <a:latin typeface="Calibri"/>
                <a:ea typeface="Calibri"/>
                <a:cs typeface="Calibri"/>
                <a:sym typeface="Calibri"/>
              </a:defRPr>
            </a:lvl1pPr>
            <a:lvl2pPr marL="3225800" marR="0" lvl="1" indent="-368300" algn="l" rtl="0">
              <a:lnSpc>
                <a:spcPct val="90000"/>
              </a:lnSpc>
              <a:spcBef>
                <a:spcPts val="2400"/>
              </a:spcBef>
              <a:buClr>
                <a:schemeClr val="dk1"/>
              </a:buClr>
              <a:buSzPct val="100000"/>
              <a:buFont typeface="Arial"/>
              <a:buChar char="•"/>
              <a:defRPr sz="11300" b="0" i="0" u="none" strike="noStrike" cap="none">
                <a:solidFill>
                  <a:schemeClr val="dk1"/>
                </a:solidFill>
                <a:latin typeface="Calibri"/>
                <a:ea typeface="Calibri"/>
                <a:cs typeface="Calibri"/>
                <a:sym typeface="Calibri"/>
              </a:defRPr>
            </a:lvl2pPr>
            <a:lvl3pPr marL="5372100" marR="0" lvl="2" indent="-482600" algn="l" rtl="0">
              <a:lnSpc>
                <a:spcPct val="90000"/>
              </a:lnSpc>
              <a:spcBef>
                <a:spcPts val="2400"/>
              </a:spcBef>
              <a:buClr>
                <a:schemeClr val="dk1"/>
              </a:buClr>
              <a:buSzPct val="100000"/>
              <a:buFont typeface="Arial"/>
              <a:buChar char="•"/>
              <a:defRPr sz="9400" b="0" i="0" u="none" strike="noStrike" cap="none">
                <a:solidFill>
                  <a:schemeClr val="dk1"/>
                </a:solidFill>
                <a:latin typeface="Calibri"/>
                <a:ea typeface="Calibri"/>
                <a:cs typeface="Calibri"/>
                <a:sym typeface="Calibri"/>
              </a:defRPr>
            </a:lvl3pPr>
            <a:lvl4pPr marL="7531100" marR="0" lvl="3" indent="-558800" algn="l" rtl="0">
              <a:lnSpc>
                <a:spcPct val="90000"/>
              </a:lnSpc>
              <a:spcBef>
                <a:spcPts val="2400"/>
              </a:spcBef>
              <a:buClr>
                <a:schemeClr val="dk1"/>
              </a:buClr>
              <a:buSzPct val="100000"/>
              <a:buFont typeface="Arial"/>
              <a:buChar char="•"/>
              <a:defRPr sz="8500" b="0" i="0" u="none" strike="noStrike" cap="none">
                <a:solidFill>
                  <a:schemeClr val="dk1"/>
                </a:solidFill>
                <a:latin typeface="Calibri"/>
                <a:ea typeface="Calibri"/>
                <a:cs typeface="Calibri"/>
                <a:sym typeface="Calibri"/>
              </a:defRPr>
            </a:lvl4pPr>
            <a:lvl5pPr marL="9677400" marR="0" lvl="4" indent="-546100" algn="l" rtl="0">
              <a:lnSpc>
                <a:spcPct val="90000"/>
              </a:lnSpc>
              <a:spcBef>
                <a:spcPts val="2400"/>
              </a:spcBef>
              <a:buClr>
                <a:schemeClr val="dk1"/>
              </a:buClr>
              <a:buSzPct val="100000"/>
              <a:buFont typeface="Arial"/>
              <a:buChar char="•"/>
              <a:defRPr sz="8500" b="0" i="0" u="none" strike="noStrike" cap="none">
                <a:solidFill>
                  <a:schemeClr val="dk1"/>
                </a:solidFill>
                <a:latin typeface="Calibri"/>
                <a:ea typeface="Calibri"/>
                <a:cs typeface="Calibri"/>
                <a:sym typeface="Calibri"/>
              </a:defRPr>
            </a:lvl5pPr>
            <a:lvl6pPr marL="11823700" marR="0" lvl="5" indent="-546100" algn="l" rtl="0">
              <a:lnSpc>
                <a:spcPct val="90000"/>
              </a:lnSpc>
              <a:spcBef>
                <a:spcPts val="2400"/>
              </a:spcBef>
              <a:buClr>
                <a:schemeClr val="dk1"/>
              </a:buClr>
              <a:buSzPct val="100000"/>
              <a:buFont typeface="Arial"/>
              <a:buChar char="•"/>
              <a:defRPr sz="8500" b="0" i="0" u="none" strike="noStrike" cap="none">
                <a:solidFill>
                  <a:schemeClr val="dk1"/>
                </a:solidFill>
                <a:latin typeface="Calibri"/>
                <a:ea typeface="Calibri"/>
                <a:cs typeface="Calibri"/>
                <a:sym typeface="Calibri"/>
              </a:defRPr>
            </a:lvl6pPr>
            <a:lvl7pPr marL="13982700" marR="0" lvl="6" indent="-558800" algn="l" rtl="0">
              <a:lnSpc>
                <a:spcPct val="90000"/>
              </a:lnSpc>
              <a:spcBef>
                <a:spcPts val="2400"/>
              </a:spcBef>
              <a:buClr>
                <a:schemeClr val="dk1"/>
              </a:buClr>
              <a:buSzPct val="100000"/>
              <a:buFont typeface="Arial"/>
              <a:buChar char="•"/>
              <a:defRPr sz="8500" b="0" i="0" u="none" strike="noStrike" cap="none">
                <a:solidFill>
                  <a:schemeClr val="dk1"/>
                </a:solidFill>
                <a:latin typeface="Calibri"/>
                <a:ea typeface="Calibri"/>
                <a:cs typeface="Calibri"/>
                <a:sym typeface="Calibri"/>
              </a:defRPr>
            </a:lvl7pPr>
            <a:lvl8pPr marL="16129000" marR="0" lvl="7" indent="-546100" algn="l" rtl="0">
              <a:lnSpc>
                <a:spcPct val="90000"/>
              </a:lnSpc>
              <a:spcBef>
                <a:spcPts val="2400"/>
              </a:spcBef>
              <a:buClr>
                <a:schemeClr val="dk1"/>
              </a:buClr>
              <a:buSzPct val="100000"/>
              <a:buFont typeface="Arial"/>
              <a:buChar char="•"/>
              <a:defRPr sz="8500" b="0" i="0" u="none" strike="noStrike" cap="none">
                <a:solidFill>
                  <a:schemeClr val="dk1"/>
                </a:solidFill>
                <a:latin typeface="Calibri"/>
                <a:ea typeface="Calibri"/>
                <a:cs typeface="Calibri"/>
                <a:sym typeface="Calibri"/>
              </a:defRPr>
            </a:lvl8pPr>
            <a:lvl9pPr marL="18275300" marR="0" lvl="8" indent="-546100" algn="l" rtl="0">
              <a:lnSpc>
                <a:spcPct val="90000"/>
              </a:lnSpc>
              <a:spcBef>
                <a:spcPts val="2400"/>
              </a:spcBef>
              <a:buClr>
                <a:schemeClr val="dk1"/>
              </a:buClr>
              <a:buSzPct val="100000"/>
              <a:buFont typeface="Arial"/>
              <a:buChar char="•"/>
              <a:defRPr sz="85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3457574" y="35595567"/>
            <a:ext cx="11315563" cy="2044700"/>
          </a:xfrm>
          <a:prstGeom prst="rect">
            <a:avLst/>
          </a:prstGeom>
          <a:noFill/>
          <a:ln>
            <a:noFill/>
          </a:ln>
        </p:spPr>
        <p:txBody>
          <a:bodyPr lIns="80625" tIns="80625" rIns="80625" bIns="80625" anchor="ctr" anchorCtr="0"/>
          <a:lstStyle>
            <a:lvl1pPr marL="0" marR="0" lvl="0" indent="0" algn="l" rtl="0">
              <a:spcBef>
                <a:spcPts val="0"/>
              </a:spcBef>
              <a:buSzPct val="25000"/>
              <a:buNone/>
              <a:defRPr sz="5929" b="0" i="0" u="none" strike="noStrike" cap="none">
                <a:solidFill>
                  <a:srgbClr val="888888"/>
                </a:solidFill>
                <a:latin typeface="Calibri"/>
                <a:ea typeface="Calibri"/>
                <a:cs typeface="Calibri"/>
                <a:sym typeface="Calibri"/>
              </a:defRPr>
            </a:lvl1pPr>
            <a:lvl2pPr marL="1949780" marR="0" lvl="1" indent="0" algn="l" rtl="0">
              <a:spcBef>
                <a:spcPts val="0"/>
              </a:spcBef>
              <a:buSzPct val="25000"/>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SzPct val="25000"/>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SzPct val="25000"/>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SzPct val="25000"/>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SzPct val="25000"/>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SzPct val="25000"/>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SzPct val="25000"/>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SzPct val="25000"/>
              <a:buNone/>
              <a:defRPr sz="7623"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6659226" y="35595567"/>
            <a:ext cx="16973686" cy="2044700"/>
          </a:xfrm>
          <a:prstGeom prst="rect">
            <a:avLst/>
          </a:prstGeom>
          <a:noFill/>
          <a:ln>
            <a:noFill/>
          </a:ln>
        </p:spPr>
        <p:txBody>
          <a:bodyPr lIns="80625" tIns="80625" rIns="80625" bIns="80625" anchor="ctr" anchorCtr="0"/>
          <a:lstStyle>
            <a:lvl1pPr marL="0" marR="0" lvl="0" indent="0" algn="ctr" rtl="0">
              <a:spcBef>
                <a:spcPts val="0"/>
              </a:spcBef>
              <a:buSzPct val="25000"/>
              <a:buNone/>
              <a:defRPr sz="5929" b="0" i="0" u="none" strike="noStrike" cap="none">
                <a:solidFill>
                  <a:srgbClr val="888888"/>
                </a:solidFill>
                <a:latin typeface="Calibri"/>
                <a:ea typeface="Calibri"/>
                <a:cs typeface="Calibri"/>
                <a:sym typeface="Calibri"/>
              </a:defRPr>
            </a:lvl1pPr>
            <a:lvl2pPr marL="1949780" marR="0" lvl="1" indent="0" algn="l" rtl="0">
              <a:spcBef>
                <a:spcPts val="0"/>
              </a:spcBef>
              <a:buSzPct val="25000"/>
              <a:buNone/>
              <a:defRPr sz="7623" b="0" i="0" u="none" strike="noStrike" cap="none">
                <a:solidFill>
                  <a:schemeClr val="dk1"/>
                </a:solidFill>
                <a:latin typeface="Calibri"/>
                <a:ea typeface="Calibri"/>
                <a:cs typeface="Calibri"/>
                <a:sym typeface="Calibri"/>
              </a:defRPr>
            </a:lvl2pPr>
            <a:lvl3pPr marL="3899560" marR="0" lvl="2" indent="-13447" algn="l" rtl="0">
              <a:spcBef>
                <a:spcPts val="0"/>
              </a:spcBef>
              <a:buSzPct val="25000"/>
              <a:buNone/>
              <a:defRPr sz="7623" b="0" i="0" u="none" strike="noStrike" cap="none">
                <a:solidFill>
                  <a:schemeClr val="dk1"/>
                </a:solidFill>
                <a:latin typeface="Calibri"/>
                <a:ea typeface="Calibri"/>
                <a:cs typeface="Calibri"/>
                <a:sym typeface="Calibri"/>
              </a:defRPr>
            </a:lvl3pPr>
            <a:lvl4pPr marL="5835894" marR="0" lvl="3" indent="0" algn="l" rtl="0">
              <a:spcBef>
                <a:spcPts val="0"/>
              </a:spcBef>
              <a:buSzPct val="25000"/>
              <a:buNone/>
              <a:defRPr sz="7623" b="0" i="0" u="none" strike="noStrike" cap="none">
                <a:solidFill>
                  <a:schemeClr val="dk1"/>
                </a:solidFill>
                <a:latin typeface="Calibri"/>
                <a:ea typeface="Calibri"/>
                <a:cs typeface="Calibri"/>
                <a:sym typeface="Calibri"/>
              </a:defRPr>
            </a:lvl4pPr>
            <a:lvl5pPr marL="7785674" marR="0" lvl="4" indent="-13447" algn="l" rtl="0">
              <a:spcBef>
                <a:spcPts val="0"/>
              </a:spcBef>
              <a:buSzPct val="25000"/>
              <a:buNone/>
              <a:defRPr sz="7623" b="0" i="0" u="none" strike="noStrike" cap="none">
                <a:solidFill>
                  <a:schemeClr val="dk1"/>
                </a:solidFill>
                <a:latin typeface="Calibri"/>
                <a:ea typeface="Calibri"/>
                <a:cs typeface="Calibri"/>
                <a:sym typeface="Calibri"/>
              </a:defRPr>
            </a:lvl5pPr>
            <a:lvl6pPr marL="9735454" marR="0" lvl="5" indent="-13447" algn="l" rtl="0">
              <a:spcBef>
                <a:spcPts val="0"/>
              </a:spcBef>
              <a:buSzPct val="25000"/>
              <a:buNone/>
              <a:defRPr sz="7623" b="0" i="0" u="none" strike="noStrike" cap="none">
                <a:solidFill>
                  <a:schemeClr val="dk1"/>
                </a:solidFill>
                <a:latin typeface="Calibri"/>
                <a:ea typeface="Calibri"/>
                <a:cs typeface="Calibri"/>
                <a:sym typeface="Calibri"/>
              </a:defRPr>
            </a:lvl6pPr>
            <a:lvl7pPr marL="11685234" marR="0" lvl="6" indent="-13447" algn="l" rtl="0">
              <a:spcBef>
                <a:spcPts val="0"/>
              </a:spcBef>
              <a:buSzPct val="25000"/>
              <a:buNone/>
              <a:defRPr sz="7623" b="0" i="0" u="none" strike="noStrike" cap="none">
                <a:solidFill>
                  <a:schemeClr val="dk1"/>
                </a:solidFill>
                <a:latin typeface="Calibri"/>
                <a:ea typeface="Calibri"/>
                <a:cs typeface="Calibri"/>
                <a:sym typeface="Calibri"/>
              </a:defRPr>
            </a:lvl7pPr>
            <a:lvl8pPr marL="13621568" marR="0" lvl="7" indent="0" algn="l" rtl="0">
              <a:spcBef>
                <a:spcPts val="0"/>
              </a:spcBef>
              <a:buSzPct val="25000"/>
              <a:buNone/>
              <a:defRPr sz="7623" b="0" i="0" u="none" strike="noStrike" cap="none">
                <a:solidFill>
                  <a:schemeClr val="dk1"/>
                </a:solidFill>
                <a:latin typeface="Calibri"/>
                <a:ea typeface="Calibri"/>
                <a:cs typeface="Calibri"/>
                <a:sym typeface="Calibri"/>
              </a:defRPr>
            </a:lvl8pPr>
            <a:lvl9pPr marL="15571348" marR="0" lvl="8" indent="0" algn="l" rtl="0">
              <a:spcBef>
                <a:spcPts val="0"/>
              </a:spcBef>
              <a:buSzPct val="25000"/>
              <a:buNone/>
              <a:defRPr sz="7623"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35518726" y="35595567"/>
            <a:ext cx="11315563" cy="2044700"/>
          </a:xfrm>
          <a:prstGeom prst="rect">
            <a:avLst/>
          </a:prstGeom>
          <a:noFill/>
          <a:ln>
            <a:noFill/>
          </a:ln>
        </p:spPr>
        <p:txBody>
          <a:bodyPr lIns="80625" tIns="40300" rIns="80625" bIns="40300" anchor="ctr" anchorCtr="0">
            <a:noAutofit/>
          </a:bodyPr>
          <a:lstStyle/>
          <a:p>
            <a:pPr algn="r">
              <a:buSzPct val="25000"/>
            </a:pPr>
            <a:fld id="{00000000-1234-1234-1234-123412341234}" type="slidenum">
              <a:rPr lang="en-US" sz="5929" smtClean="0">
                <a:solidFill>
                  <a:srgbClr val="888888"/>
                </a:solidFill>
                <a:latin typeface="Calibri"/>
                <a:ea typeface="Calibri"/>
                <a:cs typeface="Calibri"/>
                <a:sym typeface="Calibri"/>
              </a:rPr>
              <a:pPr algn="r">
                <a:buSzPct val="25000"/>
              </a:pPr>
              <a:t>‹#›</a:t>
            </a:fld>
            <a:endParaRPr lang="en-US" sz="5929">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82"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8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8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2.jpg"/><Relationship Id="rId9" Type="http://schemas.microsoft.com/office/2007/relationships/hdphoto" Target="../media/hdphoto2.wdp"/><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40000">
              <a:schemeClr val="accent2"/>
            </a:gs>
            <a:gs pos="15000">
              <a:schemeClr val="accent2"/>
            </a:gs>
            <a:gs pos="25000">
              <a:srgbClr val="002060"/>
            </a:gs>
            <a:gs pos="60000">
              <a:schemeClr val="accent2"/>
            </a:gs>
            <a:gs pos="85000">
              <a:schemeClr val="accent2"/>
            </a:gs>
            <a:gs pos="75000">
              <a:srgbClr val="002060"/>
            </a:gs>
            <a:gs pos="100000">
              <a:srgbClr val="FFC000"/>
            </a:gs>
          </a:gsLst>
          <a:lin ang="8100000" scaled="1"/>
          <a:tileRect/>
        </a:gradFill>
        <a:effectLst/>
      </p:bgPr>
    </p:bg>
    <p:spTree>
      <p:nvGrpSpPr>
        <p:cNvPr id="1" name="Shape 83"/>
        <p:cNvGrpSpPr/>
        <p:nvPr/>
      </p:nvGrpSpPr>
      <p:grpSpPr>
        <a:xfrm>
          <a:off x="0" y="0"/>
          <a:ext cx="0" cy="0"/>
          <a:chOff x="0" y="0"/>
          <a:chExt cx="0" cy="0"/>
        </a:xfrm>
      </p:grpSpPr>
      <p:sp>
        <p:nvSpPr>
          <p:cNvPr id="85" name="Shape 85"/>
          <p:cNvSpPr/>
          <p:nvPr/>
        </p:nvSpPr>
        <p:spPr>
          <a:xfrm>
            <a:off x="10202786" y="837882"/>
            <a:ext cx="29075245" cy="5657374"/>
          </a:xfrm>
          <a:prstGeom prst="rect">
            <a:avLst/>
          </a:prstGeom>
          <a:gradFill flip="none" rotWithShape="1">
            <a:gsLst>
              <a:gs pos="10000">
                <a:schemeClr val="accent1"/>
              </a:gs>
              <a:gs pos="25000">
                <a:srgbClr val="002060"/>
              </a:gs>
              <a:gs pos="75000">
                <a:srgbClr val="002060"/>
              </a:gs>
              <a:gs pos="90000">
                <a:schemeClr val="accent1"/>
              </a:gs>
            </a:gsLst>
            <a:path path="circle">
              <a:fillToRect l="100000" t="100000"/>
            </a:path>
            <a:tileRect r="-100000" b="-100000"/>
          </a:gradFill>
          <a:ln w="76200" cap="flat" cmpd="sng">
            <a:solidFill>
              <a:schemeClr val="bg1"/>
            </a:solidFill>
            <a:prstDash val="solid"/>
            <a:miter/>
            <a:headEnd type="none" w="med" len="med"/>
            <a:tailEnd type="none" w="med" len="med"/>
          </a:ln>
        </p:spPr>
        <p:txBody>
          <a:bodyPr lIns="94871" tIns="47435" rIns="94871" bIns="47435" anchor="ctr" anchorCtr="0">
            <a:noAutofit/>
          </a:bodyPr>
          <a:lstStyle/>
          <a:p>
            <a:pPr algn="ctr">
              <a:buSzPct val="25000"/>
            </a:pPr>
            <a:r>
              <a:rPr lang="en-US" sz="7500" b="1" dirty="0">
                <a:solidFill>
                  <a:schemeClr val="bg1"/>
                </a:solidFill>
                <a:latin typeface="Tahoma" panose="020B0604030504040204" pitchFamily="34" charset="0"/>
                <a:ea typeface="Tahoma" panose="020B0604030504040204" pitchFamily="34" charset="0"/>
                <a:cs typeface="Tahoma" panose="020B0604030504040204" pitchFamily="34" charset="0"/>
              </a:rPr>
              <a:t>Computational Investigation of the Ring-opening Homo- </a:t>
            </a:r>
          </a:p>
          <a:p>
            <a:pPr algn="ctr">
              <a:buSzPct val="25000"/>
            </a:pPr>
            <a:r>
              <a:rPr lang="en-US" sz="7500" b="1" dirty="0">
                <a:solidFill>
                  <a:schemeClr val="bg1"/>
                </a:solidFill>
                <a:latin typeface="Tahoma" panose="020B0604030504040204" pitchFamily="34" charset="0"/>
                <a:ea typeface="Tahoma" panose="020B0604030504040204" pitchFamily="34" charset="0"/>
                <a:cs typeface="Tahoma" panose="020B0604030504040204" pitchFamily="34" charset="0"/>
              </a:rPr>
              <a:t>and Co-Polymerizations of </a:t>
            </a:r>
            <a:r>
              <a:rPr lang="en-US" sz="7500" b="1" dirty="0" err="1">
                <a:solidFill>
                  <a:schemeClr val="bg1"/>
                </a:solidFill>
                <a:latin typeface="Tahoma" panose="020B0604030504040204" pitchFamily="34" charset="0"/>
                <a:ea typeface="Tahoma" panose="020B0604030504040204" pitchFamily="34" charset="0"/>
                <a:cs typeface="Tahoma" panose="020B0604030504040204" pitchFamily="34" charset="0"/>
              </a:rPr>
              <a:t>Lactide</a:t>
            </a:r>
            <a:r>
              <a:rPr lang="en-US" sz="7500" b="1" dirty="0">
                <a:solidFill>
                  <a:schemeClr val="bg1"/>
                </a:solidFill>
                <a:latin typeface="Tahoma" panose="020B0604030504040204" pitchFamily="34" charset="0"/>
                <a:ea typeface="Tahoma" panose="020B0604030504040204" pitchFamily="34" charset="0"/>
                <a:cs typeface="Tahoma" panose="020B0604030504040204" pitchFamily="34" charset="0"/>
              </a:rPr>
              <a:t> and ε-Caprolactone</a:t>
            </a:r>
          </a:p>
          <a:p>
            <a:pPr algn="ctr">
              <a:buSzPct val="25000"/>
            </a:pPr>
            <a:r>
              <a:rPr lang="en-US" sz="5500" dirty="0">
                <a:latin typeface="Tahoma" panose="020B0604030504040204" pitchFamily="34" charset="0"/>
                <a:ea typeface="Tahoma" panose="020B0604030504040204" pitchFamily="34" charset="0"/>
                <a:cs typeface="Tahoma" panose="020B0604030504040204" pitchFamily="34" charset="0"/>
              </a:rPr>
              <a:t> </a:t>
            </a:r>
          </a:p>
          <a:p>
            <a:pPr algn="ctr">
              <a:buSzPct val="25000"/>
            </a:pPr>
            <a:endParaRPr lang="en-US" sz="2200" dirty="0">
              <a:latin typeface="Tahoma" panose="020B0604030504040204" pitchFamily="34" charset="0"/>
              <a:ea typeface="Tahoma" panose="020B0604030504040204" pitchFamily="34" charset="0"/>
              <a:cs typeface="Tahoma" panose="020B0604030504040204" pitchFamily="34" charset="0"/>
            </a:endParaRPr>
          </a:p>
          <a:p>
            <a:pPr algn="ctr">
              <a:buSzPct val="25000"/>
            </a:pPr>
            <a:r>
              <a:rPr lang="en-US" sz="4800" b="1" dirty="0">
                <a:solidFill>
                  <a:schemeClr val="bg1"/>
                </a:solidFill>
                <a:latin typeface="Tahoma"/>
                <a:ea typeface="Tahoma"/>
                <a:cs typeface="Tahoma"/>
                <a:sym typeface="Tahoma"/>
              </a:rPr>
              <a:t>Diego E. Garcia, Joseph M. Fritsch and Benjamin P. Wilson</a:t>
            </a:r>
          </a:p>
          <a:p>
            <a:pPr algn="ctr">
              <a:buSzPct val="25000"/>
            </a:pPr>
            <a:endParaRPr lang="en-US" sz="2200" b="1" dirty="0">
              <a:solidFill>
                <a:schemeClr val="bg1"/>
              </a:solidFill>
              <a:latin typeface="Tahoma"/>
              <a:ea typeface="Tahoma"/>
              <a:cs typeface="Tahoma"/>
              <a:sym typeface="Tahoma"/>
            </a:endParaRPr>
          </a:p>
          <a:p>
            <a:pPr algn="ctr">
              <a:buSzPct val="25000"/>
            </a:pPr>
            <a:r>
              <a:rPr lang="en-US" sz="4200" b="1" dirty="0">
                <a:solidFill>
                  <a:schemeClr val="bg1"/>
                </a:solidFill>
                <a:latin typeface="Tahoma"/>
                <a:ea typeface="Tahoma"/>
                <a:cs typeface="Tahoma"/>
                <a:sym typeface="Tahoma"/>
              </a:rPr>
              <a:t>Pepperdine University Malibu, CA 90263</a:t>
            </a:r>
          </a:p>
        </p:txBody>
      </p:sp>
      <p:sp>
        <p:nvSpPr>
          <p:cNvPr id="86" name="Shape 86"/>
          <p:cNvSpPr/>
          <p:nvPr/>
        </p:nvSpPr>
        <p:spPr>
          <a:xfrm>
            <a:off x="548640" y="7616253"/>
            <a:ext cx="9144000" cy="9735112"/>
          </a:xfrm>
          <a:prstGeom prst="rect">
            <a:avLst/>
          </a:prstGeom>
          <a:solidFill>
            <a:srgbClr val="002060"/>
          </a:solidFill>
          <a:ln w="114300" cap="flat" cmpd="sng">
            <a:solidFill>
              <a:schemeClr val="bg1"/>
            </a:solidFill>
            <a:prstDash val="solid"/>
            <a:miter/>
            <a:headEnd type="none" w="med" len="med"/>
            <a:tailEnd type="none" w="med" len="med"/>
          </a:ln>
        </p:spPr>
        <p:txBody>
          <a:bodyPr lIns="85368" tIns="42671" rIns="85368" bIns="42671" anchor="ctr" anchorCtr="0">
            <a:noAutofit/>
          </a:bodyPr>
          <a:lstStyle/>
          <a:p>
            <a:pPr algn="ctr"/>
            <a:endParaRPr sz="7623" dirty="0">
              <a:solidFill>
                <a:schemeClr val="lt1"/>
              </a:solidFill>
              <a:latin typeface="Calibri"/>
              <a:ea typeface="Calibri"/>
              <a:cs typeface="Calibri"/>
              <a:sym typeface="Calibri"/>
            </a:endParaRPr>
          </a:p>
        </p:txBody>
      </p:sp>
      <p:sp>
        <p:nvSpPr>
          <p:cNvPr id="87" name="Shape 87"/>
          <p:cNvSpPr txBox="1"/>
          <p:nvPr/>
        </p:nvSpPr>
        <p:spPr>
          <a:xfrm>
            <a:off x="794654" y="7937881"/>
            <a:ext cx="8592696" cy="7423094"/>
          </a:xfrm>
          <a:prstGeom prst="rect">
            <a:avLst/>
          </a:prstGeom>
          <a:noFill/>
          <a:ln>
            <a:noFill/>
          </a:ln>
        </p:spPr>
        <p:txBody>
          <a:bodyPr lIns="85368" tIns="42671" rIns="85368" bIns="42671" anchor="t" anchorCtr="0">
            <a:noAutofit/>
          </a:bodyPr>
          <a:lstStyle/>
          <a:p>
            <a:pPr algn="ctr">
              <a:buSzPct val="25000"/>
            </a:pPr>
            <a:r>
              <a:rPr lang="en-US" sz="3600" b="1" dirty="0">
                <a:solidFill>
                  <a:schemeClr val="bg1">
                    <a:lumMod val="95000"/>
                  </a:schemeClr>
                </a:solidFill>
                <a:latin typeface="Tahoma"/>
                <a:ea typeface="Tahoma"/>
                <a:cs typeface="Tahoma"/>
                <a:sym typeface="Tahoma"/>
              </a:rPr>
              <a:t>Abstract</a:t>
            </a:r>
          </a:p>
          <a:p>
            <a:pPr algn="ctr">
              <a:buSzPct val="25000"/>
            </a:pPr>
            <a:endParaRPr lang="en-US" sz="2400" b="1" dirty="0">
              <a:solidFill>
                <a:schemeClr val="bg1"/>
              </a:solidFill>
              <a:latin typeface="Tahoma"/>
              <a:ea typeface="Tahoma"/>
              <a:cs typeface="Tahoma"/>
              <a:sym typeface="Tahoma"/>
            </a:endParaRPr>
          </a:p>
          <a:p>
            <a:r>
              <a:rPr lang="en-US" sz="24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The mechanism for the ring-opening polymerization of </a:t>
            </a:r>
            <a:r>
              <a:rPr lang="en-US" sz="24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lactide</a:t>
            </a:r>
            <a:r>
              <a:rPr lang="en-US" sz="24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and ε-caprolactone is presented here with an aluminum-centered catalyst featuring a tridentate ligand and two </a:t>
            </a:r>
            <a:r>
              <a:rPr lang="en-US" sz="24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alkoxide</a:t>
            </a:r>
            <a:r>
              <a:rPr lang="en-US" sz="24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initiating ligands. In each </a:t>
            </a:r>
            <a:r>
              <a:rPr lang="en-US" sz="24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homopolymerization</a:t>
            </a:r>
            <a:r>
              <a:rPr lang="en-US" sz="24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the addition of electron-withdrawing groups on the tridentate ligand lowers the activation energy of the reaction by increasing the electrophilicity of the central Aluminum. We further investigated the polymerizations by comparing the energy difference between copolymerization and </a:t>
            </a:r>
            <a:r>
              <a:rPr lang="en-US" sz="24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homopolymerization</a:t>
            </a:r>
            <a:r>
              <a:rPr lang="en-US" sz="24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following the initial ring opening as well as the potential for dual polymer chains from the insertion of both initiating ligand. Single chain polymerization is favored in every case, due to lower bond strength between the initial polymer and the Al center compared to strength of the bond between the Al center and the additional initiating ligand. This helps to explain the narrow </a:t>
            </a:r>
            <a:r>
              <a:rPr lang="en-US" sz="24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polydispersity</a:t>
            </a:r>
            <a:r>
              <a:rPr lang="en-US" sz="24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observed experimentally. Without the presence of EWG on the tridentate ligand, </a:t>
            </a:r>
            <a:r>
              <a:rPr lang="en-US" sz="24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homopolymerization</a:t>
            </a:r>
            <a:r>
              <a:rPr lang="en-US" sz="24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is favored for both </a:t>
            </a:r>
            <a:r>
              <a:rPr lang="en-US" sz="24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polycaprolactone</a:t>
            </a:r>
            <a:r>
              <a:rPr lang="en-US" sz="24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and </a:t>
            </a:r>
            <a:r>
              <a:rPr lang="en-US" sz="24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polylactide</a:t>
            </a:r>
            <a:r>
              <a:rPr lang="en-US" sz="24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The addition of EWG, however, results in potential energy surfaces that favor the addition of </a:t>
            </a:r>
            <a:r>
              <a:rPr lang="en-US" sz="24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lactide</a:t>
            </a:r>
            <a:r>
              <a:rPr lang="en-US" sz="24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and single chain polymerization, regardless of the initial coordinated polymer.</a:t>
            </a:r>
          </a:p>
          <a:p>
            <a:endParaRPr lang="en-US" sz="24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8" name="Shape 88"/>
          <p:cNvSpPr/>
          <p:nvPr/>
        </p:nvSpPr>
        <p:spPr>
          <a:xfrm>
            <a:off x="545183" y="18419016"/>
            <a:ext cx="9144000" cy="5660184"/>
          </a:xfrm>
          <a:prstGeom prst="rect">
            <a:avLst/>
          </a:prstGeom>
          <a:gradFill flip="none" rotWithShape="1">
            <a:gsLst>
              <a:gs pos="10000">
                <a:schemeClr val="accent1"/>
              </a:gs>
              <a:gs pos="25000">
                <a:srgbClr val="002060"/>
              </a:gs>
              <a:gs pos="75000">
                <a:srgbClr val="343556"/>
              </a:gs>
              <a:gs pos="90000">
                <a:schemeClr val="accent1"/>
              </a:gs>
            </a:gsLst>
            <a:path path="circle">
              <a:fillToRect t="100000" r="100000"/>
            </a:path>
            <a:tileRect l="-100000" b="-100000"/>
          </a:gradFill>
          <a:ln w="114300" cap="flat" cmpd="sng">
            <a:solidFill>
              <a:schemeClr val="bg1"/>
            </a:solidFill>
            <a:prstDash val="solid"/>
            <a:miter/>
            <a:headEnd type="none" w="med" len="med"/>
            <a:tailEnd type="none" w="med" len="med"/>
          </a:ln>
        </p:spPr>
        <p:txBody>
          <a:bodyPr lIns="85368" tIns="42671" rIns="85368" bIns="42671" anchor="ctr" anchorCtr="0">
            <a:noAutofit/>
          </a:bodyPr>
          <a:lstStyle/>
          <a:p>
            <a:pPr marL="537870" indent="-544594">
              <a:buClr>
                <a:schemeClr val="dk1"/>
              </a:buClr>
            </a:pPr>
            <a:endParaRPr sz="2541" dirty="0">
              <a:solidFill>
                <a:srgbClr val="002060"/>
              </a:solidFill>
              <a:latin typeface="Tahoma"/>
              <a:ea typeface="Tahoma"/>
              <a:cs typeface="Tahoma"/>
              <a:sym typeface="Tahoma"/>
            </a:endParaRPr>
          </a:p>
          <a:p>
            <a:pPr marL="537870" indent="-544594">
              <a:buClr>
                <a:schemeClr val="dk1"/>
              </a:buClr>
            </a:pPr>
            <a:endParaRPr sz="2541" dirty="0">
              <a:solidFill>
                <a:srgbClr val="002060"/>
              </a:solidFill>
              <a:latin typeface="Tahoma"/>
              <a:ea typeface="Tahoma"/>
              <a:cs typeface="Tahoma"/>
              <a:sym typeface="Tahoma"/>
            </a:endParaRPr>
          </a:p>
          <a:p>
            <a:pPr marL="537870" indent="-537870">
              <a:buClr>
                <a:srgbClr val="002060"/>
              </a:buClr>
              <a:buSzPct val="100000"/>
              <a:buFont typeface="Arial"/>
              <a:buChar char="•"/>
            </a:pPr>
            <a:r>
              <a:rPr lang="en-US" sz="2400" dirty="0">
                <a:solidFill>
                  <a:schemeClr val="bg1"/>
                </a:solidFill>
                <a:latin typeface="Ubuntu" panose="020B0504030602030204" pitchFamily="34" charset="0"/>
                <a:ea typeface="Tahoma"/>
                <a:cs typeface="Tahoma"/>
                <a:sym typeface="Tahoma"/>
              </a:rPr>
              <a:t>Gaussian09</a:t>
            </a:r>
            <a:r>
              <a:rPr lang="en-US" sz="2400" baseline="30000" dirty="0">
                <a:solidFill>
                  <a:schemeClr val="bg1"/>
                </a:solidFill>
                <a:latin typeface="Ubuntu" panose="020B0504030602030204" pitchFamily="34" charset="0"/>
                <a:ea typeface="Tahoma"/>
                <a:cs typeface="Tahoma"/>
                <a:sym typeface="Tahoma"/>
              </a:rPr>
              <a:t>1</a:t>
            </a:r>
            <a:r>
              <a:rPr lang="en-US" sz="2400" dirty="0">
                <a:solidFill>
                  <a:schemeClr val="bg1"/>
                </a:solidFill>
                <a:latin typeface="Ubuntu" panose="020B0504030602030204" pitchFamily="34" charset="0"/>
                <a:ea typeface="Tahoma"/>
                <a:cs typeface="Tahoma"/>
                <a:sym typeface="Tahoma"/>
              </a:rPr>
              <a:t> and </a:t>
            </a:r>
            <a:r>
              <a:rPr lang="en-US" sz="2400" dirty="0" err="1">
                <a:solidFill>
                  <a:schemeClr val="bg1"/>
                </a:solidFill>
                <a:latin typeface="Ubuntu" panose="020B0504030602030204" pitchFamily="34" charset="0"/>
                <a:ea typeface="Tahoma"/>
                <a:cs typeface="Tahoma"/>
                <a:sym typeface="Tahoma"/>
              </a:rPr>
              <a:t>GaussView</a:t>
            </a:r>
            <a:r>
              <a:rPr lang="en-US" sz="2400" dirty="0">
                <a:solidFill>
                  <a:schemeClr val="bg1"/>
                </a:solidFill>
                <a:latin typeface="Ubuntu" panose="020B0504030602030204" pitchFamily="34" charset="0"/>
                <a:ea typeface="Tahoma"/>
                <a:cs typeface="Tahoma"/>
                <a:sym typeface="Tahoma"/>
              </a:rPr>
              <a:t> were used for all calculations</a:t>
            </a:r>
          </a:p>
          <a:p>
            <a:pPr marL="537870" indent="-537870">
              <a:buClr>
                <a:srgbClr val="002060"/>
              </a:buClr>
              <a:buSzPct val="100000"/>
              <a:buFont typeface="Arial"/>
              <a:buChar char="•"/>
            </a:pPr>
            <a:r>
              <a:rPr lang="en-US" sz="2400" dirty="0">
                <a:solidFill>
                  <a:schemeClr val="bg1"/>
                </a:solidFill>
                <a:latin typeface="Ubuntu" panose="020B0504030602030204" pitchFamily="34" charset="0"/>
                <a:ea typeface="Tahoma"/>
                <a:cs typeface="Tahoma"/>
                <a:sym typeface="Tahoma"/>
              </a:rPr>
              <a:t>Geometry optimizations/frequency analyses:</a:t>
            </a:r>
          </a:p>
          <a:p>
            <a:pPr marL="1707739" lvl="1" indent="-416850">
              <a:buClr>
                <a:srgbClr val="002060"/>
              </a:buClr>
              <a:buSzPct val="100000"/>
              <a:buFont typeface="Arial"/>
              <a:buChar char="•"/>
            </a:pPr>
            <a:r>
              <a:rPr lang="en-US" sz="2400" dirty="0">
                <a:solidFill>
                  <a:schemeClr val="bg1"/>
                </a:solidFill>
                <a:latin typeface="Ubuntu" panose="020B0504030602030204" pitchFamily="34" charset="0"/>
                <a:ea typeface="Tahoma"/>
                <a:cs typeface="Tahoma"/>
                <a:sym typeface="Tahoma"/>
              </a:rPr>
              <a:t>DFT  B3LYP</a:t>
            </a:r>
            <a:r>
              <a:rPr lang="en-US" sz="2400" baseline="30000" dirty="0">
                <a:solidFill>
                  <a:schemeClr val="bg1"/>
                </a:solidFill>
                <a:latin typeface="Ubuntu" panose="020B0504030602030204" pitchFamily="34" charset="0"/>
                <a:ea typeface="Tahoma"/>
                <a:cs typeface="Tahoma"/>
                <a:sym typeface="Tahoma"/>
              </a:rPr>
              <a:t>2</a:t>
            </a:r>
            <a:r>
              <a:rPr lang="en-US" sz="2400" dirty="0">
                <a:solidFill>
                  <a:schemeClr val="bg1"/>
                </a:solidFill>
                <a:latin typeface="Ubuntu" panose="020B0504030602030204" pitchFamily="34" charset="0"/>
                <a:ea typeface="Tahoma"/>
                <a:cs typeface="Tahoma"/>
                <a:sym typeface="Tahoma"/>
              </a:rPr>
              <a:t> 6-31G</a:t>
            </a:r>
            <a:r>
              <a:rPr lang="en-US" sz="2400" baseline="30000" dirty="0">
                <a:solidFill>
                  <a:schemeClr val="bg1"/>
                </a:solidFill>
                <a:latin typeface="Ubuntu" panose="020B0504030602030204" pitchFamily="34" charset="0"/>
                <a:ea typeface="Tahoma"/>
                <a:cs typeface="Tahoma"/>
                <a:sym typeface="Tahoma"/>
              </a:rPr>
              <a:t>3</a:t>
            </a:r>
            <a:endParaRPr lang="en-US" sz="2400" dirty="0">
              <a:solidFill>
                <a:schemeClr val="bg1"/>
              </a:solidFill>
              <a:latin typeface="Ubuntu" panose="020B0504030602030204" pitchFamily="34" charset="0"/>
              <a:ea typeface="Tahoma"/>
              <a:cs typeface="Tahoma"/>
              <a:sym typeface="Tahoma"/>
            </a:endParaRPr>
          </a:p>
          <a:p>
            <a:pPr marL="1707739" lvl="1" indent="-416850">
              <a:buClr>
                <a:srgbClr val="002060"/>
              </a:buClr>
              <a:buSzPct val="100000"/>
              <a:buFont typeface="Arial"/>
              <a:buChar char="•"/>
            </a:pPr>
            <a:r>
              <a:rPr lang="en-US" sz="2400" dirty="0">
                <a:solidFill>
                  <a:schemeClr val="bg1"/>
                </a:solidFill>
                <a:latin typeface="Ubuntu" panose="020B0504030602030204" pitchFamily="34" charset="0"/>
                <a:ea typeface="Tahoma"/>
                <a:cs typeface="Tahoma"/>
                <a:sym typeface="Tahoma"/>
              </a:rPr>
              <a:t>Initial geometries based on previous mechanistic studies</a:t>
            </a:r>
            <a:r>
              <a:rPr lang="en-US" sz="2400" baseline="30000" dirty="0">
                <a:solidFill>
                  <a:schemeClr val="bg1"/>
                </a:solidFill>
                <a:latin typeface="Ubuntu" panose="020B0504030602030204" pitchFamily="34" charset="0"/>
                <a:ea typeface="Tahoma"/>
                <a:cs typeface="Tahoma"/>
                <a:sym typeface="Tahoma"/>
              </a:rPr>
              <a:t>4</a:t>
            </a:r>
            <a:endParaRPr lang="en-US" sz="2400" dirty="0">
              <a:solidFill>
                <a:schemeClr val="bg1"/>
              </a:solidFill>
              <a:latin typeface="Ubuntu" panose="020B0504030602030204" pitchFamily="34" charset="0"/>
              <a:ea typeface="Tahoma"/>
              <a:cs typeface="Tahoma"/>
              <a:sym typeface="Tahoma"/>
            </a:endParaRPr>
          </a:p>
          <a:p>
            <a:pPr marL="1707739" lvl="1" indent="-416850">
              <a:buClr>
                <a:srgbClr val="002060"/>
              </a:buClr>
              <a:buSzPct val="100000"/>
              <a:buFont typeface="Arial"/>
              <a:buChar char="•"/>
            </a:pPr>
            <a:r>
              <a:rPr lang="en-US" sz="2400" dirty="0">
                <a:solidFill>
                  <a:schemeClr val="bg1"/>
                </a:solidFill>
                <a:latin typeface="Ubuntu" panose="020B0504030602030204" pitchFamily="34" charset="0"/>
                <a:ea typeface="Tahoma"/>
                <a:cs typeface="Tahoma"/>
                <a:sym typeface="Tahoma"/>
              </a:rPr>
              <a:t>Frequency analysis confirmed structures were minima on PES</a:t>
            </a:r>
          </a:p>
          <a:p>
            <a:pPr marL="537870" indent="-537870">
              <a:buClr>
                <a:srgbClr val="002060"/>
              </a:buClr>
              <a:buSzPct val="100000"/>
              <a:buFont typeface="Arial"/>
              <a:buChar char="•"/>
            </a:pPr>
            <a:r>
              <a:rPr lang="en-US" sz="2400" dirty="0">
                <a:solidFill>
                  <a:schemeClr val="bg1"/>
                </a:solidFill>
                <a:latin typeface="Ubuntu" panose="020B0504030602030204" pitchFamily="34" charset="0"/>
                <a:ea typeface="Tahoma"/>
                <a:cs typeface="Tahoma"/>
                <a:sym typeface="Tahoma"/>
              </a:rPr>
              <a:t>Energy Calculations:</a:t>
            </a:r>
          </a:p>
          <a:p>
            <a:pPr marL="1707739" lvl="1" indent="-484083">
              <a:buClr>
                <a:srgbClr val="002060"/>
              </a:buClr>
              <a:buSzPct val="100000"/>
              <a:buFont typeface="Arial"/>
              <a:buChar char="•"/>
            </a:pPr>
            <a:r>
              <a:rPr lang="en-US" sz="2400" dirty="0">
                <a:solidFill>
                  <a:schemeClr val="bg1"/>
                </a:solidFill>
                <a:latin typeface="Ubuntu" panose="020B0504030602030204" pitchFamily="34" charset="0"/>
                <a:ea typeface="Tahoma"/>
                <a:cs typeface="Tahoma"/>
                <a:sym typeface="Tahoma"/>
              </a:rPr>
              <a:t>DFT B3LYP 6-311(+) G (</a:t>
            </a:r>
            <a:r>
              <a:rPr lang="en-US" sz="2400" dirty="0" err="1">
                <a:solidFill>
                  <a:schemeClr val="bg1"/>
                </a:solidFill>
                <a:latin typeface="Ubuntu" panose="020B0504030602030204" pitchFamily="34" charset="0"/>
                <a:ea typeface="Tahoma"/>
                <a:cs typeface="Tahoma"/>
                <a:sym typeface="Tahoma"/>
              </a:rPr>
              <a:t>d,p</a:t>
            </a:r>
            <a:r>
              <a:rPr lang="en-US" sz="2400" dirty="0">
                <a:solidFill>
                  <a:schemeClr val="bg1"/>
                </a:solidFill>
                <a:latin typeface="Ubuntu" panose="020B0504030602030204" pitchFamily="34" charset="0"/>
                <a:ea typeface="Tahoma"/>
                <a:cs typeface="Tahoma"/>
                <a:sym typeface="Tahoma"/>
              </a:rPr>
              <a:t>)</a:t>
            </a:r>
          </a:p>
          <a:p>
            <a:pPr marL="1707739" lvl="1" indent="-484083">
              <a:buClr>
                <a:srgbClr val="002060"/>
              </a:buClr>
              <a:buSzPct val="100000"/>
              <a:buFont typeface="Arial"/>
              <a:buChar char="•"/>
            </a:pPr>
            <a:r>
              <a:rPr lang="en-US" sz="2400" dirty="0">
                <a:solidFill>
                  <a:schemeClr val="bg1"/>
                </a:solidFill>
                <a:latin typeface="Ubuntu" panose="020B0504030602030204" pitchFamily="34" charset="0"/>
                <a:ea typeface="Tahoma"/>
                <a:cs typeface="Tahoma"/>
                <a:sym typeface="Tahoma"/>
              </a:rPr>
              <a:t>SMD</a:t>
            </a:r>
            <a:r>
              <a:rPr lang="en-US" sz="2400" baseline="30000" dirty="0">
                <a:solidFill>
                  <a:schemeClr val="bg1"/>
                </a:solidFill>
                <a:latin typeface="Ubuntu" panose="020B0504030602030204" pitchFamily="34" charset="0"/>
                <a:ea typeface="Tahoma"/>
                <a:cs typeface="Tahoma"/>
                <a:sym typeface="Tahoma"/>
              </a:rPr>
              <a:t>5</a:t>
            </a:r>
            <a:r>
              <a:rPr lang="en-US" sz="2400" dirty="0">
                <a:solidFill>
                  <a:schemeClr val="bg1"/>
                </a:solidFill>
                <a:latin typeface="Ubuntu" panose="020B0504030602030204" pitchFamily="34" charset="0"/>
                <a:ea typeface="Tahoma"/>
                <a:cs typeface="Tahoma"/>
                <a:sym typeface="Tahoma"/>
              </a:rPr>
              <a:t> solvent method – toluene</a:t>
            </a:r>
          </a:p>
          <a:p>
            <a:pPr marL="1707739" lvl="1" indent="-484083">
              <a:buClr>
                <a:srgbClr val="002060"/>
              </a:buClr>
              <a:buSzPct val="100000"/>
              <a:buFont typeface="Arial"/>
              <a:buChar char="•"/>
            </a:pPr>
            <a:r>
              <a:rPr lang="en-US" sz="2400" dirty="0">
                <a:solidFill>
                  <a:schemeClr val="bg1"/>
                </a:solidFill>
                <a:latin typeface="Ubuntu" panose="020B0504030602030204" pitchFamily="34" charset="0"/>
                <a:ea typeface="Tahoma"/>
                <a:cs typeface="Tahoma"/>
                <a:sym typeface="Tahoma"/>
              </a:rPr>
              <a:t>Charges taken from ESP fit</a:t>
            </a:r>
          </a:p>
        </p:txBody>
      </p:sp>
      <p:sp>
        <p:nvSpPr>
          <p:cNvPr id="89" name="Shape 89"/>
          <p:cNvSpPr/>
          <p:nvPr/>
        </p:nvSpPr>
        <p:spPr>
          <a:xfrm>
            <a:off x="472892" y="24827879"/>
            <a:ext cx="9167158" cy="12586321"/>
          </a:xfrm>
          <a:prstGeom prst="rect">
            <a:avLst/>
          </a:prstGeom>
          <a:gradFill flip="none" rotWithShape="1">
            <a:gsLst>
              <a:gs pos="25000">
                <a:srgbClr val="002060"/>
              </a:gs>
              <a:gs pos="10000">
                <a:schemeClr val="accent1"/>
              </a:gs>
              <a:gs pos="50000">
                <a:srgbClr val="002060"/>
              </a:gs>
              <a:gs pos="75000">
                <a:srgbClr val="002060"/>
              </a:gs>
              <a:gs pos="90000">
                <a:schemeClr val="accent1"/>
              </a:gs>
            </a:gsLst>
            <a:path path="circle">
              <a:fillToRect l="100000" t="100000"/>
            </a:path>
            <a:tileRect r="-100000" b="-100000"/>
          </a:gradFill>
          <a:ln w="114300" cap="flat" cmpd="sng">
            <a:solidFill>
              <a:schemeClr val="bg1"/>
            </a:solidFill>
            <a:prstDash val="solid"/>
            <a:miter/>
            <a:headEnd type="none" w="med" len="med"/>
            <a:tailEnd type="none" w="med" len="med"/>
          </a:ln>
        </p:spPr>
        <p:txBody>
          <a:bodyPr lIns="85368" tIns="42671" rIns="85368" bIns="42671" anchor="ctr" anchorCtr="0">
            <a:noAutofit/>
          </a:bodyPr>
          <a:lstStyle/>
          <a:p>
            <a:endParaRPr sz="4447" dirty="0">
              <a:solidFill>
                <a:schemeClr val="dk1"/>
              </a:solidFill>
              <a:latin typeface="Calibri"/>
              <a:ea typeface="Calibri"/>
              <a:cs typeface="Calibri"/>
              <a:sym typeface="Calibri"/>
            </a:endParaRPr>
          </a:p>
          <a:p>
            <a:endParaRPr sz="4447" dirty="0">
              <a:solidFill>
                <a:schemeClr val="dk1"/>
              </a:solidFill>
              <a:latin typeface="Calibri"/>
              <a:ea typeface="Calibri"/>
              <a:cs typeface="Calibri"/>
              <a:sym typeface="Calibri"/>
            </a:endParaRPr>
          </a:p>
          <a:p>
            <a:endParaRPr sz="4447" dirty="0">
              <a:solidFill>
                <a:schemeClr val="dk1"/>
              </a:solidFill>
              <a:latin typeface="Calibri"/>
              <a:ea typeface="Calibri"/>
              <a:cs typeface="Calibri"/>
              <a:sym typeface="Calibri"/>
            </a:endParaRPr>
          </a:p>
          <a:p>
            <a:endParaRPr sz="4447" dirty="0">
              <a:solidFill>
                <a:schemeClr val="dk1"/>
              </a:solidFill>
              <a:latin typeface="Calibri"/>
              <a:ea typeface="Calibri"/>
              <a:cs typeface="Calibri"/>
              <a:sym typeface="Calibri"/>
            </a:endParaRPr>
          </a:p>
          <a:p>
            <a:endParaRPr sz="4447" dirty="0">
              <a:solidFill>
                <a:schemeClr val="dk1"/>
              </a:solidFill>
              <a:latin typeface="Calibri"/>
              <a:ea typeface="Calibri"/>
              <a:cs typeface="Calibri"/>
              <a:sym typeface="Calibri"/>
            </a:endParaRPr>
          </a:p>
          <a:p>
            <a:endParaRPr sz="4447" dirty="0">
              <a:solidFill>
                <a:schemeClr val="dk1"/>
              </a:solidFill>
              <a:latin typeface="Calibri"/>
              <a:ea typeface="Calibri"/>
              <a:cs typeface="Calibri"/>
              <a:sym typeface="Calibri"/>
            </a:endParaRPr>
          </a:p>
          <a:p>
            <a:endParaRPr sz="4447" dirty="0">
              <a:solidFill>
                <a:schemeClr val="dk1"/>
              </a:solidFill>
              <a:latin typeface="Calibri"/>
              <a:ea typeface="Calibri"/>
              <a:cs typeface="Calibri"/>
              <a:sym typeface="Calibri"/>
            </a:endParaRPr>
          </a:p>
          <a:p>
            <a:endParaRPr sz="4447" dirty="0">
              <a:solidFill>
                <a:schemeClr val="dk1"/>
              </a:solidFill>
              <a:latin typeface="Calibri"/>
              <a:ea typeface="Calibri"/>
              <a:cs typeface="Calibri"/>
              <a:sym typeface="Calibri"/>
            </a:endParaRPr>
          </a:p>
          <a:p>
            <a:endParaRPr sz="4447" dirty="0">
              <a:solidFill>
                <a:schemeClr val="dk1"/>
              </a:solidFill>
              <a:latin typeface="Calibri"/>
              <a:ea typeface="Calibri"/>
              <a:cs typeface="Calibri"/>
              <a:sym typeface="Calibri"/>
            </a:endParaRPr>
          </a:p>
          <a:p>
            <a:endParaRPr sz="4447" dirty="0">
              <a:solidFill>
                <a:schemeClr val="dk1"/>
              </a:solidFill>
              <a:latin typeface="Calibri"/>
              <a:ea typeface="Calibri"/>
              <a:cs typeface="Calibri"/>
              <a:sym typeface="Calibri"/>
            </a:endParaRPr>
          </a:p>
          <a:p>
            <a:endParaRPr sz="4447" dirty="0">
              <a:solidFill>
                <a:schemeClr val="dk1"/>
              </a:solidFill>
              <a:latin typeface="Calibri"/>
              <a:ea typeface="Calibri"/>
              <a:cs typeface="Calibri"/>
              <a:sym typeface="Calibri"/>
            </a:endParaRPr>
          </a:p>
          <a:p>
            <a:endParaRPr sz="4447" dirty="0">
              <a:solidFill>
                <a:schemeClr val="dk1"/>
              </a:solidFill>
              <a:latin typeface="Calibri"/>
              <a:ea typeface="Calibri"/>
              <a:cs typeface="Calibri"/>
              <a:sym typeface="Calibri"/>
            </a:endParaRPr>
          </a:p>
          <a:p>
            <a:endParaRPr sz="4447" dirty="0">
              <a:solidFill>
                <a:schemeClr val="dk1"/>
              </a:solidFill>
              <a:latin typeface="Calibri"/>
              <a:ea typeface="Calibri"/>
              <a:cs typeface="Calibri"/>
              <a:sym typeface="Calibri"/>
            </a:endParaRPr>
          </a:p>
          <a:p>
            <a:endParaRPr sz="4447" dirty="0">
              <a:solidFill>
                <a:schemeClr val="dk1"/>
              </a:solidFill>
              <a:latin typeface="Calibri"/>
              <a:ea typeface="Calibri"/>
              <a:cs typeface="Calibri"/>
              <a:sym typeface="Calibri"/>
            </a:endParaRPr>
          </a:p>
          <a:p>
            <a:endParaRPr sz="4447" dirty="0">
              <a:solidFill>
                <a:schemeClr val="dk1"/>
              </a:solidFill>
              <a:latin typeface="Calibri"/>
              <a:ea typeface="Calibri"/>
              <a:cs typeface="Calibri"/>
              <a:sym typeface="Calibri"/>
            </a:endParaRPr>
          </a:p>
          <a:p>
            <a:endParaRPr sz="4447" dirty="0">
              <a:solidFill>
                <a:schemeClr val="dk1"/>
              </a:solidFill>
              <a:latin typeface="Calibri"/>
              <a:ea typeface="Calibri"/>
              <a:cs typeface="Calibri"/>
              <a:sym typeface="Calibri"/>
            </a:endParaRPr>
          </a:p>
          <a:p>
            <a:endParaRPr sz="4447" dirty="0">
              <a:solidFill>
                <a:schemeClr val="dk1"/>
              </a:solidFill>
              <a:latin typeface="Calibri"/>
              <a:ea typeface="Calibri"/>
              <a:cs typeface="Calibri"/>
              <a:sym typeface="Calibri"/>
            </a:endParaRPr>
          </a:p>
          <a:p>
            <a:endParaRPr sz="4447" dirty="0">
              <a:solidFill>
                <a:schemeClr val="dk1"/>
              </a:solidFill>
              <a:latin typeface="Calibri"/>
              <a:ea typeface="Calibri"/>
              <a:cs typeface="Calibri"/>
              <a:sym typeface="Calibri"/>
            </a:endParaRPr>
          </a:p>
          <a:p>
            <a:pPr algn="ctr"/>
            <a:endParaRPr sz="2647" dirty="0">
              <a:solidFill>
                <a:schemeClr val="dk1"/>
              </a:solidFill>
              <a:latin typeface="Calibri"/>
              <a:ea typeface="Calibri"/>
              <a:cs typeface="Calibri"/>
              <a:sym typeface="Calibri"/>
            </a:endParaRPr>
          </a:p>
        </p:txBody>
      </p:sp>
      <p:sp>
        <p:nvSpPr>
          <p:cNvPr id="91" name="Shape 91"/>
          <p:cNvSpPr txBox="1"/>
          <p:nvPr/>
        </p:nvSpPr>
        <p:spPr>
          <a:xfrm>
            <a:off x="2296045" y="25108578"/>
            <a:ext cx="5406909" cy="1922176"/>
          </a:xfrm>
          <a:prstGeom prst="rect">
            <a:avLst/>
          </a:prstGeom>
          <a:noFill/>
          <a:ln>
            <a:noFill/>
          </a:ln>
        </p:spPr>
        <p:txBody>
          <a:bodyPr lIns="85368" tIns="42671" rIns="85368" bIns="42671" anchor="t" anchorCtr="0">
            <a:noAutofit/>
          </a:bodyPr>
          <a:lstStyle/>
          <a:p>
            <a:pPr algn="ctr">
              <a:buSzPct val="25000"/>
            </a:pPr>
            <a:r>
              <a:rPr lang="en-US" sz="3600" b="1" dirty="0">
                <a:solidFill>
                  <a:schemeClr val="bg1"/>
                </a:solidFill>
                <a:latin typeface="Tahoma"/>
                <a:ea typeface="Tahoma"/>
                <a:cs typeface="Tahoma"/>
                <a:sym typeface="Tahoma"/>
              </a:rPr>
              <a:t>Catalysts</a:t>
            </a:r>
          </a:p>
        </p:txBody>
      </p:sp>
      <p:sp>
        <p:nvSpPr>
          <p:cNvPr id="92" name="Shape 92"/>
          <p:cNvSpPr txBox="1"/>
          <p:nvPr/>
        </p:nvSpPr>
        <p:spPr>
          <a:xfrm>
            <a:off x="1532133" y="18637159"/>
            <a:ext cx="6795741" cy="862094"/>
          </a:xfrm>
          <a:prstGeom prst="rect">
            <a:avLst/>
          </a:prstGeom>
          <a:noFill/>
          <a:ln>
            <a:noFill/>
          </a:ln>
        </p:spPr>
        <p:txBody>
          <a:bodyPr lIns="85368" tIns="42671" rIns="85368" bIns="42671" anchor="t" anchorCtr="0">
            <a:noAutofit/>
          </a:bodyPr>
          <a:lstStyle/>
          <a:p>
            <a:pPr algn="ctr">
              <a:buSzPct val="25000"/>
            </a:pPr>
            <a:r>
              <a:rPr lang="en-US" sz="3600" b="1" dirty="0">
                <a:solidFill>
                  <a:schemeClr val="bg1"/>
                </a:solidFill>
                <a:latin typeface="Tahoma"/>
                <a:ea typeface="Tahoma"/>
                <a:cs typeface="Tahoma"/>
                <a:sym typeface="Tahoma"/>
              </a:rPr>
              <a:t>Methods</a:t>
            </a:r>
          </a:p>
        </p:txBody>
      </p:sp>
      <p:sp>
        <p:nvSpPr>
          <p:cNvPr id="93" name="Shape 93"/>
          <p:cNvSpPr/>
          <p:nvPr/>
        </p:nvSpPr>
        <p:spPr>
          <a:xfrm>
            <a:off x="10298705" y="7809320"/>
            <a:ext cx="11430000" cy="22706977"/>
          </a:xfrm>
          <a:prstGeom prst="rect">
            <a:avLst/>
          </a:prstGeom>
          <a:gradFill flip="none" rotWithShape="1">
            <a:gsLst>
              <a:gs pos="10000">
                <a:schemeClr val="accent1"/>
              </a:gs>
              <a:gs pos="25000">
                <a:srgbClr val="002060"/>
              </a:gs>
              <a:gs pos="75000">
                <a:srgbClr val="002060"/>
              </a:gs>
              <a:gs pos="50000">
                <a:srgbClr val="002060"/>
              </a:gs>
              <a:gs pos="90000">
                <a:schemeClr val="accent1"/>
              </a:gs>
            </a:gsLst>
            <a:path path="circle">
              <a:fillToRect l="100000" b="100000"/>
            </a:path>
            <a:tileRect t="-100000" r="-100000"/>
          </a:gradFill>
          <a:ln w="114300" cap="flat" cmpd="sng">
            <a:solidFill>
              <a:schemeClr val="bg1"/>
            </a:solidFill>
            <a:prstDash val="solid"/>
            <a:miter/>
            <a:headEnd type="none" w="med" len="med"/>
            <a:tailEnd type="none" w="med" len="med"/>
          </a:ln>
        </p:spPr>
        <p:txBody>
          <a:bodyPr lIns="85368" tIns="42671" rIns="85368" bIns="42671" anchor="ctr" anchorCtr="0">
            <a:noAutofit/>
          </a:bodyPr>
          <a:lstStyle/>
          <a:p>
            <a:pPr algn="ctr"/>
            <a:endParaRPr sz="7623" dirty="0">
              <a:solidFill>
                <a:schemeClr val="lt1"/>
              </a:solidFill>
              <a:latin typeface="Calibri"/>
              <a:ea typeface="Calibri"/>
              <a:cs typeface="Calibri"/>
              <a:sym typeface="Calibri"/>
            </a:endParaRPr>
          </a:p>
        </p:txBody>
      </p:sp>
      <p:sp>
        <p:nvSpPr>
          <p:cNvPr id="94" name="Shape 94"/>
          <p:cNvSpPr txBox="1"/>
          <p:nvPr/>
        </p:nvSpPr>
        <p:spPr>
          <a:xfrm>
            <a:off x="12684441" y="7802132"/>
            <a:ext cx="6816388" cy="825565"/>
          </a:xfrm>
          <a:prstGeom prst="rect">
            <a:avLst/>
          </a:prstGeom>
          <a:noFill/>
          <a:ln>
            <a:noFill/>
          </a:ln>
        </p:spPr>
        <p:txBody>
          <a:bodyPr lIns="85368" tIns="42671" rIns="85368" bIns="42671" anchor="t" anchorCtr="0">
            <a:noAutofit/>
          </a:bodyPr>
          <a:lstStyle/>
          <a:p>
            <a:pPr algn="ctr">
              <a:buSzPct val="25000"/>
            </a:pPr>
            <a:r>
              <a:rPr lang="en-US" sz="3600" b="1" dirty="0">
                <a:solidFill>
                  <a:schemeClr val="bg1"/>
                </a:solidFill>
                <a:latin typeface="Tahoma"/>
                <a:ea typeface="Tahoma"/>
                <a:cs typeface="Tahoma"/>
                <a:sym typeface="Tahoma"/>
              </a:rPr>
              <a:t>Reaction Pathway</a:t>
            </a:r>
          </a:p>
        </p:txBody>
      </p:sp>
      <p:sp>
        <p:nvSpPr>
          <p:cNvPr id="98" name="Shape 98"/>
          <p:cNvSpPr/>
          <p:nvPr/>
        </p:nvSpPr>
        <p:spPr>
          <a:xfrm>
            <a:off x="10283384" y="31791265"/>
            <a:ext cx="10278143" cy="5486400"/>
          </a:xfrm>
          <a:prstGeom prst="rect">
            <a:avLst/>
          </a:prstGeom>
          <a:solidFill>
            <a:srgbClr val="002060"/>
          </a:solidFill>
          <a:ln w="114300" cap="flat" cmpd="sng">
            <a:solidFill>
              <a:schemeClr val="bg1"/>
            </a:solidFill>
            <a:prstDash val="solid"/>
            <a:miter/>
            <a:headEnd type="none" w="med" len="med"/>
            <a:tailEnd type="none" w="med" len="med"/>
          </a:ln>
        </p:spPr>
        <p:txBody>
          <a:bodyPr lIns="85368" tIns="42671" rIns="85368" bIns="42671" anchor="ctr" anchorCtr="0">
            <a:noAutofit/>
          </a:bodyPr>
          <a:lstStyle/>
          <a:p>
            <a:endParaRPr sz="2541" dirty="0">
              <a:ln>
                <a:solidFill>
                  <a:schemeClr val="bg1"/>
                </a:solidFill>
              </a:ln>
              <a:solidFill>
                <a:schemeClr val="dk1"/>
              </a:solidFill>
              <a:latin typeface="Calibri"/>
              <a:ea typeface="Calibri"/>
              <a:cs typeface="Calibri"/>
              <a:sym typeface="Calibri"/>
            </a:endParaRPr>
          </a:p>
          <a:p>
            <a:endParaRPr sz="2541" dirty="0">
              <a:ln>
                <a:solidFill>
                  <a:schemeClr val="bg1"/>
                </a:solidFill>
              </a:ln>
              <a:solidFill>
                <a:schemeClr val="dk1"/>
              </a:solidFill>
              <a:latin typeface="Tahoma"/>
              <a:ea typeface="Tahoma"/>
              <a:cs typeface="Tahoma"/>
              <a:sym typeface="Tahoma"/>
            </a:endParaRPr>
          </a:p>
        </p:txBody>
      </p:sp>
      <p:sp>
        <p:nvSpPr>
          <p:cNvPr id="99" name="Shape 99"/>
          <p:cNvSpPr txBox="1"/>
          <p:nvPr/>
        </p:nvSpPr>
        <p:spPr>
          <a:xfrm>
            <a:off x="10298705" y="31992328"/>
            <a:ext cx="10763153" cy="1554247"/>
          </a:xfrm>
          <a:prstGeom prst="rect">
            <a:avLst/>
          </a:prstGeom>
          <a:noFill/>
          <a:ln>
            <a:noFill/>
          </a:ln>
        </p:spPr>
        <p:txBody>
          <a:bodyPr lIns="85368" tIns="42671" rIns="85368" bIns="42671" anchor="t" anchorCtr="0">
            <a:noAutofit/>
          </a:bodyPr>
          <a:lstStyle/>
          <a:p>
            <a:pPr algn="ctr">
              <a:buSzPct val="25000"/>
            </a:pPr>
            <a:r>
              <a:rPr lang="en-US" sz="3600" b="1" dirty="0">
                <a:solidFill>
                  <a:schemeClr val="bg1"/>
                </a:solidFill>
                <a:latin typeface="Tahoma"/>
                <a:ea typeface="Tahoma"/>
                <a:cs typeface="Tahoma"/>
                <a:sym typeface="Tahoma"/>
              </a:rPr>
              <a:t>References </a:t>
            </a:r>
          </a:p>
          <a:p>
            <a:pPr algn="ctr">
              <a:buSzPct val="25000"/>
            </a:pPr>
            <a:r>
              <a:rPr lang="en-US" sz="3600" b="1" dirty="0">
                <a:solidFill>
                  <a:schemeClr val="bg1"/>
                </a:solidFill>
                <a:latin typeface="Tahoma"/>
                <a:ea typeface="Tahoma"/>
                <a:cs typeface="Tahoma"/>
                <a:sym typeface="Tahoma"/>
              </a:rPr>
              <a:t>and Acknowledgments</a:t>
            </a:r>
          </a:p>
        </p:txBody>
      </p:sp>
      <p:sp>
        <p:nvSpPr>
          <p:cNvPr id="107" name="Shape 107"/>
          <p:cNvSpPr txBox="1"/>
          <p:nvPr/>
        </p:nvSpPr>
        <p:spPr>
          <a:xfrm>
            <a:off x="11229695" y="9127245"/>
            <a:ext cx="4454365" cy="1987499"/>
          </a:xfrm>
          <a:prstGeom prst="rect">
            <a:avLst/>
          </a:prstGeom>
          <a:noFill/>
          <a:ln>
            <a:noFill/>
          </a:ln>
        </p:spPr>
        <p:txBody>
          <a:bodyPr lIns="85368" tIns="42671" rIns="85368" bIns="42671" anchor="t" anchorCtr="0">
            <a:noAutofit/>
          </a:bodyPr>
          <a:lstStyle/>
          <a:p>
            <a:pPr>
              <a:buSzPct val="25000"/>
            </a:pPr>
            <a:r>
              <a:rPr lang="en-US" sz="2600" b="1" dirty="0">
                <a:solidFill>
                  <a:schemeClr val="bg1"/>
                </a:solidFill>
                <a:latin typeface="Tahoma"/>
                <a:ea typeface="Tahoma"/>
                <a:cs typeface="Tahoma"/>
                <a:sym typeface="Tahoma"/>
              </a:rPr>
              <a:t>Reactants</a:t>
            </a:r>
            <a:r>
              <a:rPr lang="en-US" sz="2400" dirty="0">
                <a:solidFill>
                  <a:schemeClr val="bg1"/>
                </a:solidFill>
                <a:latin typeface="Tahoma"/>
                <a:ea typeface="Tahoma"/>
                <a:cs typeface="Tahoma"/>
                <a:sym typeface="Tahoma"/>
              </a:rPr>
              <a:t>: Al –centered catalyst and </a:t>
            </a:r>
            <a:r>
              <a:rPr lang="en-US" sz="2400" dirty="0" err="1">
                <a:solidFill>
                  <a:schemeClr val="bg1"/>
                </a:solidFill>
                <a:latin typeface="Tahoma"/>
                <a:ea typeface="Tahoma"/>
                <a:cs typeface="Tahoma"/>
                <a:sym typeface="Tahoma"/>
              </a:rPr>
              <a:t>caprolactone</a:t>
            </a:r>
            <a:r>
              <a:rPr lang="en-US" sz="2400" dirty="0">
                <a:solidFill>
                  <a:schemeClr val="bg1"/>
                </a:solidFill>
                <a:latin typeface="Tahoma"/>
                <a:ea typeface="Tahoma"/>
                <a:cs typeface="Tahoma"/>
                <a:sym typeface="Tahoma"/>
              </a:rPr>
              <a:t>. All geometries in this section are optimized in Gaussian. </a:t>
            </a:r>
          </a:p>
        </p:txBody>
      </p:sp>
      <p:sp>
        <p:nvSpPr>
          <p:cNvPr id="122" name="Shape 122"/>
          <p:cNvSpPr txBox="1"/>
          <p:nvPr/>
        </p:nvSpPr>
        <p:spPr>
          <a:xfrm>
            <a:off x="16696888" y="28203655"/>
            <a:ext cx="4445471" cy="560012"/>
          </a:xfrm>
          <a:prstGeom prst="rect">
            <a:avLst/>
          </a:prstGeom>
          <a:noFill/>
          <a:ln>
            <a:noFill/>
          </a:ln>
        </p:spPr>
        <p:txBody>
          <a:bodyPr lIns="85368" tIns="42671" rIns="85368" bIns="42671" anchor="t" anchorCtr="0">
            <a:noAutofit/>
          </a:bodyPr>
          <a:lstStyle/>
          <a:p>
            <a:pPr>
              <a:buSzPct val="25000"/>
            </a:pPr>
            <a:r>
              <a:rPr lang="en-US" sz="2600" b="1" dirty="0">
                <a:solidFill>
                  <a:schemeClr val="bg1"/>
                </a:solidFill>
                <a:latin typeface="Tahoma"/>
                <a:ea typeface="Tahoma"/>
                <a:cs typeface="Tahoma"/>
                <a:sym typeface="Tahoma"/>
              </a:rPr>
              <a:t>Product</a:t>
            </a:r>
          </a:p>
        </p:txBody>
      </p:sp>
      <p:sp>
        <p:nvSpPr>
          <p:cNvPr id="143" name="Shape 143"/>
          <p:cNvSpPr txBox="1"/>
          <p:nvPr/>
        </p:nvSpPr>
        <p:spPr>
          <a:xfrm>
            <a:off x="1223014" y="32180415"/>
            <a:ext cx="7666914" cy="4970900"/>
          </a:xfrm>
          <a:prstGeom prst="rect">
            <a:avLst/>
          </a:prstGeom>
          <a:noFill/>
          <a:ln>
            <a:noFill/>
          </a:ln>
        </p:spPr>
        <p:txBody>
          <a:bodyPr lIns="85368" tIns="42671" rIns="85368" bIns="42671" anchor="t" anchorCtr="0">
            <a:noAutofit/>
          </a:bodyPr>
          <a:lstStyle/>
          <a:p>
            <a:pPr>
              <a:buSzPct val="25000"/>
            </a:pPr>
            <a:r>
              <a:rPr lang="en-US" sz="2400" dirty="0">
                <a:solidFill>
                  <a:schemeClr val="bg1"/>
                </a:solidFill>
                <a:latin typeface="Tahoma"/>
                <a:ea typeface="Tahoma"/>
                <a:cs typeface="Tahoma"/>
                <a:sym typeface="Tahoma"/>
              </a:rPr>
              <a:t>An optimized geometry of the Al-centered catalyst with 2 methyl groups (highlighted green) in the substitution sites on the tridentate ligand. For purposes of clarity, the </a:t>
            </a:r>
            <a:r>
              <a:rPr lang="en-US" sz="2400" dirty="0" err="1">
                <a:solidFill>
                  <a:schemeClr val="bg1"/>
                </a:solidFill>
                <a:latin typeface="Tahoma"/>
                <a:ea typeface="Tahoma"/>
                <a:cs typeface="Tahoma"/>
                <a:sym typeface="Tahoma"/>
              </a:rPr>
              <a:t>dimethylphenoxy</a:t>
            </a:r>
            <a:r>
              <a:rPr lang="en-US" sz="2400" dirty="0">
                <a:solidFill>
                  <a:schemeClr val="bg1"/>
                </a:solidFill>
                <a:latin typeface="Tahoma"/>
                <a:ea typeface="Tahoma"/>
                <a:cs typeface="Tahoma"/>
                <a:sym typeface="Tahoma"/>
              </a:rPr>
              <a:t> groups are faded. The catalyst referred to in this paper as “one CF</a:t>
            </a:r>
            <a:r>
              <a:rPr lang="en-US" sz="2400" baseline="-25000" dirty="0">
                <a:solidFill>
                  <a:schemeClr val="bg1"/>
                </a:solidFill>
                <a:latin typeface="Tahoma"/>
                <a:ea typeface="Tahoma"/>
                <a:cs typeface="Tahoma"/>
                <a:sym typeface="Tahoma"/>
              </a:rPr>
              <a:t>3</a:t>
            </a:r>
            <a:r>
              <a:rPr lang="en-US" sz="2400" dirty="0">
                <a:solidFill>
                  <a:schemeClr val="bg1"/>
                </a:solidFill>
                <a:latin typeface="Tahoma"/>
                <a:ea typeface="Tahoma"/>
                <a:cs typeface="Tahoma"/>
                <a:sym typeface="Tahoma"/>
              </a:rPr>
              <a:t> group” appears similar to this displayed catalyst; however, the hydrogens on the bottom-most methyl group are replaced with fluorine atoms. The catalyst referred to as “two CF</a:t>
            </a:r>
            <a:r>
              <a:rPr lang="en-US" sz="2400" baseline="-25000" dirty="0">
                <a:solidFill>
                  <a:schemeClr val="bg1"/>
                </a:solidFill>
                <a:latin typeface="Tahoma"/>
                <a:ea typeface="Tahoma"/>
                <a:cs typeface="Tahoma"/>
                <a:sym typeface="Tahoma"/>
              </a:rPr>
              <a:t>3</a:t>
            </a:r>
            <a:r>
              <a:rPr lang="en-US" sz="2400" dirty="0">
                <a:solidFill>
                  <a:schemeClr val="bg1"/>
                </a:solidFill>
                <a:latin typeface="Tahoma"/>
                <a:ea typeface="Tahoma"/>
                <a:cs typeface="Tahoma"/>
                <a:sym typeface="Tahoma"/>
              </a:rPr>
              <a:t> groups” retains the fluorine substitutions on the bottom-most methyl group and has fluorine substitutes on the next highlighted group going from bottom to top. </a:t>
            </a:r>
          </a:p>
        </p:txBody>
      </p:sp>
      <p:pic>
        <p:nvPicPr>
          <p:cNvPr id="68" name="Picture 67" descr="Pep sea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4752" y="999380"/>
            <a:ext cx="4464862" cy="4464862"/>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
        <p:nvSpPr>
          <p:cNvPr id="147" name="TextBox 146"/>
          <p:cNvSpPr txBox="1"/>
          <p:nvPr/>
        </p:nvSpPr>
        <p:spPr>
          <a:xfrm>
            <a:off x="10451962" y="33334315"/>
            <a:ext cx="9467850" cy="4462760"/>
          </a:xfrm>
          <a:prstGeom prst="rect">
            <a:avLst/>
          </a:prstGeom>
          <a:noFill/>
        </p:spPr>
        <p:txBody>
          <a:bodyPr wrap="square" rtlCol="0">
            <a:spAutoFit/>
          </a:bodyPr>
          <a:lstStyle/>
          <a:p>
            <a:pPr>
              <a:buSzPct val="25000"/>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rPr>
              <a:t>Funding provided by the Natural Science Division, </a:t>
            </a:r>
            <a:r>
              <a:rPr lang="en-US" sz="2400" dirty="0" err="1">
                <a:solidFill>
                  <a:schemeClr val="bg1"/>
                </a:solidFill>
                <a:latin typeface="Tahoma" panose="020B0604030504040204" pitchFamily="34" charset="0"/>
                <a:ea typeface="Tahoma" panose="020B0604030504040204" pitchFamily="34" charset="0"/>
                <a:cs typeface="Tahoma" panose="020B0604030504040204" pitchFamily="34" charset="0"/>
                <a:sym typeface="Calibri"/>
              </a:rPr>
              <a:t>Seaver</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rPr>
              <a:t> College, Pepperdine University.  </a:t>
            </a:r>
          </a:p>
          <a:p>
            <a:pPr>
              <a:buSzPct val="25000"/>
            </a:pP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a:p>
            <a:pPr marL="388602" indent="-388602">
              <a:buAutoNum type="arabicParenR"/>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Frisch </a:t>
            </a:r>
            <a:r>
              <a:rPr lang="en-US" sz="2000" i="1" dirty="0">
                <a:solidFill>
                  <a:schemeClr val="bg1"/>
                </a:solidFill>
                <a:latin typeface="Tahoma" panose="020B0604030504040204" pitchFamily="34" charset="0"/>
                <a:ea typeface="Tahoma" panose="020B0604030504040204" pitchFamily="34" charset="0"/>
                <a:cs typeface="Tahoma" panose="020B0604030504040204" pitchFamily="34" charset="0"/>
              </a:rPr>
              <a:t>et al. Gaussian09,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Gaussian, Inc., Wallingford, CT, 2010.</a:t>
            </a:r>
          </a:p>
          <a:p>
            <a:pPr marL="388602" indent="-388602">
              <a:buAutoNum type="arabicParenR"/>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Stevens </a:t>
            </a:r>
            <a:r>
              <a:rPr lang="en-US" sz="2000" i="1" dirty="0">
                <a:solidFill>
                  <a:schemeClr val="bg1"/>
                </a:solidFill>
                <a:latin typeface="Tahoma" panose="020B0604030504040204" pitchFamily="34" charset="0"/>
                <a:ea typeface="Tahoma" panose="020B0604030504040204" pitchFamily="34" charset="0"/>
                <a:cs typeface="Tahoma" panose="020B0604030504040204" pitchFamily="34" charset="0"/>
              </a:rPr>
              <a:t>et al., J. Phys. Chem.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1994</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98</a:t>
            </a:r>
            <a:r>
              <a:rPr lang="en-US" sz="2000" i="1" dirty="0">
                <a:solidFill>
                  <a:schemeClr val="bg1"/>
                </a:solidFill>
                <a:latin typeface="Tahoma" panose="020B0604030504040204" pitchFamily="34" charset="0"/>
                <a:ea typeface="Tahoma" panose="020B0604030504040204" pitchFamily="34" charset="0"/>
                <a:cs typeface="Tahoma" panose="020B0604030504040204" pitchFamily="34" charset="0"/>
              </a:rPr>
              <a:t>, 11623</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88602" indent="-388602">
              <a:buAutoNum type="arabicParenR"/>
            </a:pPr>
            <a:r>
              <a:rPr lang="en-US" sz="2000" dirty="0" err="1">
                <a:solidFill>
                  <a:schemeClr val="bg1"/>
                </a:solidFill>
                <a:latin typeface="Tahoma" panose="020B0604030504040204" pitchFamily="34" charset="0"/>
                <a:ea typeface="Tahoma" panose="020B0604030504040204" pitchFamily="34" charset="0"/>
                <a:cs typeface="Tahoma" panose="020B0604030504040204" pitchFamily="34" charset="0"/>
              </a:rPr>
              <a:t>Hehre</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i="1" dirty="0">
                <a:solidFill>
                  <a:schemeClr val="bg1"/>
                </a:solidFill>
                <a:latin typeface="Tahoma" panose="020B0604030504040204" pitchFamily="34" charset="0"/>
                <a:ea typeface="Tahoma" panose="020B0604030504040204" pitchFamily="34" charset="0"/>
                <a:cs typeface="Tahoma" panose="020B0604030504040204" pitchFamily="34" charset="0"/>
              </a:rPr>
              <a:t>et al., Ab Initio Molecular Orbital Theory</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Wiley: New York, 1986</a:t>
            </a:r>
          </a:p>
          <a:p>
            <a:pPr marL="388602" indent="-388602">
              <a:buAutoNum type="arabicParenR"/>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Ling</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i="1" dirty="0">
                <a:solidFill>
                  <a:schemeClr val="bg1"/>
                </a:solidFill>
                <a:latin typeface="Tahoma" panose="020B0604030504040204" pitchFamily="34" charset="0"/>
                <a:ea typeface="Tahoma" panose="020B0604030504040204" pitchFamily="34" charset="0"/>
                <a:cs typeface="Tahoma" panose="020B0604030504040204" pitchFamily="34" charset="0"/>
              </a:rPr>
              <a:t>et al., Polymer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2009</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50</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3575</a:t>
            </a:r>
          </a:p>
          <a:p>
            <a:pPr marL="388602" indent="-388602">
              <a:buAutoNum type="arabicParenR"/>
            </a:pPr>
            <a:r>
              <a:rPr lang="en-US" sz="2000" dirty="0" err="1">
                <a:solidFill>
                  <a:schemeClr val="bg1"/>
                </a:solidFill>
                <a:latin typeface="Tahoma" panose="020B0604030504040204" pitchFamily="34" charset="0"/>
                <a:ea typeface="Tahoma" panose="020B0604030504040204" pitchFamily="34" charset="0"/>
                <a:cs typeface="Tahoma" panose="020B0604030504040204" pitchFamily="34" charset="0"/>
              </a:rPr>
              <a:t>Merenich</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i="1" dirty="0">
                <a:solidFill>
                  <a:schemeClr val="bg1"/>
                </a:solidFill>
                <a:latin typeface="Tahoma" panose="020B0604030504040204" pitchFamily="34" charset="0"/>
                <a:ea typeface="Tahoma" panose="020B0604030504040204" pitchFamily="34" charset="0"/>
                <a:cs typeface="Tahoma" panose="020B0604030504040204" pitchFamily="34" charset="0"/>
              </a:rPr>
              <a:t>et al.,</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i="1" dirty="0">
                <a:solidFill>
                  <a:schemeClr val="bg1"/>
                </a:solidFill>
                <a:latin typeface="Tahoma" panose="020B0604030504040204" pitchFamily="34" charset="0"/>
                <a:ea typeface="Tahoma" panose="020B0604030504040204" pitchFamily="34" charset="0"/>
                <a:cs typeface="Tahoma" panose="020B0604030504040204" pitchFamily="34" charset="0"/>
              </a:rPr>
              <a:t>J. Phys. Chem. B</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2009,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113,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18</a:t>
            </a:r>
          </a:p>
          <a:p>
            <a:pPr marL="388602" indent="-388602">
              <a:buAutoNum type="arabicParenR"/>
            </a:pPr>
            <a:r>
              <a:rPr lang="en-US" sz="2000" dirty="0" err="1">
                <a:solidFill>
                  <a:schemeClr val="bg1"/>
                </a:solidFill>
                <a:latin typeface="Tahoma" panose="020B0604030504040204" pitchFamily="34" charset="0"/>
                <a:ea typeface="Tahoma" panose="020B0604030504040204" pitchFamily="34" charset="0"/>
                <a:cs typeface="Tahoma" panose="020B0604030504040204" pitchFamily="34" charset="0"/>
              </a:rPr>
              <a:t>Cahard</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i="1" dirty="0">
                <a:solidFill>
                  <a:schemeClr val="bg1"/>
                </a:solidFill>
                <a:latin typeface="Tahoma" panose="020B0604030504040204" pitchFamily="34" charset="0"/>
                <a:ea typeface="Tahoma" panose="020B0604030504040204" pitchFamily="34" charset="0"/>
                <a:cs typeface="Tahoma" panose="020B0604030504040204" pitchFamily="34" charset="0"/>
              </a:rPr>
              <a:t>et al., Chem. Soc. Rev.,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2014,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43</a:t>
            </a:r>
            <a:r>
              <a:rPr lang="en-US" sz="2000"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135</a:t>
            </a:r>
          </a:p>
          <a:p>
            <a:pPr marL="388602" indent="-388602">
              <a:buAutoNum type="arabicParenR"/>
            </a:pPr>
            <a:r>
              <a:rPr lang="en-US" sz="2000" dirty="0" err="1">
                <a:solidFill>
                  <a:schemeClr val="bg1"/>
                </a:solidFill>
                <a:latin typeface="Tahoma" panose="020B0604030504040204" pitchFamily="34" charset="0"/>
                <a:ea typeface="Tahoma" panose="020B0604030504040204" pitchFamily="34" charset="0"/>
                <a:cs typeface="Tahoma" panose="020B0604030504040204" pitchFamily="34" charset="0"/>
              </a:rPr>
              <a:t>Sarazin</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i="1" dirty="0">
                <a:solidFill>
                  <a:schemeClr val="bg1"/>
                </a:solidFill>
                <a:latin typeface="Tahoma" panose="020B0604030504040204" pitchFamily="34" charset="0"/>
                <a:ea typeface="Tahoma" panose="020B0604030504040204" pitchFamily="34" charset="0"/>
                <a:cs typeface="Tahoma" panose="020B0604030504040204" pitchFamily="34" charset="0"/>
              </a:rPr>
              <a:t>et al., Chem. Rev.,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2015,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115 (9)</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3564</a:t>
            </a:r>
          </a:p>
          <a:p>
            <a:pPr>
              <a:buSzPct val="25000"/>
            </a:pP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a:p>
            <a:pPr>
              <a:buSzPct val="25000"/>
            </a:pPr>
            <a:endParaRPr lang="en-US" sz="24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sym typeface="Calibri"/>
            </a:endParaRPr>
          </a:p>
          <a:p>
            <a:pPr>
              <a:buSzPct val="25000"/>
            </a:pPr>
            <a:endParaRPr lang="en-US" sz="24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19" name="Shape 108"/>
          <p:cNvSpPr txBox="1"/>
          <p:nvPr/>
        </p:nvSpPr>
        <p:spPr>
          <a:xfrm>
            <a:off x="14955074" y="16739659"/>
            <a:ext cx="4445471" cy="560012"/>
          </a:xfrm>
          <a:prstGeom prst="rect">
            <a:avLst/>
          </a:prstGeom>
          <a:noFill/>
          <a:ln>
            <a:noFill/>
          </a:ln>
        </p:spPr>
        <p:txBody>
          <a:bodyPr lIns="85368" tIns="42671" rIns="85368" bIns="42671" anchor="t" anchorCtr="0">
            <a:noAutofit/>
          </a:bodyPr>
          <a:lstStyle/>
          <a:p>
            <a:pPr>
              <a:buSzPct val="25000"/>
            </a:pPr>
            <a:r>
              <a:rPr lang="en-US" sz="2600" b="1" dirty="0">
                <a:solidFill>
                  <a:schemeClr val="bg1"/>
                </a:solidFill>
                <a:latin typeface="Tahoma"/>
                <a:ea typeface="Tahoma"/>
                <a:cs typeface="Tahoma"/>
                <a:sym typeface="Tahoma"/>
              </a:rPr>
              <a:t>Transition State 1</a:t>
            </a:r>
          </a:p>
          <a:p>
            <a:pPr>
              <a:buSzPct val="25000"/>
            </a:pPr>
            <a:endParaRPr lang="en-US" sz="2600" b="1" dirty="0">
              <a:solidFill>
                <a:schemeClr val="bg1"/>
              </a:solidFill>
              <a:latin typeface="Tahoma"/>
              <a:ea typeface="Tahoma"/>
              <a:cs typeface="Tahoma"/>
              <a:sym typeface="Tahoma"/>
            </a:endParaRPr>
          </a:p>
        </p:txBody>
      </p:sp>
      <p:sp>
        <p:nvSpPr>
          <p:cNvPr id="121" name="Shape 108"/>
          <p:cNvSpPr txBox="1"/>
          <p:nvPr/>
        </p:nvSpPr>
        <p:spPr>
          <a:xfrm>
            <a:off x="15055358" y="23379112"/>
            <a:ext cx="4445471" cy="560012"/>
          </a:xfrm>
          <a:prstGeom prst="rect">
            <a:avLst/>
          </a:prstGeom>
          <a:noFill/>
          <a:ln>
            <a:noFill/>
          </a:ln>
        </p:spPr>
        <p:txBody>
          <a:bodyPr lIns="85368" tIns="42671" rIns="85368" bIns="42671" anchor="t" anchorCtr="0">
            <a:noAutofit/>
          </a:bodyPr>
          <a:lstStyle/>
          <a:p>
            <a:pPr>
              <a:buSzPct val="25000"/>
            </a:pPr>
            <a:r>
              <a:rPr lang="en-US" sz="2600" b="1" dirty="0">
                <a:solidFill>
                  <a:schemeClr val="bg1"/>
                </a:solidFill>
                <a:latin typeface="Tahoma"/>
                <a:ea typeface="Tahoma"/>
                <a:cs typeface="Tahoma"/>
                <a:sym typeface="Tahoma"/>
              </a:rPr>
              <a:t>Transition State 2</a:t>
            </a:r>
          </a:p>
        </p:txBody>
      </p:sp>
      <p:sp>
        <p:nvSpPr>
          <p:cNvPr id="127" name="Shape 93"/>
          <p:cNvSpPr/>
          <p:nvPr/>
        </p:nvSpPr>
        <p:spPr>
          <a:xfrm>
            <a:off x="22424124" y="7582522"/>
            <a:ext cx="11430000" cy="10836493"/>
          </a:xfrm>
          <a:prstGeom prst="rect">
            <a:avLst/>
          </a:prstGeom>
          <a:gradFill flip="none" rotWithShape="1">
            <a:gsLst>
              <a:gs pos="10000">
                <a:schemeClr val="accent1"/>
              </a:gs>
              <a:gs pos="25000">
                <a:srgbClr val="002060"/>
              </a:gs>
              <a:gs pos="44000">
                <a:srgbClr val="002060"/>
              </a:gs>
              <a:gs pos="75000">
                <a:srgbClr val="002060"/>
              </a:gs>
              <a:gs pos="90000">
                <a:schemeClr val="accent1"/>
              </a:gs>
            </a:gsLst>
            <a:path path="circle">
              <a:fillToRect l="100000" t="100000"/>
            </a:path>
            <a:tileRect r="-100000" b="-100000"/>
          </a:gradFill>
          <a:ln w="114300" cap="flat" cmpd="sng">
            <a:solidFill>
              <a:schemeClr val="bg1"/>
            </a:solidFill>
            <a:prstDash val="solid"/>
            <a:miter/>
            <a:headEnd type="none" w="med" len="med"/>
            <a:tailEnd type="none" w="med" len="med"/>
          </a:ln>
        </p:spPr>
        <p:txBody>
          <a:bodyPr lIns="85368" tIns="42671" rIns="85368" bIns="42671" anchor="ctr" anchorCtr="0">
            <a:noAutofit/>
          </a:bodyPr>
          <a:lstStyle/>
          <a:p>
            <a:pPr algn="ctr"/>
            <a:endParaRPr sz="7623">
              <a:solidFill>
                <a:schemeClr val="lt1"/>
              </a:solidFill>
              <a:latin typeface="Calibri"/>
              <a:ea typeface="Calibri"/>
              <a:cs typeface="Calibri"/>
              <a:sym typeface="Calibri"/>
            </a:endParaRPr>
          </a:p>
        </p:txBody>
      </p:sp>
      <p:sp>
        <p:nvSpPr>
          <p:cNvPr id="135" name="Shape 93"/>
          <p:cNvSpPr/>
          <p:nvPr/>
        </p:nvSpPr>
        <p:spPr>
          <a:xfrm>
            <a:off x="22424124" y="20688925"/>
            <a:ext cx="11430000" cy="9144000"/>
          </a:xfrm>
          <a:prstGeom prst="rect">
            <a:avLst/>
          </a:prstGeom>
          <a:gradFill flip="none" rotWithShape="1">
            <a:gsLst>
              <a:gs pos="10000">
                <a:schemeClr val="accent1"/>
              </a:gs>
              <a:gs pos="25000">
                <a:srgbClr val="002060"/>
              </a:gs>
              <a:gs pos="75000">
                <a:srgbClr val="002060"/>
              </a:gs>
              <a:gs pos="50000">
                <a:srgbClr val="002060"/>
              </a:gs>
              <a:gs pos="90000">
                <a:schemeClr val="accent1"/>
              </a:gs>
            </a:gsLst>
            <a:path path="circle">
              <a:fillToRect l="100000" b="100000"/>
            </a:path>
            <a:tileRect t="-100000" r="-100000"/>
          </a:gradFill>
          <a:ln w="114300" cap="flat" cmpd="sng">
            <a:solidFill>
              <a:schemeClr val="bg1"/>
            </a:solidFill>
            <a:prstDash val="solid"/>
            <a:miter/>
            <a:headEnd type="none" w="med" len="med"/>
            <a:tailEnd type="none" w="med" len="med"/>
          </a:ln>
        </p:spPr>
        <p:txBody>
          <a:bodyPr lIns="85368" tIns="42671" rIns="85368" bIns="42671" anchor="ctr" anchorCtr="0">
            <a:noAutofit/>
          </a:bodyPr>
          <a:lstStyle/>
          <a:p>
            <a:pPr algn="ctr"/>
            <a:endParaRPr sz="7623">
              <a:solidFill>
                <a:schemeClr val="lt1"/>
              </a:solidFill>
              <a:latin typeface="Calibri"/>
              <a:ea typeface="Calibri"/>
              <a:cs typeface="Calibri"/>
              <a:sym typeface="Calibri"/>
            </a:endParaRPr>
          </a:p>
        </p:txBody>
      </p:sp>
      <p:pic>
        <p:nvPicPr>
          <p:cNvPr id="21" name="Picture 2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0597749" y="1588066"/>
            <a:ext cx="8422042" cy="3455468"/>
          </a:xfrm>
          <a:prstGeom prst="rect">
            <a:avLst/>
          </a:prstGeom>
        </p:spPr>
      </p:pic>
      <p:sp>
        <p:nvSpPr>
          <p:cNvPr id="137" name="Shape 94"/>
          <p:cNvSpPr txBox="1"/>
          <p:nvPr/>
        </p:nvSpPr>
        <p:spPr>
          <a:xfrm>
            <a:off x="23641792" y="7831864"/>
            <a:ext cx="9767915" cy="825565"/>
          </a:xfrm>
          <a:prstGeom prst="rect">
            <a:avLst/>
          </a:prstGeom>
          <a:noFill/>
          <a:ln>
            <a:noFill/>
          </a:ln>
        </p:spPr>
        <p:txBody>
          <a:bodyPr lIns="85368" tIns="42671" rIns="85368" bIns="42671" anchor="t" anchorCtr="0">
            <a:noAutofit/>
          </a:bodyPr>
          <a:lstStyle/>
          <a:p>
            <a:pPr algn="ctr">
              <a:buSzPct val="25000"/>
            </a:pPr>
            <a:r>
              <a:rPr lang="en-US" sz="3600" b="1" dirty="0">
                <a:solidFill>
                  <a:schemeClr val="bg1"/>
                </a:solidFill>
                <a:latin typeface="Tahoma"/>
                <a:ea typeface="Tahoma"/>
                <a:cs typeface="Tahoma"/>
                <a:sym typeface="Tahoma"/>
              </a:rPr>
              <a:t>ROP </a:t>
            </a:r>
            <a:r>
              <a:rPr lang="el-GR" sz="3600" b="1" dirty="0">
                <a:solidFill>
                  <a:schemeClr val="bg1"/>
                </a:solidFill>
                <a:latin typeface="Tahoma"/>
                <a:ea typeface="Tahoma"/>
                <a:cs typeface="Tahoma"/>
                <a:sym typeface="Tahoma"/>
              </a:rPr>
              <a:t>ε</a:t>
            </a:r>
            <a:r>
              <a:rPr lang="en-US" sz="3600" b="1" dirty="0">
                <a:solidFill>
                  <a:schemeClr val="bg1"/>
                </a:solidFill>
                <a:latin typeface="Tahoma"/>
                <a:ea typeface="Tahoma"/>
                <a:cs typeface="Tahoma"/>
                <a:sym typeface="Tahoma"/>
              </a:rPr>
              <a:t>-Caprolactone</a:t>
            </a:r>
          </a:p>
        </p:txBody>
      </p:sp>
      <p:pic>
        <p:nvPicPr>
          <p:cNvPr id="23" name="Picture 22"/>
          <p:cNvPicPr>
            <a:picLocks noChangeAspect="1"/>
          </p:cNvPicPr>
          <p:nvPr/>
        </p:nvPicPr>
        <p:blipFill>
          <a:blip r:embed="rId5">
            <a:clrChange>
              <a:clrFrom>
                <a:srgbClr val="002060"/>
              </a:clrFrom>
              <a:clrTo>
                <a:srgbClr val="002060">
                  <a:alpha val="0"/>
                </a:srgbClr>
              </a:clrTo>
            </a:clrChange>
            <a:extLst>
              <a:ext uri="{28A0092B-C50C-407E-A947-70E740481C1C}">
                <a14:useLocalDpi xmlns:a14="http://schemas.microsoft.com/office/drawing/2010/main" val="0"/>
              </a:ext>
            </a:extLst>
          </a:blip>
          <a:stretch>
            <a:fillRect/>
          </a:stretch>
        </p:blipFill>
        <p:spPr>
          <a:xfrm>
            <a:off x="22719323" y="8765166"/>
            <a:ext cx="10949353" cy="6595809"/>
          </a:xfrm>
          <a:prstGeom prst="rect">
            <a:avLst/>
          </a:prstGeom>
        </p:spPr>
      </p:pic>
      <p:sp>
        <p:nvSpPr>
          <p:cNvPr id="25" name="Shape 108"/>
          <p:cNvSpPr txBox="1"/>
          <p:nvPr/>
        </p:nvSpPr>
        <p:spPr>
          <a:xfrm>
            <a:off x="14229188" y="13351794"/>
            <a:ext cx="4445471" cy="560012"/>
          </a:xfrm>
          <a:prstGeom prst="rect">
            <a:avLst/>
          </a:prstGeom>
          <a:noFill/>
          <a:ln>
            <a:noFill/>
          </a:ln>
        </p:spPr>
        <p:txBody>
          <a:bodyPr lIns="85368" tIns="42671" rIns="85368" bIns="42671" anchor="t" anchorCtr="0">
            <a:noAutofit/>
          </a:bodyPr>
          <a:lstStyle/>
          <a:p>
            <a:pPr>
              <a:buSzPct val="25000"/>
            </a:pPr>
            <a:r>
              <a:rPr lang="en-US" sz="2600" b="1" dirty="0">
                <a:solidFill>
                  <a:schemeClr val="bg1"/>
                </a:solidFill>
                <a:latin typeface="Tahoma"/>
                <a:ea typeface="Tahoma"/>
                <a:cs typeface="Tahoma"/>
                <a:sym typeface="Tahoma"/>
              </a:rPr>
              <a:t>Intermediate State A</a:t>
            </a:r>
          </a:p>
        </p:txBody>
      </p:sp>
      <p:sp>
        <p:nvSpPr>
          <p:cNvPr id="26" name="Shape 108"/>
          <p:cNvSpPr txBox="1"/>
          <p:nvPr/>
        </p:nvSpPr>
        <p:spPr>
          <a:xfrm>
            <a:off x="13876892" y="19914609"/>
            <a:ext cx="4445471" cy="560012"/>
          </a:xfrm>
          <a:prstGeom prst="rect">
            <a:avLst/>
          </a:prstGeom>
          <a:noFill/>
          <a:ln>
            <a:noFill/>
          </a:ln>
        </p:spPr>
        <p:txBody>
          <a:bodyPr lIns="85368" tIns="42671" rIns="85368" bIns="42671" anchor="t" anchorCtr="0">
            <a:noAutofit/>
          </a:bodyPr>
          <a:lstStyle/>
          <a:p>
            <a:pPr>
              <a:buSzPct val="25000"/>
            </a:pPr>
            <a:r>
              <a:rPr lang="en-US" sz="2600" b="1" dirty="0">
                <a:solidFill>
                  <a:schemeClr val="bg1"/>
                </a:solidFill>
                <a:latin typeface="Tahoma"/>
                <a:ea typeface="Tahoma"/>
                <a:cs typeface="Tahoma"/>
                <a:sym typeface="Tahoma"/>
              </a:rPr>
              <a:t>Intermediate State B</a:t>
            </a:r>
          </a:p>
        </p:txBody>
      </p:sp>
      <p:sp>
        <p:nvSpPr>
          <p:cNvPr id="27" name="Shape 94"/>
          <p:cNvSpPr txBox="1"/>
          <p:nvPr/>
        </p:nvSpPr>
        <p:spPr>
          <a:xfrm>
            <a:off x="23310041" y="20836325"/>
            <a:ext cx="9767915" cy="825565"/>
          </a:xfrm>
          <a:prstGeom prst="rect">
            <a:avLst/>
          </a:prstGeom>
          <a:noFill/>
          <a:ln>
            <a:noFill/>
          </a:ln>
        </p:spPr>
        <p:txBody>
          <a:bodyPr lIns="85368" tIns="42671" rIns="85368" bIns="42671" anchor="t" anchorCtr="0">
            <a:noAutofit/>
          </a:bodyPr>
          <a:lstStyle/>
          <a:p>
            <a:pPr algn="ctr">
              <a:buSzPct val="25000"/>
            </a:pPr>
            <a:r>
              <a:rPr lang="en-US" sz="3600" b="1" dirty="0">
                <a:solidFill>
                  <a:schemeClr val="bg1"/>
                </a:solidFill>
                <a:latin typeface="Tahoma"/>
                <a:ea typeface="Tahoma"/>
                <a:cs typeface="Tahoma"/>
                <a:sym typeface="Tahoma"/>
              </a:rPr>
              <a:t>ROP R-</a:t>
            </a:r>
            <a:r>
              <a:rPr lang="en-US" sz="3600" b="1" dirty="0" err="1">
                <a:solidFill>
                  <a:schemeClr val="bg1"/>
                </a:solidFill>
                <a:latin typeface="Tahoma"/>
                <a:ea typeface="Tahoma"/>
                <a:cs typeface="Tahoma"/>
                <a:sym typeface="Tahoma"/>
              </a:rPr>
              <a:t>lactide</a:t>
            </a:r>
            <a:endParaRPr lang="en-US" sz="3600" b="1" dirty="0">
              <a:solidFill>
                <a:schemeClr val="bg1"/>
              </a:solidFill>
              <a:latin typeface="Tahoma"/>
              <a:ea typeface="Tahoma"/>
              <a:cs typeface="Tahoma"/>
              <a:sym typeface="Tahoma"/>
            </a:endParaRPr>
          </a:p>
          <a:p>
            <a:pPr algn="ctr">
              <a:buSzPct val="25000"/>
            </a:pPr>
            <a:endParaRPr lang="en-US" sz="3600" b="1" dirty="0">
              <a:solidFill>
                <a:schemeClr val="bg1"/>
              </a:solidFill>
              <a:latin typeface="Tahoma"/>
              <a:ea typeface="Tahoma"/>
              <a:cs typeface="Tahoma"/>
              <a:sym typeface="Tahoma"/>
            </a:endParaRPr>
          </a:p>
        </p:txBody>
      </p:sp>
      <p:sp>
        <p:nvSpPr>
          <p:cNvPr id="28" name="Shape 93"/>
          <p:cNvSpPr/>
          <p:nvPr/>
        </p:nvSpPr>
        <p:spPr>
          <a:xfrm>
            <a:off x="34886343" y="7560961"/>
            <a:ext cx="14960179" cy="10042603"/>
          </a:xfrm>
          <a:prstGeom prst="rect">
            <a:avLst/>
          </a:prstGeom>
          <a:gradFill flip="none" rotWithShape="1">
            <a:gsLst>
              <a:gs pos="10000">
                <a:schemeClr val="accent1"/>
              </a:gs>
              <a:gs pos="25000">
                <a:srgbClr val="002060"/>
              </a:gs>
              <a:gs pos="75000">
                <a:srgbClr val="002060"/>
              </a:gs>
              <a:gs pos="90000">
                <a:schemeClr val="accent1"/>
              </a:gs>
            </a:gsLst>
            <a:path path="circle">
              <a:fillToRect l="100000" t="100000"/>
            </a:path>
            <a:tileRect r="-100000" b="-100000"/>
          </a:gradFill>
          <a:ln w="114300" cap="flat" cmpd="sng">
            <a:solidFill>
              <a:schemeClr val="bg1"/>
            </a:solidFill>
            <a:prstDash val="solid"/>
            <a:miter/>
            <a:headEnd type="none" w="med" len="med"/>
            <a:tailEnd type="none" w="med" len="med"/>
          </a:ln>
        </p:spPr>
        <p:txBody>
          <a:bodyPr lIns="85368" tIns="42671" rIns="85368" bIns="42671" anchor="ctr" anchorCtr="0">
            <a:noAutofit/>
          </a:bodyPr>
          <a:lstStyle/>
          <a:p>
            <a:pPr algn="ctr"/>
            <a:endParaRPr sz="7623">
              <a:solidFill>
                <a:schemeClr val="lt1"/>
              </a:solidFill>
              <a:latin typeface="Calibri"/>
              <a:ea typeface="Calibri"/>
              <a:cs typeface="Calibri"/>
              <a:sym typeface="Calibri"/>
            </a:endParaRPr>
          </a:p>
        </p:txBody>
      </p:sp>
      <p:sp>
        <p:nvSpPr>
          <p:cNvPr id="29" name="Shape 94"/>
          <p:cNvSpPr txBox="1"/>
          <p:nvPr/>
        </p:nvSpPr>
        <p:spPr>
          <a:xfrm>
            <a:off x="37861884" y="7802131"/>
            <a:ext cx="9767915" cy="825565"/>
          </a:xfrm>
          <a:prstGeom prst="rect">
            <a:avLst/>
          </a:prstGeom>
          <a:noFill/>
          <a:ln>
            <a:noFill/>
          </a:ln>
        </p:spPr>
        <p:txBody>
          <a:bodyPr lIns="85368" tIns="42671" rIns="85368" bIns="42671" anchor="t" anchorCtr="0">
            <a:noAutofit/>
          </a:bodyPr>
          <a:lstStyle/>
          <a:p>
            <a:pPr algn="ctr">
              <a:buSzPct val="25000"/>
            </a:pPr>
            <a:r>
              <a:rPr lang="en-US" sz="3600" b="1" dirty="0">
                <a:solidFill>
                  <a:schemeClr val="bg1"/>
                </a:solidFill>
                <a:latin typeface="Tahoma"/>
                <a:ea typeface="Tahoma"/>
                <a:cs typeface="Tahoma"/>
                <a:sym typeface="Tahoma"/>
              </a:rPr>
              <a:t>Dispersity</a:t>
            </a:r>
          </a:p>
        </p:txBody>
      </p:sp>
      <p:sp>
        <p:nvSpPr>
          <p:cNvPr id="30" name="Shape 93"/>
          <p:cNvSpPr/>
          <p:nvPr/>
        </p:nvSpPr>
        <p:spPr>
          <a:xfrm>
            <a:off x="34995917" y="18325765"/>
            <a:ext cx="14960179" cy="9230445"/>
          </a:xfrm>
          <a:prstGeom prst="rect">
            <a:avLst/>
          </a:prstGeom>
          <a:solidFill>
            <a:srgbClr val="002060"/>
          </a:solidFill>
          <a:ln w="114300" cap="flat" cmpd="sng">
            <a:solidFill>
              <a:schemeClr val="bg1"/>
            </a:solidFill>
            <a:prstDash val="solid"/>
            <a:miter/>
            <a:headEnd type="none" w="med" len="med"/>
            <a:tailEnd type="none" w="med" len="med"/>
          </a:ln>
        </p:spPr>
        <p:txBody>
          <a:bodyPr lIns="85368" tIns="42671" rIns="85368" bIns="42671" anchor="ctr" anchorCtr="0">
            <a:noAutofit/>
          </a:bodyPr>
          <a:lstStyle/>
          <a:p>
            <a:pPr algn="ctr"/>
            <a:endParaRPr sz="7623" dirty="0">
              <a:solidFill>
                <a:schemeClr val="lt1"/>
              </a:solidFill>
              <a:latin typeface="Calibri"/>
              <a:ea typeface="Calibri"/>
              <a:cs typeface="Calibri"/>
              <a:sym typeface="Calibri"/>
            </a:endParaRPr>
          </a:p>
        </p:txBody>
      </p:sp>
      <p:sp>
        <p:nvSpPr>
          <p:cNvPr id="31" name="Shape 94"/>
          <p:cNvSpPr txBox="1"/>
          <p:nvPr/>
        </p:nvSpPr>
        <p:spPr>
          <a:xfrm>
            <a:off x="37861884" y="18588081"/>
            <a:ext cx="9767915" cy="825565"/>
          </a:xfrm>
          <a:prstGeom prst="rect">
            <a:avLst/>
          </a:prstGeom>
          <a:noFill/>
          <a:ln>
            <a:noFill/>
          </a:ln>
        </p:spPr>
        <p:txBody>
          <a:bodyPr lIns="85368" tIns="42671" rIns="85368" bIns="42671" anchor="t" anchorCtr="0">
            <a:noAutofit/>
          </a:bodyPr>
          <a:lstStyle/>
          <a:p>
            <a:pPr algn="ctr">
              <a:buSzPct val="25000"/>
            </a:pPr>
            <a:r>
              <a:rPr lang="en-US" sz="3600" b="1" dirty="0">
                <a:solidFill>
                  <a:schemeClr val="bg1"/>
                </a:solidFill>
                <a:latin typeface="Tahoma"/>
                <a:ea typeface="Tahoma"/>
                <a:cs typeface="Tahoma"/>
                <a:sym typeface="Tahoma"/>
              </a:rPr>
              <a:t>Homo- vs copolymerization</a:t>
            </a:r>
          </a:p>
        </p:txBody>
      </p:sp>
      <p:sp>
        <p:nvSpPr>
          <p:cNvPr id="2" name="TextBox 1">
            <a:extLst>
              <a:ext uri="{FF2B5EF4-FFF2-40B4-BE49-F238E27FC236}">
                <a16:creationId xmlns:a16="http://schemas.microsoft.com/office/drawing/2014/main" id="{A5D2A992-FFF4-429C-8843-18E77D5863A8}"/>
              </a:ext>
            </a:extLst>
          </p:cNvPr>
          <p:cNvSpPr txBox="1"/>
          <p:nvPr/>
        </p:nvSpPr>
        <p:spPr>
          <a:xfrm>
            <a:off x="23025824" y="16019599"/>
            <a:ext cx="10336347" cy="1569660"/>
          </a:xfrm>
          <a:prstGeom prst="rect">
            <a:avLst/>
          </a:prstGeom>
          <a:noFill/>
        </p:spPr>
        <p:txBody>
          <a:bodyPr wrap="square" rtlCol="0">
            <a:spAutoFit/>
          </a:body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The figure above shows the energy of the ring-opening polymerization of </a:t>
            </a:r>
            <a:r>
              <a:rPr lang="el-GR" sz="2400" dirty="0">
                <a:solidFill>
                  <a:schemeClr val="bg1"/>
                </a:solidFill>
                <a:latin typeface="Tahoma" panose="020B0604030504040204" pitchFamily="34" charset="0"/>
                <a:ea typeface="Tahoma" panose="020B0604030504040204" pitchFamily="34" charset="0"/>
                <a:cs typeface="Tahoma" panose="020B0604030504040204" pitchFamily="34" charset="0"/>
              </a:rPr>
              <a:t>ε</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-Caprolactone as the reaction proceeds. As more electron withdrawing groups are added to the Al-centered catalyst, the energy at each stage of the reaction is lowered. </a:t>
            </a:r>
          </a:p>
        </p:txBody>
      </p:sp>
      <p:sp>
        <p:nvSpPr>
          <p:cNvPr id="3" name="TextBox 2">
            <a:extLst>
              <a:ext uri="{FF2B5EF4-FFF2-40B4-BE49-F238E27FC236}">
                <a16:creationId xmlns:a16="http://schemas.microsoft.com/office/drawing/2014/main" id="{2E3DED83-C940-43FF-A380-984D54131BFC}"/>
              </a:ext>
            </a:extLst>
          </p:cNvPr>
          <p:cNvSpPr txBox="1"/>
          <p:nvPr/>
        </p:nvSpPr>
        <p:spPr>
          <a:xfrm>
            <a:off x="23073360" y="27649460"/>
            <a:ext cx="10004596" cy="1569660"/>
          </a:xfrm>
          <a:prstGeom prst="rect">
            <a:avLst/>
          </a:prstGeom>
          <a:noFill/>
        </p:spPr>
        <p:txBody>
          <a:bodyPr wrap="square" rtlCol="0">
            <a:spAutoFit/>
          </a:body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The figure above shows the energy of the ring-opening polymerization of R-lactide as the reaction proceeds. The energy at each step of the reaction is lowered as more electron withdrawing groups are added to the Al-centered catalyst. </a:t>
            </a:r>
          </a:p>
        </p:txBody>
      </p:sp>
      <p:sp>
        <p:nvSpPr>
          <p:cNvPr id="4" name="TextBox 3">
            <a:extLst>
              <a:ext uri="{FF2B5EF4-FFF2-40B4-BE49-F238E27FC236}">
                <a16:creationId xmlns:a16="http://schemas.microsoft.com/office/drawing/2014/main" id="{2CF846DE-4B18-4709-8AFB-97C367D0EA43}"/>
              </a:ext>
            </a:extLst>
          </p:cNvPr>
          <p:cNvSpPr txBox="1"/>
          <p:nvPr/>
        </p:nvSpPr>
        <p:spPr>
          <a:xfrm>
            <a:off x="45528355" y="19556198"/>
            <a:ext cx="4334195" cy="5262979"/>
          </a:xfrm>
          <a:prstGeom prst="rect">
            <a:avLst/>
          </a:prstGeom>
          <a:noFill/>
        </p:spPr>
        <p:txBody>
          <a:bodyPr wrap="square" rtlCol="0">
            <a:spAutoFit/>
          </a:body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The two figures depict the </a:t>
            </a:r>
            <a:r>
              <a:rPr lang="en-US" sz="2400" dirty="0" err="1">
                <a:solidFill>
                  <a:schemeClr val="bg1"/>
                </a:solidFill>
                <a:latin typeface="Tahoma" panose="020B0604030504040204" pitchFamily="34" charset="0"/>
                <a:ea typeface="Tahoma" panose="020B0604030504040204" pitchFamily="34" charset="0"/>
                <a:cs typeface="Tahoma" panose="020B0604030504040204" pitchFamily="34" charset="0"/>
              </a:rPr>
              <a:t>homopolymerization</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(left) and copolymerization (right) when caprolactone is the initially coordinated polymer in a single chain. The </a:t>
            </a:r>
            <a:r>
              <a:rPr lang="en-US" sz="2400" dirty="0" err="1">
                <a:solidFill>
                  <a:schemeClr val="bg1"/>
                </a:solidFill>
                <a:latin typeface="Tahoma" panose="020B0604030504040204" pitchFamily="34" charset="0"/>
                <a:ea typeface="Tahoma" panose="020B0604030504040204" pitchFamily="34" charset="0"/>
                <a:cs typeface="Tahoma" panose="020B0604030504040204" pitchFamily="34" charset="0"/>
              </a:rPr>
              <a:t>homopolymerization</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is favored for both polylactide and polycaprolactone when there are no EWG on the catalyst. However, as EWG are added the addition of lactide is favored regardless of the initially coordinated monomer.</a:t>
            </a:r>
          </a:p>
        </p:txBody>
      </p:sp>
      <p:pic>
        <p:nvPicPr>
          <p:cNvPr id="35" name="Picture 34">
            <a:extLst>
              <a:ext uri="{FF2B5EF4-FFF2-40B4-BE49-F238E27FC236}">
                <a16:creationId xmlns:a16="http://schemas.microsoft.com/office/drawing/2014/main" id="{607E053E-6AEF-41B4-A104-FD391E705C8C}"/>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39947" y1="47885" x2="39680" y2="50453"/>
                        <a14:foregroundMark x1="34621" y1="45770" x2="33688" y2="46828"/>
                        <a14:foregroundMark x1="33289" y1="47432" x2="33023" y2="47885"/>
                        <a14:foregroundMark x1="39281" y1="37613" x2="39281" y2="41088"/>
                        <a14:foregroundMark x1="39148" y1="38822" x2="39148" y2="40785"/>
                        <a14:foregroundMark x1="43808" y1="35196" x2="43808" y2="38671"/>
                        <a14:foregroundMark x1="43542" y1="38218" x2="43542" y2="37764"/>
                        <a14:foregroundMark x1="51798" y1="68278" x2="51931" y2="71148"/>
                        <a14:foregroundMark x1="32357" y1="58308" x2="31558" y2="60121"/>
                        <a14:foregroundMark x1="31292" y1="59819" x2="31292" y2="60423"/>
                        <a14:foregroundMark x1="40080" y1="64804" x2="39148" y2="65861"/>
                        <a14:foregroundMark x1="40479" y1="64199" x2="40746" y2="63746"/>
                        <a14:foregroundMark x1="73103" y1="41541" x2="74434" y2="41843"/>
                        <a14:foregroundMark x1="51664" y1="71450" x2="51664" y2="72810"/>
                        <a14:foregroundMark x1="39414" y1="35952" x2="38881" y2="38822"/>
                        <a14:foregroundMark x1="35286" y1="44260" x2="33156" y2="47885"/>
                        <a14:backgroundMark x1="36751" y1="51662" x2="36751" y2="51662"/>
                        <a14:backgroundMark x1="41012" y1="51662" x2="41012" y2="52568"/>
                        <a14:backgroundMark x1="37949" y1="51813" x2="37550" y2="50755"/>
                        <a14:backgroundMark x1="46871" y1="54381" x2="45406" y2="55740"/>
                        <a14:backgroundMark x1="44740" y1="45468" x2="44874" y2="46224"/>
                        <a14:backgroundMark x1="53795" y1="54985" x2="53928" y2="56647"/>
                        <a14:backgroundMark x1="62317" y1="50453" x2="62317" y2="51208"/>
                        <a14:backgroundMark x1="72437" y1="48187" x2="71638" y2="47432"/>
                        <a14:backgroundMark x1="41145" y1="35498" x2="41545" y2="35801"/>
                      </a14:backgroundRemoval>
                    </a14:imgEffect>
                  </a14:imgLayer>
                </a14:imgProps>
              </a:ext>
            </a:extLst>
          </a:blip>
          <a:srcRect l="24385" t="22031" r="19434" b="19657"/>
          <a:stretch/>
        </p:blipFill>
        <p:spPr>
          <a:xfrm>
            <a:off x="15190389" y="8088355"/>
            <a:ext cx="4820796" cy="4410658"/>
          </a:xfrm>
          <a:prstGeom prst="rect">
            <a:avLst/>
          </a:prstGeom>
        </p:spPr>
      </p:pic>
      <p:pic>
        <p:nvPicPr>
          <p:cNvPr id="36" name="Picture 35">
            <a:extLst>
              <a:ext uri="{FF2B5EF4-FFF2-40B4-BE49-F238E27FC236}">
                <a16:creationId xmlns:a16="http://schemas.microsoft.com/office/drawing/2014/main" id="{DAD1D368-A1C6-4D16-A7E4-B75A0E433985}"/>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9970" b="96073" l="9924" r="89949">
                        <a14:foregroundMark x1="42748" y1="89426" x2="39949" y2="96073"/>
                        <a14:foregroundMark x1="48092" y1="30967" x2="56234" y2="25831"/>
                      </a14:backgroundRemoval>
                    </a14:imgEffect>
                  </a14:imgLayer>
                </a14:imgProps>
              </a:ext>
            </a:extLst>
          </a:blip>
          <a:srcRect l="27341" t="14432" r="14792"/>
          <a:stretch/>
        </p:blipFill>
        <p:spPr>
          <a:xfrm>
            <a:off x="19400545" y="8170446"/>
            <a:ext cx="2094496" cy="2608568"/>
          </a:xfrm>
          <a:prstGeom prst="rect">
            <a:avLst/>
          </a:prstGeom>
        </p:spPr>
      </p:pic>
      <p:pic>
        <p:nvPicPr>
          <p:cNvPr id="8" name="Picture 7" descr="A picture containing outdoor object&#10;&#10;Description generated with high confidence">
            <a:extLst>
              <a:ext uri="{FF2B5EF4-FFF2-40B4-BE49-F238E27FC236}">
                <a16:creationId xmlns:a16="http://schemas.microsoft.com/office/drawing/2014/main" id="{1F497221-B768-452F-BF0B-36E2724CCFDB}"/>
              </a:ext>
            </a:extLst>
          </p:cNvPr>
          <p:cNvPicPr>
            <a:picLocks noChangeAspect="1"/>
          </p:cNvPicPr>
          <p:nvPr/>
        </p:nvPicPr>
        <p:blipFill rotWithShape="1">
          <a:blip r:embed="rId10">
            <a:clrChange>
              <a:clrFrom>
                <a:srgbClr val="002060"/>
              </a:clrFrom>
              <a:clrTo>
                <a:srgbClr val="002060">
                  <a:alpha val="0"/>
                </a:srgbClr>
              </a:clrTo>
            </a:clrChange>
          </a:blip>
          <a:srcRect l="27742" t="13283" r="14670" b="23637"/>
          <a:stretch/>
        </p:blipFill>
        <p:spPr>
          <a:xfrm>
            <a:off x="10451962" y="12003681"/>
            <a:ext cx="4371036" cy="4385231"/>
          </a:xfrm>
          <a:prstGeom prst="rect">
            <a:avLst/>
          </a:prstGeom>
        </p:spPr>
      </p:pic>
      <p:pic>
        <p:nvPicPr>
          <p:cNvPr id="10" name="Picture 9" descr="A picture containing sky, indoor&#10;&#10;Description generated with high confidence">
            <a:extLst>
              <a:ext uri="{FF2B5EF4-FFF2-40B4-BE49-F238E27FC236}">
                <a16:creationId xmlns:a16="http://schemas.microsoft.com/office/drawing/2014/main" id="{676FCE7F-84A7-41F1-82A8-6A0E0F1AB2A4}"/>
              </a:ext>
            </a:extLst>
          </p:cNvPr>
          <p:cNvPicPr>
            <a:picLocks noChangeAspect="1"/>
          </p:cNvPicPr>
          <p:nvPr/>
        </p:nvPicPr>
        <p:blipFill rotWithShape="1">
          <a:blip r:embed="rId11">
            <a:clrChange>
              <a:clrFrom>
                <a:srgbClr val="002060"/>
              </a:clrFrom>
              <a:clrTo>
                <a:srgbClr val="002060">
                  <a:alpha val="0"/>
                </a:srgbClr>
              </a:clrTo>
            </a:clrChange>
          </a:blip>
          <a:srcRect t="12061" r="24990" b="10184"/>
          <a:stretch/>
        </p:blipFill>
        <p:spPr>
          <a:xfrm>
            <a:off x="16394327" y="14457359"/>
            <a:ext cx="5361914" cy="5107887"/>
          </a:xfrm>
          <a:prstGeom prst="rect">
            <a:avLst/>
          </a:prstGeom>
        </p:spPr>
      </p:pic>
      <p:pic>
        <p:nvPicPr>
          <p:cNvPr id="12" name="Picture 11" descr="A picture containing indoor&#10;&#10;Description generated with high confidence">
            <a:extLst>
              <a:ext uri="{FF2B5EF4-FFF2-40B4-BE49-F238E27FC236}">
                <a16:creationId xmlns:a16="http://schemas.microsoft.com/office/drawing/2014/main" id="{8CA1E6DF-958D-47F2-8056-E7077A0B1E76}"/>
              </a:ext>
            </a:extLst>
          </p:cNvPr>
          <p:cNvPicPr>
            <a:picLocks noChangeAspect="1"/>
          </p:cNvPicPr>
          <p:nvPr/>
        </p:nvPicPr>
        <p:blipFill rotWithShape="1">
          <a:blip r:embed="rId12">
            <a:clrChange>
              <a:clrFrom>
                <a:srgbClr val="002060"/>
              </a:clrFrom>
              <a:clrTo>
                <a:srgbClr val="002060">
                  <a:alpha val="0"/>
                </a:srgbClr>
              </a:clrTo>
            </a:clrChange>
          </a:blip>
          <a:srcRect l="11986" t="8295" r="8545" b="12105"/>
          <a:stretch/>
        </p:blipFill>
        <p:spPr>
          <a:xfrm>
            <a:off x="10484981" y="18207813"/>
            <a:ext cx="4820796" cy="4437649"/>
          </a:xfrm>
          <a:prstGeom prst="rect">
            <a:avLst/>
          </a:prstGeom>
        </p:spPr>
      </p:pic>
      <p:pic>
        <p:nvPicPr>
          <p:cNvPr id="14" name="Picture 13">
            <a:extLst>
              <a:ext uri="{FF2B5EF4-FFF2-40B4-BE49-F238E27FC236}">
                <a16:creationId xmlns:a16="http://schemas.microsoft.com/office/drawing/2014/main" id="{C7D0337E-D60C-4104-8E87-D8B116CC7818}"/>
              </a:ext>
            </a:extLst>
          </p:cNvPr>
          <p:cNvPicPr>
            <a:picLocks noChangeAspect="1"/>
          </p:cNvPicPr>
          <p:nvPr/>
        </p:nvPicPr>
        <p:blipFill rotWithShape="1">
          <a:blip r:embed="rId13">
            <a:clrChange>
              <a:clrFrom>
                <a:srgbClr val="002060"/>
              </a:clrFrom>
              <a:clrTo>
                <a:srgbClr val="002060">
                  <a:alpha val="0"/>
                </a:srgbClr>
              </a:clrTo>
            </a:clrChange>
          </a:blip>
          <a:srcRect l="11737" t="9744" r="20369" b="9489"/>
          <a:stretch/>
        </p:blipFill>
        <p:spPr>
          <a:xfrm>
            <a:off x="16677559" y="21125957"/>
            <a:ext cx="4672171" cy="5107887"/>
          </a:xfrm>
          <a:prstGeom prst="rect">
            <a:avLst/>
          </a:prstGeom>
        </p:spPr>
      </p:pic>
      <p:pic>
        <p:nvPicPr>
          <p:cNvPr id="6" name="Picture 5" descr="A picture containing sky, smoke, outdoor, flying&#10;&#10;Description generated with very high confidence">
            <a:extLst>
              <a:ext uri="{FF2B5EF4-FFF2-40B4-BE49-F238E27FC236}">
                <a16:creationId xmlns:a16="http://schemas.microsoft.com/office/drawing/2014/main" id="{A985C45D-F72B-4D01-B45A-82091F23A1A3}"/>
              </a:ext>
            </a:extLst>
          </p:cNvPr>
          <p:cNvPicPr>
            <a:picLocks noChangeAspect="1"/>
          </p:cNvPicPr>
          <p:nvPr/>
        </p:nvPicPr>
        <p:blipFill>
          <a:blip r:embed="rId14">
            <a:clrChange>
              <a:clrFrom>
                <a:srgbClr val="002060"/>
              </a:clrFrom>
              <a:clrTo>
                <a:srgbClr val="002060">
                  <a:alpha val="0"/>
                </a:srgbClr>
              </a:clrTo>
            </a:clrChange>
          </a:blip>
          <a:stretch>
            <a:fillRect/>
          </a:stretch>
        </p:blipFill>
        <p:spPr>
          <a:xfrm>
            <a:off x="34069316" y="7773694"/>
            <a:ext cx="6208267" cy="5705416"/>
          </a:xfrm>
          <a:prstGeom prst="rect">
            <a:avLst/>
          </a:prstGeom>
        </p:spPr>
      </p:pic>
      <p:pic>
        <p:nvPicPr>
          <p:cNvPr id="9" name="Picture 8" descr="A picture containing accessory, sky, necklet&#10;&#10;Description generated with very high confidence">
            <a:extLst>
              <a:ext uri="{FF2B5EF4-FFF2-40B4-BE49-F238E27FC236}">
                <a16:creationId xmlns:a16="http://schemas.microsoft.com/office/drawing/2014/main" id="{FB6C0EE3-FFB5-499E-AD3B-24C697B355C8}"/>
              </a:ext>
            </a:extLst>
          </p:cNvPr>
          <p:cNvPicPr>
            <a:picLocks noChangeAspect="1"/>
          </p:cNvPicPr>
          <p:nvPr/>
        </p:nvPicPr>
        <p:blipFill rotWithShape="1">
          <a:blip r:embed="rId15">
            <a:clrChange>
              <a:clrFrom>
                <a:srgbClr val="002060"/>
              </a:clrFrom>
              <a:clrTo>
                <a:srgbClr val="002060">
                  <a:alpha val="0"/>
                </a:srgbClr>
              </a:clrTo>
            </a:clrChange>
          </a:blip>
          <a:srcRect l="3946" t="2431" r="16819"/>
          <a:stretch/>
        </p:blipFill>
        <p:spPr>
          <a:xfrm>
            <a:off x="38607386" y="8365489"/>
            <a:ext cx="4441146" cy="5025766"/>
          </a:xfrm>
          <a:prstGeom prst="rect">
            <a:avLst/>
          </a:prstGeom>
        </p:spPr>
      </p:pic>
      <p:sp>
        <p:nvSpPr>
          <p:cNvPr id="11" name="TextBox 10">
            <a:extLst>
              <a:ext uri="{FF2B5EF4-FFF2-40B4-BE49-F238E27FC236}">
                <a16:creationId xmlns:a16="http://schemas.microsoft.com/office/drawing/2014/main" id="{9257D793-C44C-4168-8123-E414D9C9A1CD}"/>
              </a:ext>
            </a:extLst>
          </p:cNvPr>
          <p:cNvSpPr txBox="1"/>
          <p:nvPr/>
        </p:nvSpPr>
        <p:spPr>
          <a:xfrm>
            <a:off x="35102612" y="12888156"/>
            <a:ext cx="3001107" cy="830997"/>
          </a:xfrm>
          <a:prstGeom prst="rect">
            <a:avLst/>
          </a:prstGeom>
          <a:noFill/>
        </p:spPr>
        <p:txBody>
          <a:bodyPr wrap="square" rtlCol="0">
            <a:spAutoFit/>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Single Chain Caprolactone</a:t>
            </a:r>
          </a:p>
        </p:txBody>
      </p:sp>
      <p:sp>
        <p:nvSpPr>
          <p:cNvPr id="46" name="TextBox 45">
            <a:extLst>
              <a:ext uri="{FF2B5EF4-FFF2-40B4-BE49-F238E27FC236}">
                <a16:creationId xmlns:a16="http://schemas.microsoft.com/office/drawing/2014/main" id="{19299FB8-6581-476C-B770-6D4BB23ACA01}"/>
              </a:ext>
            </a:extLst>
          </p:cNvPr>
          <p:cNvSpPr txBox="1"/>
          <p:nvPr/>
        </p:nvSpPr>
        <p:spPr>
          <a:xfrm>
            <a:off x="39182225" y="12888156"/>
            <a:ext cx="3001107" cy="830997"/>
          </a:xfrm>
          <a:prstGeom prst="rect">
            <a:avLst/>
          </a:prstGeom>
          <a:noFill/>
        </p:spPr>
        <p:txBody>
          <a:bodyPr wrap="square" rtlCol="0">
            <a:spAutoFit/>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Dual Chain Caprolactone</a:t>
            </a:r>
          </a:p>
        </p:txBody>
      </p:sp>
      <p:sp>
        <p:nvSpPr>
          <p:cNvPr id="13" name="TextBox 12">
            <a:extLst>
              <a:ext uri="{FF2B5EF4-FFF2-40B4-BE49-F238E27FC236}">
                <a16:creationId xmlns:a16="http://schemas.microsoft.com/office/drawing/2014/main" id="{DEE4801C-7B44-4B16-AEB4-0E821CA58016}"/>
              </a:ext>
            </a:extLst>
          </p:cNvPr>
          <p:cNvSpPr txBox="1"/>
          <p:nvPr/>
        </p:nvSpPr>
        <p:spPr>
          <a:xfrm>
            <a:off x="43095166" y="9151498"/>
            <a:ext cx="6817384" cy="1938992"/>
          </a:xfrm>
          <a:prstGeom prst="rect">
            <a:avLst/>
          </a:prstGeom>
          <a:noFill/>
        </p:spPr>
        <p:txBody>
          <a:bodyPr wrap="square" rtlCol="0">
            <a:spAutoFit/>
          </a:body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The energy of the single chain polymer is lower in energy than a multiple chain polymer. This is because the oxygen bond to the aluminum center is much weaker than bond formed by the insertion of the monomer into the primary chain.</a:t>
            </a:r>
          </a:p>
        </p:txBody>
      </p:sp>
      <p:pic>
        <p:nvPicPr>
          <p:cNvPr id="16" name="Picture 15" descr="A picture containing sky&#10;&#10;Description generated with high confidence">
            <a:extLst>
              <a:ext uri="{FF2B5EF4-FFF2-40B4-BE49-F238E27FC236}">
                <a16:creationId xmlns:a16="http://schemas.microsoft.com/office/drawing/2014/main" id="{01FD2659-612B-4ECB-83AB-D127BDB11EEF}"/>
              </a:ext>
            </a:extLst>
          </p:cNvPr>
          <p:cNvPicPr>
            <a:picLocks noChangeAspect="1"/>
          </p:cNvPicPr>
          <p:nvPr/>
        </p:nvPicPr>
        <p:blipFill>
          <a:blip r:embed="rId16">
            <a:clrChange>
              <a:clrFrom>
                <a:srgbClr val="002060"/>
              </a:clrFrom>
              <a:clrTo>
                <a:srgbClr val="002060">
                  <a:alpha val="0"/>
                </a:srgbClr>
              </a:clrTo>
            </a:clrChange>
          </a:blip>
          <a:stretch>
            <a:fillRect/>
          </a:stretch>
        </p:blipFill>
        <p:spPr>
          <a:xfrm>
            <a:off x="10505316" y="24660082"/>
            <a:ext cx="6248294" cy="5742203"/>
          </a:xfrm>
          <a:prstGeom prst="rect">
            <a:avLst/>
          </a:prstGeom>
        </p:spPr>
      </p:pic>
      <p:pic>
        <p:nvPicPr>
          <p:cNvPr id="47" name="Picture 46"/>
          <p:cNvPicPr>
            <a:picLocks noChangeAspect="1"/>
          </p:cNvPicPr>
          <p:nvPr/>
        </p:nvPicPr>
        <p:blipFill>
          <a:blip r:embed="rId17">
            <a:clrChange>
              <a:clrFrom>
                <a:srgbClr val="002060"/>
              </a:clrFrom>
              <a:clrTo>
                <a:srgbClr val="002060">
                  <a:alpha val="0"/>
                </a:srgbClr>
              </a:clrTo>
            </a:clrChange>
            <a:extLst>
              <a:ext uri="{28A0092B-C50C-407E-A947-70E740481C1C}">
                <a14:useLocalDpi xmlns:a14="http://schemas.microsoft.com/office/drawing/2010/main" val="0"/>
              </a:ext>
            </a:extLst>
          </a:blip>
          <a:stretch>
            <a:fillRect/>
          </a:stretch>
        </p:blipFill>
        <p:spPr>
          <a:xfrm>
            <a:off x="22589258" y="21248660"/>
            <a:ext cx="10972800" cy="6400800"/>
          </a:xfrm>
          <a:prstGeom prst="rect">
            <a:avLst/>
          </a:prstGeom>
        </p:spPr>
      </p:pic>
      <p:sp>
        <p:nvSpPr>
          <p:cNvPr id="48" name="Shape 93"/>
          <p:cNvSpPr/>
          <p:nvPr/>
        </p:nvSpPr>
        <p:spPr>
          <a:xfrm>
            <a:off x="22478998" y="31168758"/>
            <a:ext cx="11430000" cy="6108908"/>
          </a:xfrm>
          <a:prstGeom prst="rect">
            <a:avLst/>
          </a:prstGeom>
          <a:gradFill flip="none" rotWithShape="1">
            <a:gsLst>
              <a:gs pos="10000">
                <a:schemeClr val="accent1"/>
              </a:gs>
              <a:gs pos="25000">
                <a:srgbClr val="002060"/>
              </a:gs>
              <a:gs pos="75000">
                <a:srgbClr val="002060"/>
              </a:gs>
              <a:gs pos="50000">
                <a:srgbClr val="002060"/>
              </a:gs>
              <a:gs pos="90000">
                <a:schemeClr val="accent1"/>
              </a:gs>
            </a:gsLst>
            <a:path path="circle">
              <a:fillToRect r="100000" b="100000"/>
            </a:path>
            <a:tileRect l="-100000" t="-100000"/>
          </a:gradFill>
          <a:ln w="114300" cap="flat" cmpd="sng">
            <a:solidFill>
              <a:schemeClr val="bg1"/>
            </a:solidFill>
            <a:prstDash val="solid"/>
            <a:miter/>
            <a:headEnd type="none" w="med" len="med"/>
            <a:tailEnd type="none" w="med" len="med"/>
          </a:ln>
        </p:spPr>
        <p:txBody>
          <a:bodyPr lIns="85368" tIns="42671" rIns="85368" bIns="42671" anchor="ctr" anchorCtr="0">
            <a:noAutofit/>
          </a:bodyPr>
          <a:lstStyle/>
          <a:p>
            <a:pPr algn="ctr"/>
            <a:endParaRPr sz="7623">
              <a:solidFill>
                <a:schemeClr val="lt1"/>
              </a:solidFill>
              <a:latin typeface="Calibri"/>
              <a:ea typeface="Calibri"/>
              <a:cs typeface="Calibri"/>
              <a:sym typeface="Calibri"/>
            </a:endParaRPr>
          </a:p>
        </p:txBody>
      </p:sp>
      <p:graphicFrame>
        <p:nvGraphicFramePr>
          <p:cNvPr id="49" name="Table 48"/>
          <p:cNvGraphicFramePr>
            <a:graphicFrameLocks noGrp="1"/>
          </p:cNvGraphicFramePr>
          <p:nvPr>
            <p:extLst>
              <p:ext uri="{D42A27DB-BD31-4B8C-83A1-F6EECF244321}">
                <p14:modId xmlns:p14="http://schemas.microsoft.com/office/powerpoint/2010/main" val="65441523"/>
              </p:ext>
            </p:extLst>
          </p:nvPr>
        </p:nvGraphicFramePr>
        <p:xfrm>
          <a:off x="22705647" y="31631773"/>
          <a:ext cx="6095468" cy="4601951"/>
        </p:xfrm>
        <a:graphic>
          <a:graphicData uri="http://schemas.openxmlformats.org/drawingml/2006/table">
            <a:tbl>
              <a:tblPr firstRow="1" bandRow="1">
                <a:tableStyleId>{75D69FE3-89DB-49B4-BCC2-7AE5BC3FFF57}</a:tableStyleId>
              </a:tblPr>
              <a:tblGrid>
                <a:gridCol w="1967111">
                  <a:extLst>
                    <a:ext uri="{9D8B030D-6E8A-4147-A177-3AD203B41FA5}">
                      <a16:colId xmlns:a16="http://schemas.microsoft.com/office/drawing/2014/main" val="4019735762"/>
                    </a:ext>
                  </a:extLst>
                </a:gridCol>
                <a:gridCol w="2122302">
                  <a:extLst>
                    <a:ext uri="{9D8B030D-6E8A-4147-A177-3AD203B41FA5}">
                      <a16:colId xmlns:a16="http://schemas.microsoft.com/office/drawing/2014/main" val="2565501708"/>
                    </a:ext>
                  </a:extLst>
                </a:gridCol>
                <a:gridCol w="2006055">
                  <a:extLst>
                    <a:ext uri="{9D8B030D-6E8A-4147-A177-3AD203B41FA5}">
                      <a16:colId xmlns:a16="http://schemas.microsoft.com/office/drawing/2014/main" val="570722477"/>
                    </a:ext>
                  </a:extLst>
                </a:gridCol>
              </a:tblGrid>
              <a:tr h="1018139">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monomer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Tahoma" panose="020B0604030504040204" pitchFamily="34" charset="0"/>
                          <a:ea typeface="Tahoma" panose="020B0604030504040204" pitchFamily="34" charset="0"/>
                          <a:cs typeface="Tahoma" panose="020B0604030504040204" pitchFamily="34" charset="0"/>
                        </a:rPr>
                        <a:t>catalyst</a:t>
                      </a:r>
                    </a:p>
                    <a:p>
                      <a:pPr algn="ctr"/>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Tahoma" panose="020B0604030504040204" pitchFamily="34" charset="0"/>
                          <a:ea typeface="Tahoma" panose="020B0604030504040204" pitchFamily="34" charset="0"/>
                          <a:cs typeface="Tahoma" panose="020B0604030504040204" pitchFamily="34" charset="0"/>
                        </a:rPr>
                        <a:t>Al – O bond length (Å)</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5266381"/>
                  </a:ext>
                </a:extLst>
              </a:tr>
              <a:tr h="597302">
                <a:tc rowSpan="3">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caprolactone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methyl groups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2.071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754710116"/>
                  </a:ext>
                </a:extLst>
              </a:tr>
              <a:tr h="597302">
                <a:tc vMerge="1">
                  <a:txBody>
                    <a:bodyPr/>
                    <a:lstStyle/>
                    <a:p>
                      <a:pPr algn="ct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1 CF3</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2.043</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950158393"/>
                  </a:ext>
                </a:extLst>
              </a:tr>
              <a:tr h="597302">
                <a:tc vMerge="1">
                  <a:txBody>
                    <a:bodyPr/>
                    <a:lstStyle/>
                    <a:p>
                      <a:pPr algn="ct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2</a:t>
                      </a:r>
                      <a:r>
                        <a:rPr lang="en-US" sz="2400" baseline="0" dirty="0">
                          <a:solidFill>
                            <a:schemeClr val="bg1"/>
                          </a:solidFill>
                          <a:latin typeface="Tahoma" panose="020B0604030504040204" pitchFamily="34" charset="0"/>
                          <a:ea typeface="Tahoma" panose="020B0604030504040204" pitchFamily="34" charset="0"/>
                          <a:cs typeface="Tahoma" panose="020B0604030504040204" pitchFamily="34" charset="0"/>
                        </a:rPr>
                        <a:t> CF3</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2.029</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9968016"/>
                  </a:ext>
                </a:extLst>
              </a:tr>
              <a:tr h="597302">
                <a:tc rowSpan="3">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lactide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methyl groups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2.117</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427688244"/>
                  </a:ext>
                </a:extLst>
              </a:tr>
              <a:tr h="597302">
                <a:tc vMerge="1">
                  <a:txBody>
                    <a:bodyPr/>
                    <a:lstStyle/>
                    <a:p>
                      <a:pPr algn="ct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1 CF3</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2.062</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19922293"/>
                  </a:ext>
                </a:extLst>
              </a:tr>
              <a:tr h="597302">
                <a:tc vMerge="1">
                  <a:txBody>
                    <a:bodyPr/>
                    <a:lstStyle/>
                    <a:p>
                      <a:pPr algn="ct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2 CF3</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2.037</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644803351"/>
                  </a:ext>
                </a:extLst>
              </a:tr>
            </a:tbl>
          </a:graphicData>
        </a:graphic>
      </p:graphicFrame>
      <p:sp>
        <p:nvSpPr>
          <p:cNvPr id="18" name="TextBox 17">
            <a:extLst>
              <a:ext uri="{FF2B5EF4-FFF2-40B4-BE49-F238E27FC236}">
                <a16:creationId xmlns:a16="http://schemas.microsoft.com/office/drawing/2014/main" id="{1785A17A-D561-43E5-B84E-AE060FACA9E0}"/>
              </a:ext>
            </a:extLst>
          </p:cNvPr>
          <p:cNvSpPr txBox="1"/>
          <p:nvPr/>
        </p:nvSpPr>
        <p:spPr>
          <a:xfrm>
            <a:off x="29196632" y="31631773"/>
            <a:ext cx="4365426" cy="4893647"/>
          </a:xfrm>
          <a:prstGeom prst="rect">
            <a:avLst/>
          </a:prstGeom>
          <a:noFill/>
        </p:spPr>
        <p:txBody>
          <a:bodyPr wrap="square" rtlCol="0">
            <a:spAutoFit/>
          </a:bodyPr>
          <a:lstStyle/>
          <a:p>
            <a:pPr algn="just"/>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This table shows the calculated bond lengths between the Al center and the coordinated O in </a:t>
            </a:r>
            <a:r>
              <a:rPr lang="en-US" sz="2400" dirty="0" err="1">
                <a:solidFill>
                  <a:schemeClr val="bg1"/>
                </a:solidFill>
                <a:latin typeface="Tahoma" panose="020B0604030504040204" pitchFamily="34" charset="0"/>
                <a:ea typeface="Tahoma" panose="020B0604030504040204" pitchFamily="34" charset="0"/>
                <a:cs typeface="Tahoma" panose="020B0604030504040204" pitchFamily="34" charset="0"/>
              </a:rPr>
              <a:t>Int</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A. As the number of EWG is increased, the electrophilicity of the Al center increases and the coordinated monomer is drawn in close. This results in a lower energy in the </a:t>
            </a:r>
            <a:r>
              <a:rPr lang="en-US" sz="2400" dirty="0" err="1">
                <a:solidFill>
                  <a:schemeClr val="bg1"/>
                </a:solidFill>
                <a:latin typeface="Tahoma" panose="020B0604030504040204" pitchFamily="34" charset="0"/>
                <a:ea typeface="Tahoma" panose="020B0604030504040204" pitchFamily="34" charset="0"/>
                <a:cs typeface="Tahoma" panose="020B0604030504040204" pitchFamily="34" charset="0"/>
              </a:rPr>
              <a:t>Int</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A, as shown in the PES for the polymerization of caprolactone and lactide above. </a:t>
            </a:r>
          </a:p>
        </p:txBody>
      </p:sp>
      <p:graphicFrame>
        <p:nvGraphicFramePr>
          <p:cNvPr id="53" name="Table 52">
            <a:extLst>
              <a:ext uri="{FF2B5EF4-FFF2-40B4-BE49-F238E27FC236}">
                <a16:creationId xmlns:a16="http://schemas.microsoft.com/office/drawing/2014/main" id="{B6FBA9A4-C174-4082-A5AC-193EE3BF01F8}"/>
              </a:ext>
            </a:extLst>
          </p:cNvPr>
          <p:cNvGraphicFramePr>
            <a:graphicFrameLocks noGrp="1"/>
          </p:cNvGraphicFramePr>
          <p:nvPr>
            <p:extLst>
              <p:ext uri="{D42A27DB-BD31-4B8C-83A1-F6EECF244321}">
                <p14:modId xmlns:p14="http://schemas.microsoft.com/office/powerpoint/2010/main" val="1620905373"/>
              </p:ext>
            </p:extLst>
          </p:nvPr>
        </p:nvGraphicFramePr>
        <p:xfrm>
          <a:off x="35448240" y="13805087"/>
          <a:ext cx="6887323" cy="3586206"/>
        </p:xfrm>
        <a:graphic>
          <a:graphicData uri="http://schemas.openxmlformats.org/drawingml/2006/table">
            <a:tbl>
              <a:tblPr firstRow="1" bandRow="1">
                <a:tableStyleId>{75D69FE3-89DB-49B4-BCC2-7AE5BC3FFF57}</a:tableStyleId>
              </a:tblPr>
              <a:tblGrid>
                <a:gridCol w="2222657">
                  <a:extLst>
                    <a:ext uri="{9D8B030D-6E8A-4147-A177-3AD203B41FA5}">
                      <a16:colId xmlns:a16="http://schemas.microsoft.com/office/drawing/2014/main" val="4019735762"/>
                    </a:ext>
                  </a:extLst>
                </a:gridCol>
                <a:gridCol w="2398007">
                  <a:extLst>
                    <a:ext uri="{9D8B030D-6E8A-4147-A177-3AD203B41FA5}">
                      <a16:colId xmlns:a16="http://schemas.microsoft.com/office/drawing/2014/main" val="2565501708"/>
                    </a:ext>
                  </a:extLst>
                </a:gridCol>
                <a:gridCol w="2266659">
                  <a:extLst>
                    <a:ext uri="{9D8B030D-6E8A-4147-A177-3AD203B41FA5}">
                      <a16:colId xmlns:a16="http://schemas.microsoft.com/office/drawing/2014/main" val="570722477"/>
                    </a:ext>
                  </a:extLst>
                </a:gridCol>
              </a:tblGrid>
              <a:tr h="785021">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Dispersity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Tahoma" panose="020B0604030504040204" pitchFamily="34" charset="0"/>
                          <a:ea typeface="Tahoma" panose="020B0604030504040204" pitchFamily="34" charset="0"/>
                          <a:cs typeface="Tahoma" panose="020B0604030504040204" pitchFamily="34" charset="0"/>
                        </a:rPr>
                        <a:t>Catalyst</a:t>
                      </a:r>
                    </a:p>
                    <a:p>
                      <a:pPr algn="ctr"/>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Tahoma" panose="020B0604030504040204" pitchFamily="34" charset="0"/>
                          <a:ea typeface="Tahoma" panose="020B0604030504040204" pitchFamily="34" charset="0"/>
                          <a:cs typeface="Tahoma" panose="020B0604030504040204" pitchFamily="34" charset="0"/>
                        </a:rPr>
                        <a:t>Energy (Ha)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5266381"/>
                  </a:ext>
                </a:extLst>
              </a:tr>
              <a:tr h="460541">
                <a:tc rowSpan="3">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Single Chain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methyl groups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-2509.70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754710116"/>
                  </a:ext>
                </a:extLst>
              </a:tr>
              <a:tr h="460541">
                <a:tc vMerge="1">
                  <a:txBody>
                    <a:bodyPr/>
                    <a:lstStyle/>
                    <a:p>
                      <a:pPr algn="ct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1 CF3</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-2807.53</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950158393"/>
                  </a:ext>
                </a:extLst>
              </a:tr>
              <a:tr h="460541">
                <a:tc vMerge="1">
                  <a:txBody>
                    <a:bodyPr/>
                    <a:lstStyle/>
                    <a:p>
                      <a:pPr algn="ct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2</a:t>
                      </a:r>
                      <a:r>
                        <a:rPr lang="en-US" sz="2400" baseline="0" dirty="0">
                          <a:solidFill>
                            <a:schemeClr val="bg1"/>
                          </a:solidFill>
                          <a:latin typeface="Tahoma" panose="020B0604030504040204" pitchFamily="34" charset="0"/>
                          <a:ea typeface="Tahoma" panose="020B0604030504040204" pitchFamily="34" charset="0"/>
                          <a:cs typeface="Tahoma" panose="020B0604030504040204" pitchFamily="34" charset="0"/>
                        </a:rPr>
                        <a:t> CF3</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-3105.35</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9968016"/>
                  </a:ext>
                </a:extLst>
              </a:tr>
              <a:tr h="460541">
                <a:tc rowSpan="3">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Dual Chain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methyl groups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-2509.69</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427688244"/>
                  </a:ext>
                </a:extLst>
              </a:tr>
              <a:tr h="460541">
                <a:tc vMerge="1">
                  <a:txBody>
                    <a:bodyPr/>
                    <a:lstStyle/>
                    <a:p>
                      <a:pPr algn="ct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1 CF3</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-2807.52</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19922293"/>
                  </a:ext>
                </a:extLst>
              </a:tr>
              <a:tr h="460541">
                <a:tc vMerge="1">
                  <a:txBody>
                    <a:bodyPr/>
                    <a:lstStyle/>
                    <a:p>
                      <a:pPr algn="ct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2 CF3</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-3105.34</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644803351"/>
                  </a:ext>
                </a:extLst>
              </a:tr>
            </a:tbl>
          </a:graphicData>
        </a:graphic>
      </p:graphicFrame>
      <p:sp>
        <p:nvSpPr>
          <p:cNvPr id="54" name="TextBox 53">
            <a:extLst>
              <a:ext uri="{FF2B5EF4-FFF2-40B4-BE49-F238E27FC236}">
                <a16:creationId xmlns:a16="http://schemas.microsoft.com/office/drawing/2014/main" id="{50800FD0-E452-45D1-9F32-CDEADD375CA1}"/>
              </a:ext>
            </a:extLst>
          </p:cNvPr>
          <p:cNvSpPr txBox="1"/>
          <p:nvPr/>
        </p:nvSpPr>
        <p:spPr>
          <a:xfrm>
            <a:off x="43029138" y="13618900"/>
            <a:ext cx="6817384" cy="1938992"/>
          </a:xfrm>
          <a:prstGeom prst="rect">
            <a:avLst/>
          </a:prstGeom>
          <a:noFill/>
        </p:spPr>
        <p:txBody>
          <a:bodyPr wrap="square" rtlCol="0">
            <a:spAutoFit/>
          </a:body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This table compares </a:t>
            </a:r>
            <a:r>
              <a:rPr lang="en-US" sz="2400">
                <a:solidFill>
                  <a:schemeClr val="bg1"/>
                </a:solidFill>
                <a:latin typeface="Tahoma" panose="020B0604030504040204" pitchFamily="34" charset="0"/>
                <a:ea typeface="Tahoma" panose="020B0604030504040204" pitchFamily="34" charset="0"/>
                <a:cs typeface="Tahoma" panose="020B0604030504040204" pitchFamily="34" charset="0"/>
              </a:rPr>
              <a:t>the calculated energies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of the single chain and dual chain polymers of caprolactone. The single chain polymer is favored in every case as the energy is always lower. This is also the case for lactide.</a:t>
            </a:r>
          </a:p>
        </p:txBody>
      </p:sp>
      <p:sp>
        <p:nvSpPr>
          <p:cNvPr id="20" name="TextBox 19">
            <a:extLst>
              <a:ext uri="{FF2B5EF4-FFF2-40B4-BE49-F238E27FC236}">
                <a16:creationId xmlns:a16="http://schemas.microsoft.com/office/drawing/2014/main" id="{3BDC3C09-DCC0-464C-B94B-00396EAD6100}"/>
              </a:ext>
            </a:extLst>
          </p:cNvPr>
          <p:cNvSpPr txBox="1"/>
          <p:nvPr/>
        </p:nvSpPr>
        <p:spPr>
          <a:xfrm>
            <a:off x="35262343" y="23226153"/>
            <a:ext cx="3108960" cy="461665"/>
          </a:xfrm>
          <a:prstGeom prst="rect">
            <a:avLst/>
          </a:prstGeom>
          <a:noFill/>
        </p:spPr>
        <p:txBody>
          <a:bodyPr wrap="square" rtlCol="0">
            <a:spAutoFit/>
          </a:bodyPr>
          <a:lstStyle/>
          <a:p>
            <a:pPr algn="ctr"/>
            <a:r>
              <a:rPr lang="en-US" sz="2400" dirty="0" err="1">
                <a:solidFill>
                  <a:schemeClr val="bg1"/>
                </a:solidFill>
                <a:latin typeface="Tahoma" panose="020B0604030504040204" pitchFamily="34" charset="0"/>
                <a:ea typeface="Tahoma" panose="020B0604030504040204" pitchFamily="34" charset="0"/>
                <a:cs typeface="Tahoma" panose="020B0604030504040204" pitchFamily="34" charset="0"/>
              </a:rPr>
              <a:t>Homopolymerization</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1" name="TextBox 60">
            <a:extLst>
              <a:ext uri="{FF2B5EF4-FFF2-40B4-BE49-F238E27FC236}">
                <a16:creationId xmlns:a16="http://schemas.microsoft.com/office/drawing/2014/main" id="{08B7E2B7-BE74-436B-958C-2B7D28389811}"/>
              </a:ext>
            </a:extLst>
          </p:cNvPr>
          <p:cNvSpPr txBox="1"/>
          <p:nvPr/>
        </p:nvSpPr>
        <p:spPr>
          <a:xfrm>
            <a:off x="40630637" y="23142490"/>
            <a:ext cx="3108960" cy="461665"/>
          </a:xfrm>
          <a:prstGeom prst="rect">
            <a:avLst/>
          </a:prstGeom>
          <a:noFill/>
        </p:spPr>
        <p:txBody>
          <a:bodyPr wrap="square" rtlCol="0">
            <a:spAutoFit/>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Copolymerization</a:t>
            </a:r>
          </a:p>
        </p:txBody>
      </p:sp>
      <p:graphicFrame>
        <p:nvGraphicFramePr>
          <p:cNvPr id="62" name="Table 61">
            <a:extLst>
              <a:ext uri="{FF2B5EF4-FFF2-40B4-BE49-F238E27FC236}">
                <a16:creationId xmlns:a16="http://schemas.microsoft.com/office/drawing/2014/main" id="{E8DB412F-C45D-4F4E-97D2-A8E1D0EE9151}"/>
              </a:ext>
            </a:extLst>
          </p:cNvPr>
          <p:cNvGraphicFramePr>
            <a:graphicFrameLocks noGrp="1"/>
          </p:cNvGraphicFramePr>
          <p:nvPr>
            <p:extLst>
              <p:ext uri="{D42A27DB-BD31-4B8C-83A1-F6EECF244321}">
                <p14:modId xmlns:p14="http://schemas.microsoft.com/office/powerpoint/2010/main" val="3431252991"/>
              </p:ext>
            </p:extLst>
          </p:nvPr>
        </p:nvGraphicFramePr>
        <p:xfrm>
          <a:off x="35432601" y="23765513"/>
          <a:ext cx="7596537" cy="3566160"/>
        </p:xfrm>
        <a:graphic>
          <a:graphicData uri="http://schemas.openxmlformats.org/drawingml/2006/table">
            <a:tbl>
              <a:tblPr firstRow="1" bandRow="1">
                <a:tableStyleId>{75D69FE3-89DB-49B4-BCC2-7AE5BC3FFF57}</a:tableStyleId>
              </a:tblPr>
              <a:tblGrid>
                <a:gridCol w="2451533">
                  <a:extLst>
                    <a:ext uri="{9D8B030D-6E8A-4147-A177-3AD203B41FA5}">
                      <a16:colId xmlns:a16="http://schemas.microsoft.com/office/drawing/2014/main" val="575059350"/>
                    </a:ext>
                  </a:extLst>
                </a:gridCol>
                <a:gridCol w="2644938">
                  <a:extLst>
                    <a:ext uri="{9D8B030D-6E8A-4147-A177-3AD203B41FA5}">
                      <a16:colId xmlns:a16="http://schemas.microsoft.com/office/drawing/2014/main" val="2565501708"/>
                    </a:ext>
                  </a:extLst>
                </a:gridCol>
                <a:gridCol w="2500066">
                  <a:extLst>
                    <a:ext uri="{9D8B030D-6E8A-4147-A177-3AD203B41FA5}">
                      <a16:colId xmlns:a16="http://schemas.microsoft.com/office/drawing/2014/main" val="570722477"/>
                    </a:ext>
                  </a:extLst>
                </a:gridCol>
              </a:tblGrid>
              <a:tr h="813050">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Caprolactone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Tahoma" panose="020B0604030504040204" pitchFamily="34" charset="0"/>
                          <a:ea typeface="Tahoma" panose="020B0604030504040204" pitchFamily="34" charset="0"/>
                          <a:cs typeface="Tahoma" panose="020B0604030504040204" pitchFamily="34" charset="0"/>
                        </a:rPr>
                        <a:t>Catalyst</a:t>
                      </a:r>
                    </a:p>
                    <a:p>
                      <a:pPr algn="ctr"/>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Tahoma" panose="020B0604030504040204" pitchFamily="34" charset="0"/>
                          <a:ea typeface="Tahoma" panose="020B0604030504040204" pitchFamily="34" charset="0"/>
                          <a:cs typeface="Tahoma" panose="020B0604030504040204" pitchFamily="34" charset="0"/>
                        </a:rPr>
                        <a:t>Energy (Ha)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5266381"/>
                  </a:ext>
                </a:extLst>
              </a:tr>
              <a:tr h="436292">
                <a:tc rowSpan="3">
                  <a:txBody>
                    <a:bodyPr/>
                    <a:lstStyle/>
                    <a:p>
                      <a:pPr algn="ctr"/>
                      <a:r>
                        <a:rPr lang="en-US" sz="2400" dirty="0" err="1">
                          <a:solidFill>
                            <a:schemeClr val="bg1"/>
                          </a:solidFill>
                          <a:latin typeface="Tahoma" panose="020B0604030504040204" pitchFamily="34" charset="0"/>
                          <a:ea typeface="Tahoma" panose="020B0604030504040204" pitchFamily="34" charset="0"/>
                          <a:cs typeface="Tahoma" panose="020B0604030504040204" pitchFamily="34" charset="0"/>
                        </a:rPr>
                        <a:t>Homopoly</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methyl groups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-2509.70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754710116"/>
                  </a:ext>
                </a:extLst>
              </a:tr>
              <a:tr h="436292">
                <a:tc vMerge="1">
                  <a:txBody>
                    <a:bodyPr/>
                    <a:lstStyle/>
                    <a:p>
                      <a:endParaRPr lang="en-US"/>
                    </a:p>
                  </a:txBody>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1 CF3</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-2807.53</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950158393"/>
                  </a:ext>
                </a:extLst>
              </a:tr>
              <a:tr h="436292">
                <a:tc vMerge="1">
                  <a:txBody>
                    <a:bodyPr/>
                    <a:lstStyle/>
                    <a:p>
                      <a:endParaRPr lang="en-US"/>
                    </a:p>
                  </a:txBody>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2</a:t>
                      </a:r>
                      <a:r>
                        <a:rPr lang="en-US" sz="2400" baseline="0" dirty="0">
                          <a:solidFill>
                            <a:schemeClr val="bg1"/>
                          </a:solidFill>
                          <a:latin typeface="Tahoma" panose="020B0604030504040204" pitchFamily="34" charset="0"/>
                          <a:ea typeface="Tahoma" panose="020B0604030504040204" pitchFamily="34" charset="0"/>
                          <a:cs typeface="Tahoma" panose="020B0604030504040204" pitchFamily="34" charset="0"/>
                        </a:rPr>
                        <a:t> CF3</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-3105.35</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9968016"/>
                  </a:ext>
                </a:extLst>
              </a:tr>
              <a:tr h="436292">
                <a:tc rowSpan="3">
                  <a:txBody>
                    <a:bodyPr/>
                    <a:lstStyle/>
                    <a:p>
                      <a:pPr algn="ctr"/>
                      <a:r>
                        <a:rPr lang="en-US" sz="2400" dirty="0" err="1">
                          <a:solidFill>
                            <a:schemeClr val="bg1"/>
                          </a:solidFill>
                          <a:latin typeface="Tahoma" panose="020B0604030504040204" pitchFamily="34" charset="0"/>
                          <a:ea typeface="Tahoma" panose="020B0604030504040204" pitchFamily="34" charset="0"/>
                          <a:cs typeface="Tahoma" panose="020B0604030504040204" pitchFamily="34" charset="0"/>
                        </a:rPr>
                        <a:t>Copoly</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methyl groups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-2659.02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427688244"/>
                  </a:ext>
                </a:extLst>
              </a:tr>
              <a:tr h="436292">
                <a:tc vMerge="1">
                  <a:txBody>
                    <a:bodyPr/>
                    <a:lstStyle/>
                    <a:p>
                      <a:endParaRPr lang="en-US"/>
                    </a:p>
                  </a:txBody>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1 CF3</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-2956.85</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19922293"/>
                  </a:ext>
                </a:extLst>
              </a:tr>
              <a:tr h="436292">
                <a:tc vMerge="1">
                  <a:txBody>
                    <a:bodyPr/>
                    <a:lstStyle/>
                    <a:p>
                      <a:endParaRPr lang="en-US"/>
                    </a:p>
                  </a:txBody>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2 CF3</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-3254.66</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644803351"/>
                  </a:ext>
                </a:extLst>
              </a:tr>
            </a:tbl>
          </a:graphicData>
        </a:graphic>
      </p:graphicFrame>
      <p:pic>
        <p:nvPicPr>
          <p:cNvPr id="64" name="Picture 63" descr="A picture containing sky, smoke, outdoor, flying&#10;&#10;Description generated with very high confidence">
            <a:extLst>
              <a:ext uri="{FF2B5EF4-FFF2-40B4-BE49-F238E27FC236}">
                <a16:creationId xmlns:a16="http://schemas.microsoft.com/office/drawing/2014/main" id="{1150F5DC-E688-4CAE-802F-B27DF6962B70}"/>
              </a:ext>
            </a:extLst>
          </p:cNvPr>
          <p:cNvPicPr>
            <a:picLocks noChangeAspect="1"/>
          </p:cNvPicPr>
          <p:nvPr/>
        </p:nvPicPr>
        <p:blipFill>
          <a:blip r:embed="rId14">
            <a:clrChange>
              <a:clrFrom>
                <a:srgbClr val="002060"/>
              </a:clrFrom>
              <a:clrTo>
                <a:srgbClr val="002060">
                  <a:alpha val="0"/>
                </a:srgbClr>
              </a:clrTo>
            </a:clrChange>
          </a:blip>
          <a:stretch>
            <a:fillRect/>
          </a:stretch>
        </p:blipFill>
        <p:spPr>
          <a:xfrm>
            <a:off x="34834572" y="18505717"/>
            <a:ext cx="5726835" cy="5262979"/>
          </a:xfrm>
          <a:prstGeom prst="rect">
            <a:avLst/>
          </a:prstGeom>
        </p:spPr>
      </p:pic>
      <p:pic>
        <p:nvPicPr>
          <p:cNvPr id="34" name="Picture 33" descr="A picture containing sky, flying&#10;&#10;Description generated with very high confidence">
            <a:extLst>
              <a:ext uri="{FF2B5EF4-FFF2-40B4-BE49-F238E27FC236}">
                <a16:creationId xmlns:a16="http://schemas.microsoft.com/office/drawing/2014/main" id="{0393154C-C11D-4AF9-A156-0E2DDC156E65}"/>
              </a:ext>
            </a:extLst>
          </p:cNvPr>
          <p:cNvPicPr>
            <a:picLocks noChangeAspect="1"/>
          </p:cNvPicPr>
          <p:nvPr/>
        </p:nvPicPr>
        <p:blipFill>
          <a:blip r:embed="rId18">
            <a:clrChange>
              <a:clrFrom>
                <a:srgbClr val="002060"/>
              </a:clrFrom>
              <a:clrTo>
                <a:srgbClr val="002060">
                  <a:alpha val="0"/>
                </a:srgbClr>
              </a:clrTo>
            </a:clrChange>
          </a:blip>
          <a:stretch>
            <a:fillRect/>
          </a:stretch>
        </p:blipFill>
        <p:spPr>
          <a:xfrm>
            <a:off x="39783169" y="18819957"/>
            <a:ext cx="5025601" cy="4618543"/>
          </a:xfrm>
          <a:prstGeom prst="rect">
            <a:avLst/>
          </a:prstGeom>
        </p:spPr>
      </p:pic>
      <p:sp>
        <p:nvSpPr>
          <p:cNvPr id="37" name="TextBox 36">
            <a:extLst>
              <a:ext uri="{FF2B5EF4-FFF2-40B4-BE49-F238E27FC236}">
                <a16:creationId xmlns:a16="http://schemas.microsoft.com/office/drawing/2014/main" id="{8316D0AE-1E05-4559-B2D2-826D3DC1FAF6}"/>
              </a:ext>
            </a:extLst>
          </p:cNvPr>
          <p:cNvSpPr txBox="1"/>
          <p:nvPr/>
        </p:nvSpPr>
        <p:spPr>
          <a:xfrm>
            <a:off x="45434807" y="24878554"/>
            <a:ext cx="4521289" cy="2677656"/>
          </a:xfrm>
          <a:prstGeom prst="rect">
            <a:avLst/>
          </a:prstGeom>
          <a:noFill/>
        </p:spPr>
        <p:txBody>
          <a:bodyPr wrap="square" rtlCol="0">
            <a:spAutoFit/>
          </a:body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This table shows the calculated energies of both the </a:t>
            </a:r>
            <a:r>
              <a:rPr lang="en-US" sz="2400" dirty="0" err="1">
                <a:solidFill>
                  <a:schemeClr val="bg1"/>
                </a:solidFill>
                <a:latin typeface="Tahoma" panose="020B0604030504040204" pitchFamily="34" charset="0"/>
                <a:ea typeface="Tahoma" panose="020B0604030504040204" pitchFamily="34" charset="0"/>
                <a:cs typeface="Tahoma" panose="020B0604030504040204" pitchFamily="34" charset="0"/>
              </a:rPr>
              <a:t>homopolymerization</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and copolymerization of polycaprolactone. As mentioned above the addition of lactide is favored with increasing EWG.</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16945</TotalTime>
  <Words>954</Words>
  <Application>Microsoft Office PowerPoint</Application>
  <PresentationFormat>Custom</PresentationFormat>
  <Paragraphs>126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Tahoma</vt:lpstr>
      <vt:lpstr>Calibri</vt:lpstr>
      <vt:lpstr>Arial</vt:lpstr>
      <vt:lpstr>Ubuntu</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Benjamin P</dc:creator>
  <cp:lastModifiedBy>DG</cp:lastModifiedBy>
  <cp:revision>174</cp:revision>
  <dcterms:modified xsi:type="dcterms:W3CDTF">2018-03-12T22:07:39Z</dcterms:modified>
</cp:coreProperties>
</file>