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51206400" cy="36576000"/>
  <p:notesSz cx="6858000" cy="9144000"/>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802" userDrawn="1">
          <p15:clr>
            <a:srgbClr val="A4A3A4"/>
          </p15:clr>
        </p15:guide>
        <p15:guide id="2" orient="horz" pos="320" userDrawn="1">
          <p15:clr>
            <a:srgbClr val="A4A3A4"/>
          </p15:clr>
        </p15:guide>
        <p15:guide id="3" orient="horz" pos="22400" userDrawn="1">
          <p15:clr>
            <a:srgbClr val="A4A3A4"/>
          </p15:clr>
        </p15:guide>
        <p15:guide id="4" orient="horz" userDrawn="1">
          <p15:clr>
            <a:srgbClr val="A4A3A4"/>
          </p15:clr>
        </p15:guide>
        <p15:guide id="5" pos="678" userDrawn="1">
          <p15:clr>
            <a:srgbClr val="A4A3A4"/>
          </p15:clr>
        </p15:guide>
        <p15:guide id="6" pos="315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AE3"/>
    <a:srgbClr val="E2C042"/>
    <a:srgbClr val="758BC9"/>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240" autoAdjust="0"/>
    <p:restoredTop sz="96473" autoAdjust="0"/>
  </p:normalViewPr>
  <p:slideViewPr>
    <p:cSldViewPr snapToGrid="0" snapToObjects="1" showGuides="1">
      <p:cViewPr>
        <p:scale>
          <a:sx n="80" d="100"/>
          <a:sy n="80" d="100"/>
        </p:scale>
        <p:origin x="144" y="-7266"/>
      </p:cViewPr>
      <p:guideLst>
        <p:guide orient="horz" pos="3802"/>
        <p:guide orient="horz" pos="320"/>
        <p:guide orient="horz" pos="22400"/>
        <p:guide orient="horz"/>
        <p:guide pos="678"/>
        <p:guide pos="315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9" d="100"/>
          <a:sy n="89" d="100"/>
        </p:scale>
        <p:origin x="3798" y="-183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3/21/2017</a:t>
            </a:fld>
            <a:endParaRPr lang="en-US" dirty="0"/>
          </a:p>
        </p:txBody>
      </p:sp>
      <p:sp>
        <p:nvSpPr>
          <p:cNvPr id="4" name="Slide Image Placeholder 3"/>
          <p:cNvSpPr>
            <a:spLocks noGrp="1" noRot="1" noChangeAspect="1"/>
          </p:cNvSpPr>
          <p:nvPr>
            <p:ph type="sldImg" idx="2"/>
          </p:nvPr>
        </p:nvSpPr>
        <p:spPr>
          <a:xfrm>
            <a:off x="1028700" y="685800"/>
            <a:ext cx="48006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685800"/>
            <a:ext cx="48006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64C5C9-8908-41AA-A679-DA3363EBEEDA}" type="slidenum">
              <a:rPr lang="en-US" smtClean="0"/>
              <a:pPr>
                <a:defRPr/>
              </a:pPr>
              <a:t>1</a:t>
            </a:fld>
            <a:endParaRPr lang="en-US" dirty="0"/>
          </a:p>
        </p:txBody>
      </p:sp>
    </p:spTree>
    <p:extLst>
      <p:ext uri="{BB962C8B-B14F-4D97-AF65-F5344CB8AC3E}">
        <p14:creationId xmlns:p14="http://schemas.microsoft.com/office/powerpoint/2010/main" val="333475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7133383"/>
            <a:ext cx="11732948"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6" name="Text Placeholder 5"/>
          <p:cNvSpPr>
            <a:spLocks noGrp="1"/>
          </p:cNvSpPr>
          <p:nvPr>
            <p:ph type="body" sz="quarter" idx="11"/>
          </p:nvPr>
        </p:nvSpPr>
        <p:spPr>
          <a:xfrm>
            <a:off x="1076062" y="6119093"/>
            <a:ext cx="11723688" cy="952631"/>
          </a:xfrm>
          <a:prstGeom prst="rect">
            <a:avLst/>
          </a:prstGeom>
          <a:noFill/>
        </p:spPr>
        <p:txBody>
          <a:bodyPr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0" name="Text Placeholder 5"/>
          <p:cNvSpPr>
            <a:spLocks noGrp="1"/>
          </p:cNvSpPr>
          <p:nvPr>
            <p:ph type="body" sz="quarter" idx="20"/>
          </p:nvPr>
        </p:nvSpPr>
        <p:spPr>
          <a:xfrm>
            <a:off x="1076062" y="16068773"/>
            <a:ext cx="11725540"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1" name="Text Placeholder 3"/>
          <p:cNvSpPr>
            <a:spLocks noGrp="1"/>
          </p:cNvSpPr>
          <p:nvPr>
            <p:ph type="body" sz="quarter" idx="21"/>
          </p:nvPr>
        </p:nvSpPr>
        <p:spPr>
          <a:xfrm>
            <a:off x="13518359" y="7124563"/>
            <a:ext cx="11723686"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22" name="Text Placeholder 5"/>
          <p:cNvSpPr>
            <a:spLocks noGrp="1"/>
          </p:cNvSpPr>
          <p:nvPr>
            <p:ph type="body" sz="quarter" idx="22"/>
          </p:nvPr>
        </p:nvSpPr>
        <p:spPr>
          <a:xfrm>
            <a:off x="13518358" y="6119093"/>
            <a:ext cx="11723688" cy="952631"/>
          </a:xfrm>
          <a:prstGeom prst="rect">
            <a:avLst/>
          </a:prstGeom>
          <a:noFill/>
        </p:spPr>
        <p:txBody>
          <a:bodyPr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3" name="Text Placeholder 3"/>
          <p:cNvSpPr>
            <a:spLocks noGrp="1"/>
          </p:cNvSpPr>
          <p:nvPr>
            <p:ph type="body" sz="quarter" idx="23"/>
          </p:nvPr>
        </p:nvSpPr>
        <p:spPr>
          <a:xfrm>
            <a:off x="25968063" y="7133383"/>
            <a:ext cx="11723686"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24" name="Text Placeholder 5"/>
          <p:cNvSpPr>
            <a:spLocks noGrp="1"/>
          </p:cNvSpPr>
          <p:nvPr>
            <p:ph type="body" sz="quarter" idx="24"/>
          </p:nvPr>
        </p:nvSpPr>
        <p:spPr>
          <a:xfrm>
            <a:off x="25958800" y="6119093"/>
            <a:ext cx="11734800" cy="952631"/>
          </a:xfrm>
          <a:prstGeom prst="rect">
            <a:avLst/>
          </a:prstGeom>
          <a:noFill/>
        </p:spPr>
        <p:txBody>
          <a:bodyPr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5" name="Text Placeholder 5"/>
          <p:cNvSpPr>
            <a:spLocks noGrp="1"/>
          </p:cNvSpPr>
          <p:nvPr>
            <p:ph type="body" sz="quarter" idx="25"/>
          </p:nvPr>
        </p:nvSpPr>
        <p:spPr>
          <a:xfrm>
            <a:off x="38414201" y="6119093"/>
            <a:ext cx="11721520"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6" name="Text Placeholder 3"/>
          <p:cNvSpPr>
            <a:spLocks noGrp="1"/>
          </p:cNvSpPr>
          <p:nvPr>
            <p:ph type="body" sz="quarter" idx="26"/>
          </p:nvPr>
        </p:nvSpPr>
        <p:spPr>
          <a:xfrm>
            <a:off x="38414201" y="7133383"/>
            <a:ext cx="11721520"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27" name="Text Placeholder 5"/>
          <p:cNvSpPr>
            <a:spLocks noGrp="1"/>
          </p:cNvSpPr>
          <p:nvPr>
            <p:ph type="body" sz="quarter" idx="27"/>
          </p:nvPr>
        </p:nvSpPr>
        <p:spPr>
          <a:xfrm>
            <a:off x="38414201" y="16135689"/>
            <a:ext cx="11721520"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8" name="Text Placeholder 3"/>
          <p:cNvSpPr>
            <a:spLocks noGrp="1"/>
          </p:cNvSpPr>
          <p:nvPr>
            <p:ph type="body" sz="quarter" idx="28"/>
          </p:nvPr>
        </p:nvSpPr>
        <p:spPr>
          <a:xfrm>
            <a:off x="38411265" y="17141159"/>
            <a:ext cx="11727392"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29" name="Text Placeholder 5"/>
          <p:cNvSpPr>
            <a:spLocks noGrp="1"/>
          </p:cNvSpPr>
          <p:nvPr>
            <p:ph type="body" sz="quarter" idx="29"/>
          </p:nvPr>
        </p:nvSpPr>
        <p:spPr>
          <a:xfrm>
            <a:off x="38414201" y="28809760"/>
            <a:ext cx="11721520"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30" name="Text Placeholder 3"/>
          <p:cNvSpPr>
            <a:spLocks noGrp="1"/>
          </p:cNvSpPr>
          <p:nvPr>
            <p:ph type="body" sz="quarter" idx="30"/>
          </p:nvPr>
        </p:nvSpPr>
        <p:spPr>
          <a:xfrm>
            <a:off x="38411265" y="29815230"/>
            <a:ext cx="11727392"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60" name="Text Placeholder 3"/>
          <p:cNvSpPr>
            <a:spLocks noGrp="1"/>
          </p:cNvSpPr>
          <p:nvPr>
            <p:ph type="body" sz="quarter" idx="96"/>
          </p:nvPr>
        </p:nvSpPr>
        <p:spPr>
          <a:xfrm>
            <a:off x="1096448" y="17074659"/>
            <a:ext cx="11732948"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76" name="Text Placeholder 76"/>
          <p:cNvSpPr>
            <a:spLocks noGrp="1"/>
          </p:cNvSpPr>
          <p:nvPr>
            <p:ph type="body" sz="quarter" idx="150" hasCustomPrompt="1"/>
          </p:nvPr>
        </p:nvSpPr>
        <p:spPr>
          <a:xfrm>
            <a:off x="6733309" y="3687052"/>
            <a:ext cx="37739782" cy="1422400"/>
          </a:xfrm>
          <a:prstGeom prst="rect">
            <a:avLst/>
          </a:prstGeom>
        </p:spPr>
        <p:txBody>
          <a:bodyPr>
            <a:normAutofit/>
          </a:bodyPr>
          <a:lstStyle>
            <a:lvl1pPr marL="0" indent="0" algn="ctr">
              <a:buFontTx/>
              <a:buNone/>
              <a:defRPr sz="6667">
                <a:solidFill>
                  <a:schemeClr val="bg1"/>
                </a:solidFill>
                <a:latin typeface="+mj-lt"/>
              </a:defRPr>
            </a:lvl1pPr>
            <a:lvl2pPr>
              <a:buFontTx/>
              <a:buNone/>
              <a:defRPr sz="8000"/>
            </a:lvl2pPr>
            <a:lvl3pPr>
              <a:buFontTx/>
              <a:buNone/>
              <a:defRPr sz="8000"/>
            </a:lvl3pPr>
            <a:lvl4pPr>
              <a:buFontTx/>
              <a:buNone/>
              <a:defRPr sz="8000"/>
            </a:lvl4pPr>
            <a:lvl5pPr>
              <a:buFontTx/>
              <a:buNone/>
              <a:defRPr sz="8000"/>
            </a:lvl5pPr>
          </a:lstStyle>
          <a:p>
            <a:pPr lvl="0"/>
            <a:r>
              <a:rPr lang="en-US" dirty="0" smtClean="0"/>
              <a:t>Click here to add affiliations</a:t>
            </a:r>
            <a:endParaRPr lang="en-US" dirty="0"/>
          </a:p>
        </p:txBody>
      </p:sp>
      <p:sp>
        <p:nvSpPr>
          <p:cNvPr id="77" name="Text Placeholder 76"/>
          <p:cNvSpPr>
            <a:spLocks noGrp="1"/>
          </p:cNvSpPr>
          <p:nvPr>
            <p:ph type="body" sz="quarter" idx="151" hasCustomPrompt="1"/>
          </p:nvPr>
        </p:nvSpPr>
        <p:spPr>
          <a:xfrm>
            <a:off x="6733309" y="2264652"/>
            <a:ext cx="37739782" cy="1422400"/>
          </a:xfrm>
          <a:prstGeom prst="rect">
            <a:avLst/>
          </a:prstGeom>
        </p:spPr>
        <p:txBody>
          <a:bodyPr anchor="t" anchorCtr="1">
            <a:normAutofit/>
          </a:bodyPr>
          <a:lstStyle>
            <a:lvl1pPr marL="0" indent="0" algn="ctr">
              <a:buFontTx/>
              <a:buNone/>
              <a:defRPr sz="9778">
                <a:solidFill>
                  <a:schemeClr val="bg1"/>
                </a:solidFill>
                <a:latin typeface="+mj-lt"/>
              </a:defRPr>
            </a:lvl1pPr>
            <a:lvl2pPr>
              <a:buFontTx/>
              <a:buNone/>
              <a:defRPr sz="8000"/>
            </a:lvl2pPr>
            <a:lvl3pPr>
              <a:buFontTx/>
              <a:buNone/>
              <a:defRPr sz="8000"/>
            </a:lvl3pPr>
            <a:lvl4pPr>
              <a:buFontTx/>
              <a:buNone/>
              <a:defRPr sz="8000"/>
            </a:lvl4pPr>
            <a:lvl5pPr>
              <a:buFontTx/>
              <a:buNone/>
              <a:defRPr sz="8000"/>
            </a:lvl5pPr>
          </a:lstStyle>
          <a:p>
            <a:pPr lvl="0"/>
            <a:r>
              <a:rPr lang="en-US" dirty="0" smtClean="0"/>
              <a:t>Click here to add authors</a:t>
            </a:r>
            <a:endParaRPr lang="en-US" dirty="0"/>
          </a:p>
        </p:txBody>
      </p:sp>
      <p:sp>
        <p:nvSpPr>
          <p:cNvPr id="78" name="Text Placeholder 76"/>
          <p:cNvSpPr>
            <a:spLocks noGrp="1"/>
          </p:cNvSpPr>
          <p:nvPr>
            <p:ph type="body" sz="quarter" idx="153" hasCustomPrompt="1"/>
          </p:nvPr>
        </p:nvSpPr>
        <p:spPr>
          <a:xfrm>
            <a:off x="6733309" y="444682"/>
            <a:ext cx="37739782" cy="1819970"/>
          </a:xfrm>
          <a:prstGeom prst="rect">
            <a:avLst/>
          </a:prstGeom>
        </p:spPr>
        <p:txBody>
          <a:bodyPr anchor="t" anchorCtr="1">
            <a:normAutofit/>
          </a:bodyPr>
          <a:lstStyle>
            <a:lvl1pPr marL="0" indent="0" algn="ctr">
              <a:buFontTx/>
              <a:buNone/>
              <a:defRPr sz="12778">
                <a:solidFill>
                  <a:schemeClr val="bg1"/>
                </a:solidFill>
                <a:latin typeface="+mj-lt"/>
              </a:defRPr>
            </a:lvl1pPr>
            <a:lvl2pPr>
              <a:buFontTx/>
              <a:buNone/>
              <a:defRPr sz="8000"/>
            </a:lvl2pPr>
            <a:lvl3pPr>
              <a:buFontTx/>
              <a:buNone/>
              <a:defRPr sz="8000"/>
            </a:lvl3pPr>
            <a:lvl4pPr>
              <a:buFontTx/>
              <a:buNone/>
              <a:defRPr sz="8000"/>
            </a:lvl4pPr>
            <a:lvl5pPr>
              <a:buFontTx/>
              <a:buNone/>
              <a:defRPr sz="8000"/>
            </a:lvl5pPr>
          </a:lstStyle>
          <a:p>
            <a:pPr lvl="0"/>
            <a:r>
              <a:rPr lang="en-US" dirty="0" smtClean="0"/>
              <a:t>Click here to add title</a:t>
            </a:r>
            <a:endParaRPr lang="en-US" dirty="0"/>
          </a:p>
        </p:txBody>
      </p:sp>
    </p:spTree>
    <p:extLst>
      <p:ext uri="{BB962C8B-B14F-4D97-AF65-F5344CB8AC3E}">
        <p14:creationId xmlns:p14="http://schemas.microsoft.com/office/powerpoint/2010/main" val="13484740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7133383"/>
            <a:ext cx="15856490"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6" name="Text Placeholder 5"/>
          <p:cNvSpPr>
            <a:spLocks noGrp="1"/>
          </p:cNvSpPr>
          <p:nvPr>
            <p:ph type="body" sz="quarter" idx="11"/>
          </p:nvPr>
        </p:nvSpPr>
        <p:spPr>
          <a:xfrm>
            <a:off x="1076061" y="6127913"/>
            <a:ext cx="15835314"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19" name="Text Placeholder 3"/>
          <p:cNvSpPr>
            <a:spLocks noGrp="1"/>
          </p:cNvSpPr>
          <p:nvPr>
            <p:ph type="body" sz="quarter" idx="19"/>
          </p:nvPr>
        </p:nvSpPr>
        <p:spPr>
          <a:xfrm>
            <a:off x="1076061" y="20355165"/>
            <a:ext cx="15858342"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20" name="Text Placeholder 5"/>
          <p:cNvSpPr>
            <a:spLocks noGrp="1"/>
          </p:cNvSpPr>
          <p:nvPr>
            <p:ph type="body" sz="quarter" idx="20"/>
          </p:nvPr>
        </p:nvSpPr>
        <p:spPr>
          <a:xfrm>
            <a:off x="1099092" y="19435951"/>
            <a:ext cx="15835312"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1" name="Text Placeholder 3"/>
          <p:cNvSpPr>
            <a:spLocks noGrp="1"/>
          </p:cNvSpPr>
          <p:nvPr>
            <p:ph type="body" sz="quarter" idx="21"/>
          </p:nvPr>
        </p:nvSpPr>
        <p:spPr>
          <a:xfrm>
            <a:off x="17679990" y="24082503"/>
            <a:ext cx="15833456"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22" name="Text Placeholder 5"/>
          <p:cNvSpPr>
            <a:spLocks noGrp="1"/>
          </p:cNvSpPr>
          <p:nvPr>
            <p:ph type="body" sz="quarter" idx="22"/>
          </p:nvPr>
        </p:nvSpPr>
        <p:spPr>
          <a:xfrm>
            <a:off x="17679990" y="23136433"/>
            <a:ext cx="15833456"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3" name="Text Placeholder 3"/>
          <p:cNvSpPr>
            <a:spLocks noGrp="1"/>
          </p:cNvSpPr>
          <p:nvPr>
            <p:ph type="body" sz="quarter" idx="23"/>
          </p:nvPr>
        </p:nvSpPr>
        <p:spPr>
          <a:xfrm>
            <a:off x="17689252" y="7133383"/>
            <a:ext cx="15833456"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24" name="Text Placeholder 5"/>
          <p:cNvSpPr>
            <a:spLocks noGrp="1"/>
          </p:cNvSpPr>
          <p:nvPr>
            <p:ph type="body" sz="quarter" idx="24"/>
          </p:nvPr>
        </p:nvSpPr>
        <p:spPr>
          <a:xfrm>
            <a:off x="17679989" y="6127913"/>
            <a:ext cx="15842722"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5" name="Text Placeholder 5"/>
          <p:cNvSpPr>
            <a:spLocks noGrp="1"/>
          </p:cNvSpPr>
          <p:nvPr>
            <p:ph type="body" sz="quarter" idx="25"/>
          </p:nvPr>
        </p:nvSpPr>
        <p:spPr>
          <a:xfrm>
            <a:off x="34295031" y="6127913"/>
            <a:ext cx="15838700"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6" name="Text Placeholder 3"/>
          <p:cNvSpPr>
            <a:spLocks noGrp="1"/>
          </p:cNvSpPr>
          <p:nvPr>
            <p:ph type="body" sz="quarter" idx="26"/>
          </p:nvPr>
        </p:nvSpPr>
        <p:spPr>
          <a:xfrm>
            <a:off x="34295031" y="7133383"/>
            <a:ext cx="15838700"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27" name="Text Placeholder 5"/>
          <p:cNvSpPr>
            <a:spLocks noGrp="1"/>
          </p:cNvSpPr>
          <p:nvPr>
            <p:ph type="body" sz="quarter" idx="27"/>
          </p:nvPr>
        </p:nvSpPr>
        <p:spPr>
          <a:xfrm>
            <a:off x="34295031" y="19400276"/>
            <a:ext cx="15838700"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8" name="Text Placeholder 3"/>
          <p:cNvSpPr>
            <a:spLocks noGrp="1"/>
          </p:cNvSpPr>
          <p:nvPr>
            <p:ph type="body" sz="quarter" idx="28"/>
          </p:nvPr>
        </p:nvSpPr>
        <p:spPr>
          <a:xfrm>
            <a:off x="34292096" y="20451928"/>
            <a:ext cx="15844570"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29" name="Text Placeholder 5"/>
          <p:cNvSpPr>
            <a:spLocks noGrp="1"/>
          </p:cNvSpPr>
          <p:nvPr>
            <p:ph type="body" sz="quarter" idx="29"/>
          </p:nvPr>
        </p:nvSpPr>
        <p:spPr>
          <a:xfrm>
            <a:off x="34295031" y="28809760"/>
            <a:ext cx="15838700"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30" name="Text Placeholder 3"/>
          <p:cNvSpPr>
            <a:spLocks noGrp="1"/>
          </p:cNvSpPr>
          <p:nvPr>
            <p:ph type="body" sz="quarter" idx="30"/>
          </p:nvPr>
        </p:nvSpPr>
        <p:spPr>
          <a:xfrm>
            <a:off x="34292096" y="29815230"/>
            <a:ext cx="15844570"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60" name="Text Placeholder 76"/>
          <p:cNvSpPr>
            <a:spLocks noGrp="1"/>
          </p:cNvSpPr>
          <p:nvPr>
            <p:ph type="body" sz="quarter" idx="150" hasCustomPrompt="1"/>
          </p:nvPr>
        </p:nvSpPr>
        <p:spPr>
          <a:xfrm>
            <a:off x="6733309" y="3687052"/>
            <a:ext cx="37739782" cy="1422400"/>
          </a:xfrm>
          <a:prstGeom prst="rect">
            <a:avLst/>
          </a:prstGeom>
        </p:spPr>
        <p:txBody>
          <a:bodyPr>
            <a:normAutofit/>
          </a:bodyPr>
          <a:lstStyle>
            <a:lvl1pPr marL="0" indent="0" algn="ctr">
              <a:buFontTx/>
              <a:buNone/>
              <a:defRPr sz="6667">
                <a:solidFill>
                  <a:schemeClr val="bg1"/>
                </a:solidFill>
                <a:latin typeface="+mj-lt"/>
              </a:defRPr>
            </a:lvl1pPr>
            <a:lvl2pPr>
              <a:buFontTx/>
              <a:buNone/>
              <a:defRPr sz="8000"/>
            </a:lvl2pPr>
            <a:lvl3pPr>
              <a:buFontTx/>
              <a:buNone/>
              <a:defRPr sz="8000"/>
            </a:lvl3pPr>
            <a:lvl4pPr>
              <a:buFontTx/>
              <a:buNone/>
              <a:defRPr sz="8000"/>
            </a:lvl4pPr>
            <a:lvl5pPr>
              <a:buFontTx/>
              <a:buNone/>
              <a:defRPr sz="8000"/>
            </a:lvl5pPr>
          </a:lstStyle>
          <a:p>
            <a:pPr lvl="0"/>
            <a:r>
              <a:rPr lang="en-US" dirty="0" smtClean="0"/>
              <a:t>Click here to add affiliations</a:t>
            </a:r>
            <a:endParaRPr lang="en-US" dirty="0"/>
          </a:p>
        </p:txBody>
      </p:sp>
      <p:sp>
        <p:nvSpPr>
          <p:cNvPr id="61" name="Text Placeholder 76"/>
          <p:cNvSpPr>
            <a:spLocks noGrp="1"/>
          </p:cNvSpPr>
          <p:nvPr>
            <p:ph type="body" sz="quarter" idx="151" hasCustomPrompt="1"/>
          </p:nvPr>
        </p:nvSpPr>
        <p:spPr>
          <a:xfrm>
            <a:off x="6733309" y="2264652"/>
            <a:ext cx="37739782" cy="1422400"/>
          </a:xfrm>
          <a:prstGeom prst="rect">
            <a:avLst/>
          </a:prstGeom>
        </p:spPr>
        <p:txBody>
          <a:bodyPr anchor="t" anchorCtr="1">
            <a:normAutofit/>
          </a:bodyPr>
          <a:lstStyle>
            <a:lvl1pPr marL="0" indent="0" algn="ctr">
              <a:buFontTx/>
              <a:buNone/>
              <a:defRPr sz="9778">
                <a:solidFill>
                  <a:schemeClr val="bg1"/>
                </a:solidFill>
                <a:latin typeface="+mj-lt"/>
              </a:defRPr>
            </a:lvl1pPr>
            <a:lvl2pPr>
              <a:buFontTx/>
              <a:buNone/>
              <a:defRPr sz="8000"/>
            </a:lvl2pPr>
            <a:lvl3pPr>
              <a:buFontTx/>
              <a:buNone/>
              <a:defRPr sz="8000"/>
            </a:lvl3pPr>
            <a:lvl4pPr>
              <a:buFontTx/>
              <a:buNone/>
              <a:defRPr sz="8000"/>
            </a:lvl4pPr>
            <a:lvl5pPr>
              <a:buFontTx/>
              <a:buNone/>
              <a:defRPr sz="8000"/>
            </a:lvl5pPr>
          </a:lstStyle>
          <a:p>
            <a:pPr lvl="0"/>
            <a:r>
              <a:rPr lang="en-US" dirty="0" smtClean="0"/>
              <a:t>Click here to add authors</a:t>
            </a:r>
            <a:endParaRPr lang="en-US" dirty="0"/>
          </a:p>
        </p:txBody>
      </p:sp>
      <p:sp>
        <p:nvSpPr>
          <p:cNvPr id="63" name="Text Placeholder 76"/>
          <p:cNvSpPr>
            <a:spLocks noGrp="1"/>
          </p:cNvSpPr>
          <p:nvPr>
            <p:ph type="body" sz="quarter" idx="153" hasCustomPrompt="1"/>
          </p:nvPr>
        </p:nvSpPr>
        <p:spPr>
          <a:xfrm>
            <a:off x="6733309" y="444682"/>
            <a:ext cx="37739782" cy="1819970"/>
          </a:xfrm>
          <a:prstGeom prst="rect">
            <a:avLst/>
          </a:prstGeom>
        </p:spPr>
        <p:txBody>
          <a:bodyPr anchor="t" anchorCtr="1">
            <a:normAutofit/>
          </a:bodyPr>
          <a:lstStyle>
            <a:lvl1pPr marL="0" indent="0" algn="ctr">
              <a:buFontTx/>
              <a:buNone/>
              <a:defRPr sz="12778">
                <a:solidFill>
                  <a:schemeClr val="bg1"/>
                </a:solidFill>
                <a:latin typeface="+mj-lt"/>
              </a:defRPr>
            </a:lvl1pPr>
            <a:lvl2pPr>
              <a:buFontTx/>
              <a:buNone/>
              <a:defRPr sz="8000"/>
            </a:lvl2pPr>
            <a:lvl3pPr>
              <a:buFontTx/>
              <a:buNone/>
              <a:defRPr sz="8000"/>
            </a:lvl3pPr>
            <a:lvl4pPr>
              <a:buFontTx/>
              <a:buNone/>
              <a:defRPr sz="8000"/>
            </a:lvl4pPr>
            <a:lvl5pPr>
              <a:buFontTx/>
              <a:buNone/>
              <a:defRPr sz="8000"/>
            </a:lvl5pPr>
          </a:lstStyle>
          <a:p>
            <a:pPr lvl="0"/>
            <a:r>
              <a:rPr lang="en-US" dirty="0" smtClean="0"/>
              <a:t>Click here to add title</a:t>
            </a:r>
            <a:endParaRPr lang="en-US" dirty="0"/>
          </a:p>
        </p:txBody>
      </p:sp>
    </p:spTree>
    <p:extLst>
      <p:ext uri="{BB962C8B-B14F-4D97-AF65-F5344CB8AC3E}">
        <p14:creationId xmlns:p14="http://schemas.microsoft.com/office/powerpoint/2010/main" val="6222520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7036621"/>
            <a:ext cx="11732948"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6" name="Text Placeholder 5"/>
          <p:cNvSpPr>
            <a:spLocks noGrp="1"/>
          </p:cNvSpPr>
          <p:nvPr>
            <p:ph type="body" sz="quarter" idx="11"/>
          </p:nvPr>
        </p:nvSpPr>
        <p:spPr>
          <a:xfrm>
            <a:off x="1076062" y="6033350"/>
            <a:ext cx="11723688" cy="952631"/>
          </a:xfrm>
          <a:prstGeom prst="rect">
            <a:avLst/>
          </a:prstGeom>
          <a:noFill/>
        </p:spPr>
        <p:txBody>
          <a:bodyPr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19" name="Text Placeholder 3"/>
          <p:cNvSpPr>
            <a:spLocks noGrp="1"/>
          </p:cNvSpPr>
          <p:nvPr>
            <p:ph type="body" sz="quarter" idx="19"/>
          </p:nvPr>
        </p:nvSpPr>
        <p:spPr>
          <a:xfrm>
            <a:off x="1053032" y="17036369"/>
            <a:ext cx="11734800"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20" name="Text Placeholder 5"/>
          <p:cNvSpPr>
            <a:spLocks noGrp="1"/>
          </p:cNvSpPr>
          <p:nvPr>
            <p:ph type="body" sz="quarter" idx="20"/>
          </p:nvPr>
        </p:nvSpPr>
        <p:spPr>
          <a:xfrm>
            <a:off x="1076062" y="16022591"/>
            <a:ext cx="11725540"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1" name="Text Placeholder 3"/>
          <p:cNvSpPr>
            <a:spLocks noGrp="1"/>
          </p:cNvSpPr>
          <p:nvPr>
            <p:ph type="body" sz="quarter" idx="21"/>
          </p:nvPr>
        </p:nvSpPr>
        <p:spPr>
          <a:xfrm>
            <a:off x="13559921" y="7027801"/>
            <a:ext cx="24173390"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22" name="Text Placeholder 5"/>
          <p:cNvSpPr>
            <a:spLocks noGrp="1"/>
          </p:cNvSpPr>
          <p:nvPr>
            <p:ph type="body" sz="quarter" idx="22"/>
          </p:nvPr>
        </p:nvSpPr>
        <p:spPr>
          <a:xfrm>
            <a:off x="13518358" y="6033350"/>
            <a:ext cx="24173392" cy="952631"/>
          </a:xfrm>
          <a:prstGeom prst="rect">
            <a:avLst/>
          </a:prstGeom>
          <a:noFill/>
        </p:spPr>
        <p:txBody>
          <a:bodyPr wrap="square" lIns="104498" tIns="104498" rIns="104498" bIns="104498" anchor="ctr" anchorCtr="0">
            <a:spAutoFit/>
          </a:bodyPr>
          <a:lstStyle>
            <a:lvl1pPr marL="0" indent="0" algn="ctr">
              <a:buNone/>
              <a:tabLst/>
              <a:defRPr sz="4667" b="1" u="sng" baseline="0">
                <a:solidFill>
                  <a:schemeClr val="accent5">
                    <a:lumMod val="50000"/>
                  </a:schemeClr>
                </a:solidFill>
              </a:defRPr>
            </a:lvl1pPr>
          </a:lstStyle>
          <a:p>
            <a:pPr lvl="0"/>
            <a:r>
              <a:rPr lang="en-US" dirty="0" smtClean="0"/>
              <a:t>Click to edit Master text styles</a:t>
            </a:r>
          </a:p>
        </p:txBody>
      </p:sp>
      <p:sp>
        <p:nvSpPr>
          <p:cNvPr id="23" name="Text Placeholder 3"/>
          <p:cNvSpPr>
            <a:spLocks noGrp="1"/>
          </p:cNvSpPr>
          <p:nvPr>
            <p:ph type="body" sz="quarter" idx="23"/>
          </p:nvPr>
        </p:nvSpPr>
        <p:spPr>
          <a:xfrm>
            <a:off x="13518358" y="24602183"/>
            <a:ext cx="24173392"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24" name="Text Placeholder 5"/>
          <p:cNvSpPr>
            <a:spLocks noGrp="1"/>
          </p:cNvSpPr>
          <p:nvPr>
            <p:ph type="body" sz="quarter" idx="24"/>
          </p:nvPr>
        </p:nvSpPr>
        <p:spPr>
          <a:xfrm>
            <a:off x="13518356" y="23647293"/>
            <a:ext cx="24173392"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5" name="Text Placeholder 5"/>
          <p:cNvSpPr>
            <a:spLocks noGrp="1"/>
          </p:cNvSpPr>
          <p:nvPr>
            <p:ph type="body" sz="quarter" idx="25"/>
          </p:nvPr>
        </p:nvSpPr>
        <p:spPr>
          <a:xfrm>
            <a:off x="38454424" y="6033350"/>
            <a:ext cx="11721520"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6" name="Text Placeholder 3"/>
          <p:cNvSpPr>
            <a:spLocks noGrp="1"/>
          </p:cNvSpPr>
          <p:nvPr>
            <p:ph type="body" sz="quarter" idx="26"/>
          </p:nvPr>
        </p:nvSpPr>
        <p:spPr>
          <a:xfrm>
            <a:off x="38454424" y="7036621"/>
            <a:ext cx="11721520"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27" name="Text Placeholder 5"/>
          <p:cNvSpPr>
            <a:spLocks noGrp="1"/>
          </p:cNvSpPr>
          <p:nvPr>
            <p:ph type="body" sz="quarter" idx="27"/>
          </p:nvPr>
        </p:nvSpPr>
        <p:spPr>
          <a:xfrm>
            <a:off x="38454424" y="16089507"/>
            <a:ext cx="11721520"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28" name="Text Placeholder 3"/>
          <p:cNvSpPr>
            <a:spLocks noGrp="1"/>
          </p:cNvSpPr>
          <p:nvPr>
            <p:ph type="body" sz="quarter" idx="28"/>
          </p:nvPr>
        </p:nvSpPr>
        <p:spPr>
          <a:xfrm>
            <a:off x="38451488" y="17044396"/>
            <a:ext cx="11727392"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29" name="Text Placeholder 5"/>
          <p:cNvSpPr>
            <a:spLocks noGrp="1"/>
          </p:cNvSpPr>
          <p:nvPr>
            <p:ph type="body" sz="quarter" idx="29"/>
          </p:nvPr>
        </p:nvSpPr>
        <p:spPr>
          <a:xfrm>
            <a:off x="38454424" y="28763578"/>
            <a:ext cx="11721520" cy="952631"/>
          </a:xfrm>
          <a:prstGeom prst="rect">
            <a:avLst/>
          </a:prstGeom>
          <a:noFill/>
        </p:spPr>
        <p:txBody>
          <a:bodyPr wrap="square" lIns="104498" tIns="104498" rIns="104498" bIns="104498" anchor="ctr" anchorCtr="0">
            <a:spAutoFit/>
          </a:bodyPr>
          <a:lstStyle>
            <a:lvl1pPr marL="0" indent="0" algn="ctr">
              <a:buNone/>
              <a:defRPr sz="4667" b="1" u="sng" baseline="0">
                <a:solidFill>
                  <a:schemeClr val="accent5">
                    <a:lumMod val="50000"/>
                  </a:schemeClr>
                </a:solidFill>
              </a:defRPr>
            </a:lvl1pPr>
          </a:lstStyle>
          <a:p>
            <a:pPr lvl="0"/>
            <a:r>
              <a:rPr lang="en-US" dirty="0" smtClean="0"/>
              <a:t>Click to edit Master text styles</a:t>
            </a:r>
          </a:p>
        </p:txBody>
      </p:sp>
      <p:sp>
        <p:nvSpPr>
          <p:cNvPr id="30" name="Text Placeholder 3"/>
          <p:cNvSpPr>
            <a:spLocks noGrp="1"/>
          </p:cNvSpPr>
          <p:nvPr>
            <p:ph type="body" sz="quarter" idx="30"/>
          </p:nvPr>
        </p:nvSpPr>
        <p:spPr>
          <a:xfrm>
            <a:off x="38451488" y="29766849"/>
            <a:ext cx="11727392" cy="1006311"/>
          </a:xfrm>
          <a:prstGeom prst="rect">
            <a:avLst/>
          </a:prstGeom>
        </p:spPr>
        <p:txBody>
          <a:bodyPr wrap="square" lIns="261244" tIns="261244" rIns="261244" bIns="261244">
            <a:spAutoFit/>
          </a:bodyPr>
          <a:lstStyle>
            <a:lvl1pPr marL="0" indent="0">
              <a:buNone/>
              <a:defRPr sz="3111">
                <a:latin typeface="Trebuchet MS" pitchFamily="34" charset="0"/>
              </a:defRPr>
            </a:lvl1pPr>
            <a:lvl2pPr marL="1886743" indent="-725671">
              <a:defRPr sz="3111">
                <a:latin typeface="Trebuchet MS" pitchFamily="34" charset="0"/>
              </a:defRPr>
            </a:lvl2pPr>
            <a:lvl3pPr marL="2612414" indent="-725671">
              <a:defRPr sz="3111">
                <a:latin typeface="Trebuchet MS" pitchFamily="34" charset="0"/>
              </a:defRPr>
            </a:lvl3pPr>
            <a:lvl4pPr marL="3410653" indent="-798239">
              <a:defRPr sz="3111">
                <a:latin typeface="Trebuchet MS" pitchFamily="34" charset="0"/>
              </a:defRPr>
            </a:lvl4pPr>
            <a:lvl5pPr marL="3991189" indent="-580536">
              <a:defRPr sz="3111">
                <a:latin typeface="Trebuchet MS" pitchFamily="34" charset="0"/>
              </a:defRPr>
            </a:lvl5pPr>
          </a:lstStyle>
          <a:p>
            <a:pPr lvl="0"/>
            <a:r>
              <a:rPr lang="en-US" dirty="0" smtClean="0"/>
              <a:t>Click to edit Master text styles</a:t>
            </a:r>
          </a:p>
        </p:txBody>
      </p:sp>
      <p:sp>
        <p:nvSpPr>
          <p:cNvPr id="58" name="Text Placeholder 76"/>
          <p:cNvSpPr>
            <a:spLocks noGrp="1"/>
          </p:cNvSpPr>
          <p:nvPr>
            <p:ph type="body" sz="quarter" idx="150" hasCustomPrompt="1"/>
          </p:nvPr>
        </p:nvSpPr>
        <p:spPr>
          <a:xfrm>
            <a:off x="6733309" y="3687052"/>
            <a:ext cx="37739782" cy="1422400"/>
          </a:xfrm>
          <a:prstGeom prst="rect">
            <a:avLst/>
          </a:prstGeom>
        </p:spPr>
        <p:txBody>
          <a:bodyPr>
            <a:normAutofit/>
          </a:bodyPr>
          <a:lstStyle>
            <a:lvl1pPr marL="0" indent="0" algn="ctr">
              <a:buFontTx/>
              <a:buNone/>
              <a:defRPr sz="6667">
                <a:solidFill>
                  <a:schemeClr val="bg1"/>
                </a:solidFill>
                <a:latin typeface="+mj-lt"/>
              </a:defRPr>
            </a:lvl1pPr>
            <a:lvl2pPr>
              <a:buFontTx/>
              <a:buNone/>
              <a:defRPr sz="8000"/>
            </a:lvl2pPr>
            <a:lvl3pPr>
              <a:buFontTx/>
              <a:buNone/>
              <a:defRPr sz="8000"/>
            </a:lvl3pPr>
            <a:lvl4pPr>
              <a:buFontTx/>
              <a:buNone/>
              <a:defRPr sz="8000"/>
            </a:lvl4pPr>
            <a:lvl5pPr>
              <a:buFontTx/>
              <a:buNone/>
              <a:defRPr sz="8000"/>
            </a:lvl5pPr>
          </a:lstStyle>
          <a:p>
            <a:pPr lvl="0"/>
            <a:r>
              <a:rPr lang="en-US" dirty="0" smtClean="0"/>
              <a:t>Click here to add affiliations</a:t>
            </a:r>
            <a:endParaRPr lang="en-US" dirty="0"/>
          </a:p>
        </p:txBody>
      </p:sp>
      <p:sp>
        <p:nvSpPr>
          <p:cNvPr id="59" name="Text Placeholder 76"/>
          <p:cNvSpPr>
            <a:spLocks noGrp="1"/>
          </p:cNvSpPr>
          <p:nvPr>
            <p:ph type="body" sz="quarter" idx="151" hasCustomPrompt="1"/>
          </p:nvPr>
        </p:nvSpPr>
        <p:spPr>
          <a:xfrm>
            <a:off x="6733309" y="2264652"/>
            <a:ext cx="37739782" cy="1422400"/>
          </a:xfrm>
          <a:prstGeom prst="rect">
            <a:avLst/>
          </a:prstGeom>
        </p:spPr>
        <p:txBody>
          <a:bodyPr anchor="t" anchorCtr="1">
            <a:normAutofit/>
          </a:bodyPr>
          <a:lstStyle>
            <a:lvl1pPr marL="0" indent="0" algn="ctr">
              <a:buFontTx/>
              <a:buNone/>
              <a:defRPr sz="9778">
                <a:solidFill>
                  <a:schemeClr val="bg1"/>
                </a:solidFill>
                <a:latin typeface="+mj-lt"/>
              </a:defRPr>
            </a:lvl1pPr>
            <a:lvl2pPr>
              <a:buFontTx/>
              <a:buNone/>
              <a:defRPr sz="8000"/>
            </a:lvl2pPr>
            <a:lvl3pPr>
              <a:buFontTx/>
              <a:buNone/>
              <a:defRPr sz="8000"/>
            </a:lvl3pPr>
            <a:lvl4pPr>
              <a:buFontTx/>
              <a:buNone/>
              <a:defRPr sz="8000"/>
            </a:lvl4pPr>
            <a:lvl5pPr>
              <a:buFontTx/>
              <a:buNone/>
              <a:defRPr sz="8000"/>
            </a:lvl5pPr>
          </a:lstStyle>
          <a:p>
            <a:pPr lvl="0"/>
            <a:r>
              <a:rPr lang="en-US" dirty="0" smtClean="0"/>
              <a:t>Click here to add authors</a:t>
            </a:r>
            <a:endParaRPr lang="en-US" dirty="0"/>
          </a:p>
        </p:txBody>
      </p:sp>
      <p:sp>
        <p:nvSpPr>
          <p:cNvPr id="70" name="Text Placeholder 76"/>
          <p:cNvSpPr>
            <a:spLocks noGrp="1"/>
          </p:cNvSpPr>
          <p:nvPr>
            <p:ph type="body" sz="quarter" idx="153" hasCustomPrompt="1"/>
          </p:nvPr>
        </p:nvSpPr>
        <p:spPr>
          <a:xfrm>
            <a:off x="6733309" y="444682"/>
            <a:ext cx="37739782" cy="1819970"/>
          </a:xfrm>
          <a:prstGeom prst="rect">
            <a:avLst/>
          </a:prstGeom>
        </p:spPr>
        <p:txBody>
          <a:bodyPr anchor="t" anchorCtr="1">
            <a:normAutofit/>
          </a:bodyPr>
          <a:lstStyle>
            <a:lvl1pPr marL="0" indent="0" algn="ctr">
              <a:buFontTx/>
              <a:buNone/>
              <a:defRPr sz="12778">
                <a:solidFill>
                  <a:schemeClr val="bg1"/>
                </a:solidFill>
                <a:latin typeface="+mj-lt"/>
              </a:defRPr>
            </a:lvl1pPr>
            <a:lvl2pPr>
              <a:buFontTx/>
              <a:buNone/>
              <a:defRPr sz="8000"/>
            </a:lvl2pPr>
            <a:lvl3pPr>
              <a:buFontTx/>
              <a:buNone/>
              <a:defRPr sz="8000"/>
            </a:lvl3pPr>
            <a:lvl4pPr>
              <a:buFontTx/>
              <a:buNone/>
              <a:defRPr sz="8000"/>
            </a:lvl4pPr>
            <a:lvl5pPr>
              <a:buFontTx/>
              <a:buNone/>
              <a:defRPr sz="8000"/>
            </a:lvl5pPr>
          </a:lstStyle>
          <a:p>
            <a:pPr lvl="0"/>
            <a:r>
              <a:rPr lang="en-US" dirty="0" smtClean="0"/>
              <a:t>Click here to add title</a:t>
            </a:r>
            <a:endParaRPr lang="en-US" dirty="0"/>
          </a:p>
        </p:txBody>
      </p:sp>
    </p:spTree>
    <p:extLst>
      <p:ext uri="{BB962C8B-B14F-4D97-AF65-F5344CB8AC3E}">
        <p14:creationId xmlns:p14="http://schemas.microsoft.com/office/powerpoint/2010/main" val="2281881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51206400" cy="5334000"/>
          </a:xfrm>
          <a:prstGeom prst="rect">
            <a:avLst/>
          </a:prstGeom>
          <a:solidFill>
            <a:schemeClr val="accent5">
              <a:lumMod val="75000"/>
            </a:schemeClr>
          </a:solidFill>
          <a:ln w="9525">
            <a:solidFill>
              <a:schemeClr val="tx1"/>
            </a:solidFill>
            <a:miter lim="800000"/>
            <a:headEnd/>
            <a:tailEnd/>
          </a:ln>
          <a:effectLst/>
        </p:spPr>
        <p:txBody>
          <a:bodyPr wrap="none" lIns="116109" tIns="58053" rIns="116109" bIns="58053" anchor="ctr"/>
          <a:lstStyle/>
          <a:p>
            <a:pPr defTabSz="5573151" fontAlgn="auto">
              <a:spcBef>
                <a:spcPts val="0"/>
              </a:spcBef>
              <a:spcAft>
                <a:spcPts val="0"/>
              </a:spcAft>
              <a:defRPr/>
            </a:pPr>
            <a:endParaRPr lang="en-US" sz="10889" dirty="0">
              <a:latin typeface="+mn-lt"/>
              <a:cs typeface="+mn-cs"/>
            </a:endParaRPr>
          </a:p>
        </p:txBody>
      </p:sp>
      <p:sp>
        <p:nvSpPr>
          <p:cNvPr id="9" name="Rectangle 9"/>
          <p:cNvSpPr>
            <a:spLocks noChangeArrowheads="1"/>
          </p:cNvSpPr>
          <p:nvPr/>
        </p:nvSpPr>
        <p:spPr bwMode="auto">
          <a:xfrm>
            <a:off x="0" y="5339292"/>
            <a:ext cx="51206400" cy="169333"/>
          </a:xfrm>
          <a:prstGeom prst="rect">
            <a:avLst/>
          </a:prstGeom>
          <a:solidFill>
            <a:schemeClr val="accent5">
              <a:lumMod val="50000"/>
            </a:schemeClr>
          </a:solidFill>
          <a:ln w="152400">
            <a:noFill/>
            <a:miter lim="800000"/>
            <a:headEnd/>
            <a:tailEnd/>
          </a:ln>
          <a:effectLst/>
        </p:spPr>
        <p:txBody>
          <a:bodyPr wrap="none" lIns="116109" tIns="58053" rIns="116109" bIns="58053" anchor="ctr"/>
          <a:lstStyle/>
          <a:p>
            <a:pPr defTabSz="5573151" fontAlgn="auto">
              <a:spcBef>
                <a:spcPts val="0"/>
              </a:spcBef>
              <a:spcAft>
                <a:spcPts val="0"/>
              </a:spcAft>
              <a:defRPr/>
            </a:pPr>
            <a:endParaRPr lang="en-US" sz="10889" dirty="0">
              <a:latin typeface="+mn-lt"/>
              <a:cs typeface="+mn-cs"/>
            </a:endParaRPr>
          </a:p>
        </p:txBody>
      </p:sp>
      <p:sp>
        <p:nvSpPr>
          <p:cNvPr id="22" name="Rounded Rectangle 21"/>
          <p:cNvSpPr/>
          <p:nvPr userDrawn="1"/>
        </p:nvSpPr>
        <p:spPr>
          <a:xfrm>
            <a:off x="1089025" y="6027209"/>
            <a:ext cx="11722100" cy="29707417"/>
          </a:xfrm>
          <a:prstGeom prst="roundRect">
            <a:avLst>
              <a:gd name="adj" fmla="val 9229"/>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3151" fontAlgn="auto">
              <a:spcBef>
                <a:spcPts val="0"/>
              </a:spcBef>
              <a:spcAft>
                <a:spcPts val="0"/>
              </a:spcAft>
              <a:defRPr/>
            </a:pPr>
            <a:endParaRPr lang="en-US" sz="10889"/>
          </a:p>
        </p:txBody>
      </p:sp>
      <p:sp>
        <p:nvSpPr>
          <p:cNvPr id="23" name="Rounded Rectangle 22"/>
          <p:cNvSpPr/>
          <p:nvPr userDrawn="1"/>
        </p:nvSpPr>
        <p:spPr>
          <a:xfrm>
            <a:off x="13527088" y="6027209"/>
            <a:ext cx="11722100" cy="29707417"/>
          </a:xfrm>
          <a:prstGeom prst="roundRect">
            <a:avLst>
              <a:gd name="adj" fmla="val 9229"/>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3151" fontAlgn="auto">
              <a:spcBef>
                <a:spcPts val="0"/>
              </a:spcBef>
              <a:spcAft>
                <a:spcPts val="0"/>
              </a:spcAft>
              <a:defRPr/>
            </a:pPr>
            <a:endParaRPr lang="en-US" sz="10889"/>
          </a:p>
        </p:txBody>
      </p:sp>
      <p:sp>
        <p:nvSpPr>
          <p:cNvPr id="26" name="Rounded Rectangle 25"/>
          <p:cNvSpPr/>
          <p:nvPr userDrawn="1"/>
        </p:nvSpPr>
        <p:spPr>
          <a:xfrm>
            <a:off x="25966738" y="6027209"/>
            <a:ext cx="11722100" cy="29707417"/>
          </a:xfrm>
          <a:prstGeom prst="roundRect">
            <a:avLst>
              <a:gd name="adj" fmla="val 9229"/>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3151" fontAlgn="auto">
              <a:spcBef>
                <a:spcPts val="0"/>
              </a:spcBef>
              <a:spcAft>
                <a:spcPts val="0"/>
              </a:spcAft>
              <a:defRPr/>
            </a:pPr>
            <a:endParaRPr lang="en-US" sz="10889"/>
          </a:p>
        </p:txBody>
      </p:sp>
      <p:sp>
        <p:nvSpPr>
          <p:cNvPr id="30" name="Rounded Rectangle 29"/>
          <p:cNvSpPr/>
          <p:nvPr userDrawn="1"/>
        </p:nvSpPr>
        <p:spPr>
          <a:xfrm>
            <a:off x="38404800" y="6027209"/>
            <a:ext cx="11722100" cy="29707417"/>
          </a:xfrm>
          <a:prstGeom prst="roundRect">
            <a:avLst>
              <a:gd name="adj" fmla="val 9229"/>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3151" fontAlgn="auto">
              <a:spcBef>
                <a:spcPts val="0"/>
              </a:spcBef>
              <a:spcAft>
                <a:spcPts val="0"/>
              </a:spcAft>
              <a:defRPr/>
            </a:pPr>
            <a:endParaRPr lang="en-US" sz="10889"/>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5572070" rtl="0" eaLnBrk="0" fontAlgn="base" hangingPunct="0">
        <a:spcBef>
          <a:spcPct val="0"/>
        </a:spcBef>
        <a:spcAft>
          <a:spcPct val="0"/>
        </a:spcAft>
        <a:defRPr sz="11111" kern="1200">
          <a:solidFill>
            <a:schemeClr val="bg1"/>
          </a:solidFill>
          <a:latin typeface="Trebuchet MS" pitchFamily="34" charset="0"/>
          <a:ea typeface="+mj-ea"/>
          <a:cs typeface="+mj-cs"/>
        </a:defRPr>
      </a:lvl1pPr>
      <a:lvl2pPr algn="ctr" defTabSz="5572070" rtl="0" eaLnBrk="0" fontAlgn="base" hangingPunct="0">
        <a:spcBef>
          <a:spcPct val="0"/>
        </a:spcBef>
        <a:spcAft>
          <a:spcPct val="0"/>
        </a:spcAft>
        <a:defRPr sz="11111">
          <a:solidFill>
            <a:schemeClr val="bg1"/>
          </a:solidFill>
          <a:latin typeface="Trebuchet MS" pitchFamily="34" charset="0"/>
        </a:defRPr>
      </a:lvl2pPr>
      <a:lvl3pPr algn="ctr" defTabSz="5572070" rtl="0" eaLnBrk="0" fontAlgn="base" hangingPunct="0">
        <a:spcBef>
          <a:spcPct val="0"/>
        </a:spcBef>
        <a:spcAft>
          <a:spcPct val="0"/>
        </a:spcAft>
        <a:defRPr sz="11111">
          <a:solidFill>
            <a:schemeClr val="bg1"/>
          </a:solidFill>
          <a:latin typeface="Trebuchet MS" pitchFamily="34" charset="0"/>
        </a:defRPr>
      </a:lvl3pPr>
      <a:lvl4pPr algn="ctr" defTabSz="5572070" rtl="0" eaLnBrk="0" fontAlgn="base" hangingPunct="0">
        <a:spcBef>
          <a:spcPct val="0"/>
        </a:spcBef>
        <a:spcAft>
          <a:spcPct val="0"/>
        </a:spcAft>
        <a:defRPr sz="11111">
          <a:solidFill>
            <a:schemeClr val="bg1"/>
          </a:solidFill>
          <a:latin typeface="Trebuchet MS" pitchFamily="34" charset="0"/>
        </a:defRPr>
      </a:lvl4pPr>
      <a:lvl5pPr algn="ctr" defTabSz="5572070" rtl="0" eaLnBrk="0" fontAlgn="base" hangingPunct="0">
        <a:spcBef>
          <a:spcPct val="0"/>
        </a:spcBef>
        <a:spcAft>
          <a:spcPct val="0"/>
        </a:spcAft>
        <a:defRPr sz="11111">
          <a:solidFill>
            <a:schemeClr val="bg1"/>
          </a:solidFill>
          <a:latin typeface="Trebuchet MS" pitchFamily="34" charset="0"/>
        </a:defRPr>
      </a:lvl5pPr>
      <a:lvl6pPr marL="507995" algn="ctr" defTabSz="5572070" rtl="0" fontAlgn="base">
        <a:spcBef>
          <a:spcPct val="0"/>
        </a:spcBef>
        <a:spcAft>
          <a:spcPct val="0"/>
        </a:spcAft>
        <a:defRPr sz="11111">
          <a:solidFill>
            <a:schemeClr val="bg1"/>
          </a:solidFill>
          <a:latin typeface="Trebuchet MS" pitchFamily="34" charset="0"/>
        </a:defRPr>
      </a:lvl6pPr>
      <a:lvl7pPr marL="1015990" algn="ctr" defTabSz="5572070" rtl="0" fontAlgn="base">
        <a:spcBef>
          <a:spcPct val="0"/>
        </a:spcBef>
        <a:spcAft>
          <a:spcPct val="0"/>
        </a:spcAft>
        <a:defRPr sz="11111">
          <a:solidFill>
            <a:schemeClr val="bg1"/>
          </a:solidFill>
          <a:latin typeface="Trebuchet MS" pitchFamily="34" charset="0"/>
        </a:defRPr>
      </a:lvl7pPr>
      <a:lvl8pPr marL="1523985" algn="ctr" defTabSz="5572070" rtl="0" fontAlgn="base">
        <a:spcBef>
          <a:spcPct val="0"/>
        </a:spcBef>
        <a:spcAft>
          <a:spcPct val="0"/>
        </a:spcAft>
        <a:defRPr sz="11111">
          <a:solidFill>
            <a:schemeClr val="bg1"/>
          </a:solidFill>
          <a:latin typeface="Trebuchet MS" pitchFamily="34" charset="0"/>
        </a:defRPr>
      </a:lvl8pPr>
      <a:lvl9pPr marL="2031980" algn="ctr" defTabSz="5572070" rtl="0" fontAlgn="base">
        <a:spcBef>
          <a:spcPct val="0"/>
        </a:spcBef>
        <a:spcAft>
          <a:spcPct val="0"/>
        </a:spcAft>
        <a:defRPr sz="11111">
          <a:solidFill>
            <a:schemeClr val="bg1"/>
          </a:solidFill>
          <a:latin typeface="Trebuchet MS" pitchFamily="34" charset="0"/>
        </a:defRPr>
      </a:lvl9pPr>
    </p:titleStyle>
    <p:bodyStyle>
      <a:lvl1pPr marL="2088424" indent="-2088424" algn="l" defTabSz="5572070" rtl="0" eaLnBrk="0" fontAlgn="base" hangingPunct="0">
        <a:spcBef>
          <a:spcPct val="20000"/>
        </a:spcBef>
        <a:spcAft>
          <a:spcPct val="0"/>
        </a:spcAft>
        <a:buFont typeface="Arial" charset="0"/>
        <a:buChar char="•"/>
        <a:defRPr sz="19555" kern="1200">
          <a:solidFill>
            <a:schemeClr val="tx1"/>
          </a:solidFill>
          <a:latin typeface="+mn-lt"/>
          <a:ea typeface="+mn-ea"/>
          <a:cs typeface="+mn-cs"/>
        </a:defRPr>
      </a:lvl1pPr>
      <a:lvl2pPr marL="4527858" indent="-1740941" algn="l" defTabSz="5572070" rtl="0" eaLnBrk="0" fontAlgn="base" hangingPunct="0">
        <a:spcBef>
          <a:spcPct val="20000"/>
        </a:spcBef>
        <a:spcAft>
          <a:spcPct val="0"/>
        </a:spcAft>
        <a:buFont typeface="Arial" charset="0"/>
        <a:buChar char="–"/>
        <a:defRPr sz="17111" kern="1200">
          <a:solidFill>
            <a:schemeClr val="tx1"/>
          </a:solidFill>
          <a:latin typeface="+mn-lt"/>
          <a:ea typeface="+mn-ea"/>
          <a:cs typeface="+mn-cs"/>
        </a:defRPr>
      </a:lvl2pPr>
      <a:lvl3pPr marL="6965528" indent="-1391695" algn="l" defTabSz="5572070" rtl="0" eaLnBrk="0" fontAlgn="base" hangingPunct="0">
        <a:spcBef>
          <a:spcPct val="20000"/>
        </a:spcBef>
        <a:spcAft>
          <a:spcPct val="0"/>
        </a:spcAft>
        <a:buFont typeface="Arial" charset="0"/>
        <a:buChar char="•"/>
        <a:defRPr sz="14667" kern="1200">
          <a:solidFill>
            <a:schemeClr val="tx1"/>
          </a:solidFill>
          <a:latin typeface="+mn-lt"/>
          <a:ea typeface="+mn-ea"/>
          <a:cs typeface="+mn-cs"/>
        </a:defRPr>
      </a:lvl3pPr>
      <a:lvl4pPr marL="9752445" indent="-1391695" algn="l" defTabSz="5572070" rtl="0" eaLnBrk="0" fontAlgn="base" hangingPunct="0">
        <a:spcBef>
          <a:spcPct val="20000"/>
        </a:spcBef>
        <a:spcAft>
          <a:spcPct val="0"/>
        </a:spcAft>
        <a:buFont typeface="Arial" charset="0"/>
        <a:buChar char="–"/>
        <a:defRPr sz="12222" kern="1200">
          <a:solidFill>
            <a:schemeClr val="tx1"/>
          </a:solidFill>
          <a:latin typeface="+mn-lt"/>
          <a:ea typeface="+mn-ea"/>
          <a:cs typeface="+mn-cs"/>
        </a:defRPr>
      </a:lvl4pPr>
      <a:lvl5pPr marL="12539361" indent="-1391695" algn="l" defTabSz="5572070" rtl="0" eaLnBrk="0" fontAlgn="base" hangingPunct="0">
        <a:spcBef>
          <a:spcPct val="20000"/>
        </a:spcBef>
        <a:spcAft>
          <a:spcPct val="0"/>
        </a:spcAft>
        <a:buFont typeface="Arial" charset="0"/>
        <a:buChar char="»"/>
        <a:defRPr sz="12222" kern="1200">
          <a:solidFill>
            <a:schemeClr val="tx1"/>
          </a:solidFill>
          <a:latin typeface="+mn-lt"/>
          <a:ea typeface="+mn-ea"/>
          <a:cs typeface="+mn-cs"/>
        </a:defRPr>
      </a:lvl5pPr>
      <a:lvl6pPr marL="15326167"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6pPr>
      <a:lvl7pPr marL="18112741"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7pPr>
      <a:lvl8pPr marL="20899318"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8pPr>
      <a:lvl9pPr marL="23685892"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9pPr>
    </p:bodyStyle>
    <p:otherStyle>
      <a:defPPr>
        <a:defRPr lang="en-US"/>
      </a:defPPr>
      <a:lvl1pPr marL="0" algn="l" defTabSz="5573151" rtl="0" eaLnBrk="1" latinLnBrk="0" hangingPunct="1">
        <a:defRPr sz="10889" kern="1200">
          <a:solidFill>
            <a:schemeClr val="tx1"/>
          </a:solidFill>
          <a:latin typeface="+mn-lt"/>
          <a:ea typeface="+mn-ea"/>
          <a:cs typeface="+mn-cs"/>
        </a:defRPr>
      </a:lvl1pPr>
      <a:lvl2pPr marL="2786577" algn="l" defTabSz="5573151" rtl="0" eaLnBrk="1" latinLnBrk="0" hangingPunct="1">
        <a:defRPr sz="10889" kern="1200">
          <a:solidFill>
            <a:schemeClr val="tx1"/>
          </a:solidFill>
          <a:latin typeface="+mn-lt"/>
          <a:ea typeface="+mn-ea"/>
          <a:cs typeface="+mn-cs"/>
        </a:defRPr>
      </a:lvl2pPr>
      <a:lvl3pPr marL="5573151" algn="l" defTabSz="5573151" rtl="0" eaLnBrk="1" latinLnBrk="0" hangingPunct="1">
        <a:defRPr sz="10889" kern="1200">
          <a:solidFill>
            <a:schemeClr val="tx1"/>
          </a:solidFill>
          <a:latin typeface="+mn-lt"/>
          <a:ea typeface="+mn-ea"/>
          <a:cs typeface="+mn-cs"/>
        </a:defRPr>
      </a:lvl3pPr>
      <a:lvl4pPr marL="8359728" algn="l" defTabSz="5573151" rtl="0" eaLnBrk="1" latinLnBrk="0" hangingPunct="1">
        <a:defRPr sz="10889" kern="1200">
          <a:solidFill>
            <a:schemeClr val="tx1"/>
          </a:solidFill>
          <a:latin typeface="+mn-lt"/>
          <a:ea typeface="+mn-ea"/>
          <a:cs typeface="+mn-cs"/>
        </a:defRPr>
      </a:lvl4pPr>
      <a:lvl5pPr marL="11146302" algn="l" defTabSz="5573151" rtl="0" eaLnBrk="1" latinLnBrk="0" hangingPunct="1">
        <a:defRPr sz="10889" kern="1200">
          <a:solidFill>
            <a:schemeClr val="tx1"/>
          </a:solidFill>
          <a:latin typeface="+mn-lt"/>
          <a:ea typeface="+mn-ea"/>
          <a:cs typeface="+mn-cs"/>
        </a:defRPr>
      </a:lvl5pPr>
      <a:lvl6pPr marL="13932878" algn="l" defTabSz="5573151" rtl="0" eaLnBrk="1" latinLnBrk="0" hangingPunct="1">
        <a:defRPr sz="10889" kern="1200">
          <a:solidFill>
            <a:schemeClr val="tx1"/>
          </a:solidFill>
          <a:latin typeface="+mn-lt"/>
          <a:ea typeface="+mn-ea"/>
          <a:cs typeface="+mn-cs"/>
        </a:defRPr>
      </a:lvl6pPr>
      <a:lvl7pPr marL="16719455" algn="l" defTabSz="5573151" rtl="0" eaLnBrk="1" latinLnBrk="0" hangingPunct="1">
        <a:defRPr sz="10889" kern="1200">
          <a:solidFill>
            <a:schemeClr val="tx1"/>
          </a:solidFill>
          <a:latin typeface="+mn-lt"/>
          <a:ea typeface="+mn-ea"/>
          <a:cs typeface="+mn-cs"/>
        </a:defRPr>
      </a:lvl7pPr>
      <a:lvl8pPr marL="19506029" algn="l" defTabSz="5573151" rtl="0" eaLnBrk="1" latinLnBrk="0" hangingPunct="1">
        <a:defRPr sz="10889" kern="1200">
          <a:solidFill>
            <a:schemeClr val="tx1"/>
          </a:solidFill>
          <a:latin typeface="+mn-lt"/>
          <a:ea typeface="+mn-ea"/>
          <a:cs typeface="+mn-cs"/>
        </a:defRPr>
      </a:lvl8pPr>
      <a:lvl9pPr marL="22292606" algn="l" defTabSz="5573151" rtl="0" eaLnBrk="1" latinLnBrk="0" hangingPunct="1">
        <a:defRPr sz="1088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51206400" cy="5334000"/>
          </a:xfrm>
          <a:prstGeom prst="rect">
            <a:avLst/>
          </a:prstGeom>
          <a:solidFill>
            <a:schemeClr val="accent5">
              <a:lumMod val="75000"/>
            </a:schemeClr>
          </a:solidFill>
          <a:ln w="9525">
            <a:solidFill>
              <a:schemeClr val="tx1"/>
            </a:solidFill>
            <a:miter lim="800000"/>
            <a:headEnd/>
            <a:tailEnd/>
          </a:ln>
          <a:effectLst/>
        </p:spPr>
        <p:txBody>
          <a:bodyPr wrap="none" lIns="116109" tIns="58053" rIns="116109" bIns="58053" anchor="ctr"/>
          <a:lstStyle/>
          <a:p>
            <a:pPr defTabSz="5573151" fontAlgn="auto">
              <a:spcBef>
                <a:spcPts val="0"/>
              </a:spcBef>
              <a:spcAft>
                <a:spcPts val="0"/>
              </a:spcAft>
              <a:defRPr/>
            </a:pPr>
            <a:endParaRPr lang="en-US" sz="10889" dirty="0">
              <a:latin typeface="+mn-lt"/>
              <a:cs typeface="+mn-cs"/>
            </a:endParaRPr>
          </a:p>
        </p:txBody>
      </p:sp>
      <p:sp>
        <p:nvSpPr>
          <p:cNvPr id="9" name="Rectangle 9"/>
          <p:cNvSpPr>
            <a:spLocks noChangeArrowheads="1"/>
          </p:cNvSpPr>
          <p:nvPr/>
        </p:nvSpPr>
        <p:spPr bwMode="auto">
          <a:xfrm>
            <a:off x="0" y="5339292"/>
            <a:ext cx="51206400" cy="169333"/>
          </a:xfrm>
          <a:prstGeom prst="rect">
            <a:avLst/>
          </a:prstGeom>
          <a:solidFill>
            <a:schemeClr val="accent5">
              <a:lumMod val="50000"/>
            </a:schemeClr>
          </a:solidFill>
          <a:ln w="152400">
            <a:noFill/>
            <a:miter lim="800000"/>
            <a:headEnd/>
            <a:tailEnd/>
          </a:ln>
          <a:effectLst/>
        </p:spPr>
        <p:txBody>
          <a:bodyPr wrap="none" lIns="116109" tIns="58053" rIns="116109" bIns="58053" anchor="ctr"/>
          <a:lstStyle/>
          <a:p>
            <a:pPr defTabSz="5573151" fontAlgn="auto">
              <a:spcBef>
                <a:spcPts val="0"/>
              </a:spcBef>
              <a:spcAft>
                <a:spcPts val="0"/>
              </a:spcAft>
              <a:defRPr/>
            </a:pPr>
            <a:endParaRPr lang="en-US" sz="10889" dirty="0">
              <a:latin typeface="+mn-lt"/>
              <a:cs typeface="+mn-cs"/>
            </a:endParaRPr>
          </a:p>
        </p:txBody>
      </p:sp>
      <p:sp>
        <p:nvSpPr>
          <p:cNvPr id="21" name="Rounded Rectangle 20"/>
          <p:cNvSpPr/>
          <p:nvPr userDrawn="1"/>
        </p:nvSpPr>
        <p:spPr>
          <a:xfrm>
            <a:off x="1089026" y="6073070"/>
            <a:ext cx="15827375" cy="29707417"/>
          </a:xfrm>
          <a:prstGeom prst="roundRect">
            <a:avLst>
              <a:gd name="adj" fmla="val 6866"/>
            </a:avLst>
          </a:prstGeom>
          <a:gradFill flip="none" rotWithShape="1">
            <a:gsLst>
              <a:gs pos="0">
                <a:schemeClr val="accent5">
                  <a:lumMod val="50000"/>
                </a:schemeClr>
              </a:gs>
              <a:gs pos="0">
                <a:schemeClr val="accent5">
                  <a:lumMod val="80000"/>
                  <a:lumOff val="20000"/>
                </a:schemeClr>
              </a:gs>
              <a:gs pos="100000">
                <a:schemeClr val="accent5">
                  <a:lumMod val="20000"/>
                  <a:lumOff val="80000"/>
                </a:schemeClr>
              </a:gs>
            </a:gsLst>
            <a:path path="circle">
              <a:fillToRect l="100000" t="100000"/>
            </a:path>
            <a:tileRect r="-100000" b="-100000"/>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3151" fontAlgn="auto">
              <a:spcBef>
                <a:spcPts val="0"/>
              </a:spcBef>
              <a:spcAft>
                <a:spcPts val="0"/>
              </a:spcAft>
              <a:defRPr/>
            </a:pPr>
            <a:endParaRPr lang="en-US" sz="10889"/>
          </a:p>
        </p:txBody>
      </p:sp>
      <p:sp>
        <p:nvSpPr>
          <p:cNvPr id="22" name="Rounded Rectangle 21"/>
          <p:cNvSpPr/>
          <p:nvPr userDrawn="1"/>
        </p:nvSpPr>
        <p:spPr>
          <a:xfrm>
            <a:off x="17697451" y="6073070"/>
            <a:ext cx="15827375" cy="29707417"/>
          </a:xfrm>
          <a:prstGeom prst="roundRect">
            <a:avLst>
              <a:gd name="adj" fmla="val 6866"/>
            </a:avLst>
          </a:prstGeom>
          <a:gradFill flip="none" rotWithShape="1">
            <a:gsLst>
              <a:gs pos="0">
                <a:schemeClr val="accent5">
                  <a:lumMod val="50000"/>
                </a:schemeClr>
              </a:gs>
              <a:gs pos="0">
                <a:schemeClr val="accent5">
                  <a:lumMod val="80000"/>
                  <a:lumOff val="20000"/>
                </a:schemeClr>
              </a:gs>
              <a:gs pos="100000">
                <a:schemeClr val="accent5">
                  <a:lumMod val="20000"/>
                  <a:lumOff val="80000"/>
                </a:schemeClr>
              </a:gs>
            </a:gsLst>
            <a:path path="circle">
              <a:fillToRect l="100000" t="100000"/>
            </a:path>
            <a:tileRect r="-100000" b="-100000"/>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3151" fontAlgn="auto">
              <a:spcBef>
                <a:spcPts val="0"/>
              </a:spcBef>
              <a:spcAft>
                <a:spcPts val="0"/>
              </a:spcAft>
              <a:defRPr/>
            </a:pPr>
            <a:endParaRPr lang="en-US" sz="10889"/>
          </a:p>
        </p:txBody>
      </p:sp>
      <p:sp>
        <p:nvSpPr>
          <p:cNvPr id="23" name="Rounded Rectangle 22"/>
          <p:cNvSpPr/>
          <p:nvPr userDrawn="1"/>
        </p:nvSpPr>
        <p:spPr>
          <a:xfrm>
            <a:off x="34305876" y="6073070"/>
            <a:ext cx="15828963" cy="29707417"/>
          </a:xfrm>
          <a:prstGeom prst="roundRect">
            <a:avLst>
              <a:gd name="adj" fmla="val 6866"/>
            </a:avLst>
          </a:prstGeom>
          <a:gradFill flip="none" rotWithShape="1">
            <a:gsLst>
              <a:gs pos="0">
                <a:schemeClr val="accent5">
                  <a:lumMod val="50000"/>
                </a:schemeClr>
              </a:gs>
              <a:gs pos="0">
                <a:schemeClr val="accent5">
                  <a:lumMod val="80000"/>
                  <a:lumOff val="20000"/>
                </a:schemeClr>
              </a:gs>
              <a:gs pos="100000">
                <a:schemeClr val="accent5">
                  <a:lumMod val="20000"/>
                  <a:lumOff val="80000"/>
                </a:schemeClr>
              </a:gs>
            </a:gsLst>
            <a:path path="circle">
              <a:fillToRect l="100000" t="100000"/>
            </a:path>
            <a:tileRect r="-100000" b="-100000"/>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3151" fontAlgn="auto">
              <a:spcBef>
                <a:spcPts val="0"/>
              </a:spcBef>
              <a:spcAft>
                <a:spcPts val="0"/>
              </a:spcAft>
              <a:defRPr/>
            </a:pPr>
            <a:endParaRPr lang="en-US" sz="10889"/>
          </a:p>
        </p:txBody>
      </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5572070" rtl="0" eaLnBrk="0" fontAlgn="base" hangingPunct="0">
        <a:spcBef>
          <a:spcPct val="0"/>
        </a:spcBef>
        <a:spcAft>
          <a:spcPct val="0"/>
        </a:spcAft>
        <a:defRPr sz="11111" kern="1200">
          <a:solidFill>
            <a:schemeClr val="bg1"/>
          </a:solidFill>
          <a:latin typeface="Trebuchet MS" pitchFamily="34" charset="0"/>
          <a:ea typeface="+mj-ea"/>
          <a:cs typeface="+mj-cs"/>
        </a:defRPr>
      </a:lvl1pPr>
      <a:lvl2pPr algn="ctr" defTabSz="5572070" rtl="0" eaLnBrk="0" fontAlgn="base" hangingPunct="0">
        <a:spcBef>
          <a:spcPct val="0"/>
        </a:spcBef>
        <a:spcAft>
          <a:spcPct val="0"/>
        </a:spcAft>
        <a:defRPr sz="11111">
          <a:solidFill>
            <a:schemeClr val="bg1"/>
          </a:solidFill>
          <a:latin typeface="Trebuchet MS" pitchFamily="34" charset="0"/>
        </a:defRPr>
      </a:lvl2pPr>
      <a:lvl3pPr algn="ctr" defTabSz="5572070" rtl="0" eaLnBrk="0" fontAlgn="base" hangingPunct="0">
        <a:spcBef>
          <a:spcPct val="0"/>
        </a:spcBef>
        <a:spcAft>
          <a:spcPct val="0"/>
        </a:spcAft>
        <a:defRPr sz="11111">
          <a:solidFill>
            <a:schemeClr val="bg1"/>
          </a:solidFill>
          <a:latin typeface="Trebuchet MS" pitchFamily="34" charset="0"/>
        </a:defRPr>
      </a:lvl3pPr>
      <a:lvl4pPr algn="ctr" defTabSz="5572070" rtl="0" eaLnBrk="0" fontAlgn="base" hangingPunct="0">
        <a:spcBef>
          <a:spcPct val="0"/>
        </a:spcBef>
        <a:spcAft>
          <a:spcPct val="0"/>
        </a:spcAft>
        <a:defRPr sz="11111">
          <a:solidFill>
            <a:schemeClr val="bg1"/>
          </a:solidFill>
          <a:latin typeface="Trebuchet MS" pitchFamily="34" charset="0"/>
        </a:defRPr>
      </a:lvl4pPr>
      <a:lvl5pPr algn="ctr" defTabSz="5572070" rtl="0" eaLnBrk="0" fontAlgn="base" hangingPunct="0">
        <a:spcBef>
          <a:spcPct val="0"/>
        </a:spcBef>
        <a:spcAft>
          <a:spcPct val="0"/>
        </a:spcAft>
        <a:defRPr sz="11111">
          <a:solidFill>
            <a:schemeClr val="bg1"/>
          </a:solidFill>
          <a:latin typeface="Trebuchet MS" pitchFamily="34" charset="0"/>
        </a:defRPr>
      </a:lvl5pPr>
      <a:lvl6pPr marL="507995" algn="ctr" defTabSz="5572070" rtl="0" fontAlgn="base">
        <a:spcBef>
          <a:spcPct val="0"/>
        </a:spcBef>
        <a:spcAft>
          <a:spcPct val="0"/>
        </a:spcAft>
        <a:defRPr sz="11111">
          <a:solidFill>
            <a:schemeClr val="bg1"/>
          </a:solidFill>
          <a:latin typeface="Trebuchet MS" pitchFamily="34" charset="0"/>
        </a:defRPr>
      </a:lvl6pPr>
      <a:lvl7pPr marL="1015990" algn="ctr" defTabSz="5572070" rtl="0" fontAlgn="base">
        <a:spcBef>
          <a:spcPct val="0"/>
        </a:spcBef>
        <a:spcAft>
          <a:spcPct val="0"/>
        </a:spcAft>
        <a:defRPr sz="11111">
          <a:solidFill>
            <a:schemeClr val="bg1"/>
          </a:solidFill>
          <a:latin typeface="Trebuchet MS" pitchFamily="34" charset="0"/>
        </a:defRPr>
      </a:lvl7pPr>
      <a:lvl8pPr marL="1523985" algn="ctr" defTabSz="5572070" rtl="0" fontAlgn="base">
        <a:spcBef>
          <a:spcPct val="0"/>
        </a:spcBef>
        <a:spcAft>
          <a:spcPct val="0"/>
        </a:spcAft>
        <a:defRPr sz="11111">
          <a:solidFill>
            <a:schemeClr val="bg1"/>
          </a:solidFill>
          <a:latin typeface="Trebuchet MS" pitchFamily="34" charset="0"/>
        </a:defRPr>
      </a:lvl8pPr>
      <a:lvl9pPr marL="2031980" algn="ctr" defTabSz="5572070" rtl="0" fontAlgn="base">
        <a:spcBef>
          <a:spcPct val="0"/>
        </a:spcBef>
        <a:spcAft>
          <a:spcPct val="0"/>
        </a:spcAft>
        <a:defRPr sz="11111">
          <a:solidFill>
            <a:schemeClr val="bg1"/>
          </a:solidFill>
          <a:latin typeface="Trebuchet MS" pitchFamily="34" charset="0"/>
        </a:defRPr>
      </a:lvl9pPr>
    </p:titleStyle>
    <p:bodyStyle>
      <a:lvl1pPr marL="2088424" indent="-2088424" algn="l" defTabSz="5572070" rtl="0" eaLnBrk="0" fontAlgn="base" hangingPunct="0">
        <a:spcBef>
          <a:spcPct val="20000"/>
        </a:spcBef>
        <a:spcAft>
          <a:spcPct val="0"/>
        </a:spcAft>
        <a:buFont typeface="Arial" charset="0"/>
        <a:buChar char="•"/>
        <a:defRPr sz="19555" kern="1200">
          <a:solidFill>
            <a:schemeClr val="tx1"/>
          </a:solidFill>
          <a:latin typeface="+mn-lt"/>
          <a:ea typeface="+mn-ea"/>
          <a:cs typeface="+mn-cs"/>
        </a:defRPr>
      </a:lvl1pPr>
      <a:lvl2pPr marL="4527858" indent="-1740941" algn="l" defTabSz="5572070" rtl="0" eaLnBrk="0" fontAlgn="base" hangingPunct="0">
        <a:spcBef>
          <a:spcPct val="20000"/>
        </a:spcBef>
        <a:spcAft>
          <a:spcPct val="0"/>
        </a:spcAft>
        <a:buFont typeface="Arial" charset="0"/>
        <a:buChar char="–"/>
        <a:defRPr sz="17111" kern="1200">
          <a:solidFill>
            <a:schemeClr val="tx1"/>
          </a:solidFill>
          <a:latin typeface="+mn-lt"/>
          <a:ea typeface="+mn-ea"/>
          <a:cs typeface="+mn-cs"/>
        </a:defRPr>
      </a:lvl2pPr>
      <a:lvl3pPr marL="6965528" indent="-1391695" algn="l" defTabSz="5572070" rtl="0" eaLnBrk="0" fontAlgn="base" hangingPunct="0">
        <a:spcBef>
          <a:spcPct val="20000"/>
        </a:spcBef>
        <a:spcAft>
          <a:spcPct val="0"/>
        </a:spcAft>
        <a:buFont typeface="Arial" charset="0"/>
        <a:buChar char="•"/>
        <a:defRPr sz="14667" kern="1200">
          <a:solidFill>
            <a:schemeClr val="tx1"/>
          </a:solidFill>
          <a:latin typeface="+mn-lt"/>
          <a:ea typeface="+mn-ea"/>
          <a:cs typeface="+mn-cs"/>
        </a:defRPr>
      </a:lvl3pPr>
      <a:lvl4pPr marL="9752445" indent="-1391695" algn="l" defTabSz="5572070" rtl="0" eaLnBrk="0" fontAlgn="base" hangingPunct="0">
        <a:spcBef>
          <a:spcPct val="20000"/>
        </a:spcBef>
        <a:spcAft>
          <a:spcPct val="0"/>
        </a:spcAft>
        <a:buFont typeface="Arial" charset="0"/>
        <a:buChar char="–"/>
        <a:defRPr sz="12222" kern="1200">
          <a:solidFill>
            <a:schemeClr val="tx1"/>
          </a:solidFill>
          <a:latin typeface="+mn-lt"/>
          <a:ea typeface="+mn-ea"/>
          <a:cs typeface="+mn-cs"/>
        </a:defRPr>
      </a:lvl4pPr>
      <a:lvl5pPr marL="12539361" indent="-1391695" algn="l" defTabSz="5572070" rtl="0" eaLnBrk="0" fontAlgn="base" hangingPunct="0">
        <a:spcBef>
          <a:spcPct val="20000"/>
        </a:spcBef>
        <a:spcAft>
          <a:spcPct val="0"/>
        </a:spcAft>
        <a:buFont typeface="Arial" charset="0"/>
        <a:buChar char="»"/>
        <a:defRPr sz="12222" kern="1200">
          <a:solidFill>
            <a:schemeClr val="tx1"/>
          </a:solidFill>
          <a:latin typeface="+mn-lt"/>
          <a:ea typeface="+mn-ea"/>
          <a:cs typeface="+mn-cs"/>
        </a:defRPr>
      </a:lvl5pPr>
      <a:lvl6pPr marL="15326167"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6pPr>
      <a:lvl7pPr marL="18112741"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7pPr>
      <a:lvl8pPr marL="20899318"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8pPr>
      <a:lvl9pPr marL="23685892"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9pPr>
    </p:bodyStyle>
    <p:otherStyle>
      <a:defPPr>
        <a:defRPr lang="en-US"/>
      </a:defPPr>
      <a:lvl1pPr marL="0" algn="l" defTabSz="5573151" rtl="0" eaLnBrk="1" latinLnBrk="0" hangingPunct="1">
        <a:defRPr sz="10889" kern="1200">
          <a:solidFill>
            <a:schemeClr val="tx1"/>
          </a:solidFill>
          <a:latin typeface="+mn-lt"/>
          <a:ea typeface="+mn-ea"/>
          <a:cs typeface="+mn-cs"/>
        </a:defRPr>
      </a:lvl1pPr>
      <a:lvl2pPr marL="2786577" algn="l" defTabSz="5573151" rtl="0" eaLnBrk="1" latinLnBrk="0" hangingPunct="1">
        <a:defRPr sz="10889" kern="1200">
          <a:solidFill>
            <a:schemeClr val="tx1"/>
          </a:solidFill>
          <a:latin typeface="+mn-lt"/>
          <a:ea typeface="+mn-ea"/>
          <a:cs typeface="+mn-cs"/>
        </a:defRPr>
      </a:lvl2pPr>
      <a:lvl3pPr marL="5573151" algn="l" defTabSz="5573151" rtl="0" eaLnBrk="1" latinLnBrk="0" hangingPunct="1">
        <a:defRPr sz="10889" kern="1200">
          <a:solidFill>
            <a:schemeClr val="tx1"/>
          </a:solidFill>
          <a:latin typeface="+mn-lt"/>
          <a:ea typeface="+mn-ea"/>
          <a:cs typeface="+mn-cs"/>
        </a:defRPr>
      </a:lvl3pPr>
      <a:lvl4pPr marL="8359728" algn="l" defTabSz="5573151" rtl="0" eaLnBrk="1" latinLnBrk="0" hangingPunct="1">
        <a:defRPr sz="10889" kern="1200">
          <a:solidFill>
            <a:schemeClr val="tx1"/>
          </a:solidFill>
          <a:latin typeface="+mn-lt"/>
          <a:ea typeface="+mn-ea"/>
          <a:cs typeface="+mn-cs"/>
        </a:defRPr>
      </a:lvl4pPr>
      <a:lvl5pPr marL="11146302" algn="l" defTabSz="5573151" rtl="0" eaLnBrk="1" latinLnBrk="0" hangingPunct="1">
        <a:defRPr sz="10889" kern="1200">
          <a:solidFill>
            <a:schemeClr val="tx1"/>
          </a:solidFill>
          <a:latin typeface="+mn-lt"/>
          <a:ea typeface="+mn-ea"/>
          <a:cs typeface="+mn-cs"/>
        </a:defRPr>
      </a:lvl5pPr>
      <a:lvl6pPr marL="13932878" algn="l" defTabSz="5573151" rtl="0" eaLnBrk="1" latinLnBrk="0" hangingPunct="1">
        <a:defRPr sz="10889" kern="1200">
          <a:solidFill>
            <a:schemeClr val="tx1"/>
          </a:solidFill>
          <a:latin typeface="+mn-lt"/>
          <a:ea typeface="+mn-ea"/>
          <a:cs typeface="+mn-cs"/>
        </a:defRPr>
      </a:lvl6pPr>
      <a:lvl7pPr marL="16719455" algn="l" defTabSz="5573151" rtl="0" eaLnBrk="1" latinLnBrk="0" hangingPunct="1">
        <a:defRPr sz="10889" kern="1200">
          <a:solidFill>
            <a:schemeClr val="tx1"/>
          </a:solidFill>
          <a:latin typeface="+mn-lt"/>
          <a:ea typeface="+mn-ea"/>
          <a:cs typeface="+mn-cs"/>
        </a:defRPr>
      </a:lvl7pPr>
      <a:lvl8pPr marL="19506029" algn="l" defTabSz="5573151" rtl="0" eaLnBrk="1" latinLnBrk="0" hangingPunct="1">
        <a:defRPr sz="10889" kern="1200">
          <a:solidFill>
            <a:schemeClr val="tx1"/>
          </a:solidFill>
          <a:latin typeface="+mn-lt"/>
          <a:ea typeface="+mn-ea"/>
          <a:cs typeface="+mn-cs"/>
        </a:defRPr>
      </a:lvl8pPr>
      <a:lvl9pPr marL="22292606" algn="l" defTabSz="5573151" rtl="0" eaLnBrk="1" latinLnBrk="0" hangingPunct="1">
        <a:defRPr sz="1088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51206400" cy="5334000"/>
          </a:xfrm>
          <a:prstGeom prst="rect">
            <a:avLst/>
          </a:prstGeom>
          <a:solidFill>
            <a:schemeClr val="accent5">
              <a:lumMod val="75000"/>
            </a:schemeClr>
          </a:solidFill>
          <a:ln w="9525">
            <a:solidFill>
              <a:schemeClr val="tx1"/>
            </a:solidFill>
            <a:miter lim="800000"/>
            <a:headEnd/>
            <a:tailEnd/>
          </a:ln>
          <a:effectLst/>
        </p:spPr>
        <p:txBody>
          <a:bodyPr wrap="none" lIns="116109" tIns="58053" rIns="116109" bIns="58053" anchor="ctr"/>
          <a:lstStyle/>
          <a:p>
            <a:pPr defTabSz="5573151" fontAlgn="auto">
              <a:spcBef>
                <a:spcPts val="0"/>
              </a:spcBef>
              <a:spcAft>
                <a:spcPts val="0"/>
              </a:spcAft>
              <a:defRPr/>
            </a:pPr>
            <a:endParaRPr lang="en-US" sz="10889" dirty="0">
              <a:latin typeface="+mn-lt"/>
              <a:cs typeface="+mn-cs"/>
            </a:endParaRPr>
          </a:p>
        </p:txBody>
      </p:sp>
      <p:sp>
        <p:nvSpPr>
          <p:cNvPr id="9" name="Rectangle 9"/>
          <p:cNvSpPr>
            <a:spLocks noChangeArrowheads="1"/>
          </p:cNvSpPr>
          <p:nvPr/>
        </p:nvSpPr>
        <p:spPr bwMode="auto">
          <a:xfrm>
            <a:off x="0" y="5339292"/>
            <a:ext cx="51206400" cy="169333"/>
          </a:xfrm>
          <a:prstGeom prst="rect">
            <a:avLst/>
          </a:prstGeom>
          <a:solidFill>
            <a:schemeClr val="accent5">
              <a:lumMod val="50000"/>
            </a:schemeClr>
          </a:solidFill>
          <a:ln w="152400">
            <a:noFill/>
            <a:miter lim="800000"/>
            <a:headEnd/>
            <a:tailEnd/>
          </a:ln>
          <a:effectLst/>
        </p:spPr>
        <p:txBody>
          <a:bodyPr wrap="none" lIns="116109" tIns="58053" rIns="116109" bIns="58053" anchor="ctr"/>
          <a:lstStyle/>
          <a:p>
            <a:pPr defTabSz="5573151" fontAlgn="auto">
              <a:spcBef>
                <a:spcPts val="0"/>
              </a:spcBef>
              <a:spcAft>
                <a:spcPts val="0"/>
              </a:spcAft>
              <a:defRPr/>
            </a:pPr>
            <a:endParaRPr lang="en-US" sz="10889" dirty="0">
              <a:latin typeface="+mn-lt"/>
              <a:cs typeface="+mn-cs"/>
            </a:endParaRPr>
          </a:p>
        </p:txBody>
      </p:sp>
      <p:sp>
        <p:nvSpPr>
          <p:cNvPr id="21" name="Rounded Rectangle 20"/>
          <p:cNvSpPr/>
          <p:nvPr userDrawn="1"/>
        </p:nvSpPr>
        <p:spPr>
          <a:xfrm>
            <a:off x="1089026" y="5981348"/>
            <a:ext cx="11712575" cy="29707417"/>
          </a:xfrm>
          <a:prstGeom prst="roundRect">
            <a:avLst>
              <a:gd name="adj" fmla="val 6866"/>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3151" fontAlgn="auto">
              <a:spcBef>
                <a:spcPts val="0"/>
              </a:spcBef>
              <a:spcAft>
                <a:spcPts val="0"/>
              </a:spcAft>
              <a:defRPr/>
            </a:pPr>
            <a:endParaRPr lang="en-US" sz="10889"/>
          </a:p>
        </p:txBody>
      </p:sp>
      <p:sp>
        <p:nvSpPr>
          <p:cNvPr id="22" name="Rounded Rectangle 21"/>
          <p:cNvSpPr/>
          <p:nvPr userDrawn="1"/>
        </p:nvSpPr>
        <p:spPr>
          <a:xfrm>
            <a:off x="38395276" y="5981348"/>
            <a:ext cx="11712575" cy="29707417"/>
          </a:xfrm>
          <a:prstGeom prst="roundRect">
            <a:avLst>
              <a:gd name="adj" fmla="val 6866"/>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3151" fontAlgn="auto">
              <a:spcBef>
                <a:spcPts val="0"/>
              </a:spcBef>
              <a:spcAft>
                <a:spcPts val="0"/>
              </a:spcAft>
              <a:defRPr/>
            </a:pPr>
            <a:endParaRPr lang="en-US" sz="10889"/>
          </a:p>
        </p:txBody>
      </p:sp>
      <p:sp>
        <p:nvSpPr>
          <p:cNvPr id="23" name="Rounded Rectangle 22"/>
          <p:cNvSpPr/>
          <p:nvPr userDrawn="1"/>
        </p:nvSpPr>
        <p:spPr>
          <a:xfrm>
            <a:off x="13508038" y="5981348"/>
            <a:ext cx="24179212" cy="29707417"/>
          </a:xfrm>
          <a:prstGeom prst="roundRect">
            <a:avLst>
              <a:gd name="adj" fmla="val 3256"/>
            </a:avLst>
          </a:prstGeom>
          <a:solidFill>
            <a:srgbClr val="D5DAE3"/>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3151" fontAlgn="auto">
              <a:spcBef>
                <a:spcPts val="0"/>
              </a:spcBef>
              <a:spcAft>
                <a:spcPts val="0"/>
              </a:spcAft>
              <a:defRPr/>
            </a:pPr>
            <a:endParaRPr lang="en-US" sz="10889"/>
          </a:p>
        </p:txBody>
      </p:sp>
    </p:spTree>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ctr" defTabSz="5572070" rtl="0" eaLnBrk="0" fontAlgn="base" hangingPunct="0">
        <a:spcBef>
          <a:spcPct val="0"/>
        </a:spcBef>
        <a:spcAft>
          <a:spcPct val="0"/>
        </a:spcAft>
        <a:defRPr sz="11111" kern="1200">
          <a:solidFill>
            <a:schemeClr val="bg1"/>
          </a:solidFill>
          <a:latin typeface="Trebuchet MS" pitchFamily="34" charset="0"/>
          <a:ea typeface="+mj-ea"/>
          <a:cs typeface="+mj-cs"/>
        </a:defRPr>
      </a:lvl1pPr>
      <a:lvl2pPr algn="ctr" defTabSz="5572070" rtl="0" eaLnBrk="0" fontAlgn="base" hangingPunct="0">
        <a:spcBef>
          <a:spcPct val="0"/>
        </a:spcBef>
        <a:spcAft>
          <a:spcPct val="0"/>
        </a:spcAft>
        <a:defRPr sz="11111">
          <a:solidFill>
            <a:schemeClr val="bg1"/>
          </a:solidFill>
          <a:latin typeface="Trebuchet MS" pitchFamily="34" charset="0"/>
        </a:defRPr>
      </a:lvl2pPr>
      <a:lvl3pPr algn="ctr" defTabSz="5572070" rtl="0" eaLnBrk="0" fontAlgn="base" hangingPunct="0">
        <a:spcBef>
          <a:spcPct val="0"/>
        </a:spcBef>
        <a:spcAft>
          <a:spcPct val="0"/>
        </a:spcAft>
        <a:defRPr sz="11111">
          <a:solidFill>
            <a:schemeClr val="bg1"/>
          </a:solidFill>
          <a:latin typeface="Trebuchet MS" pitchFamily="34" charset="0"/>
        </a:defRPr>
      </a:lvl3pPr>
      <a:lvl4pPr algn="ctr" defTabSz="5572070" rtl="0" eaLnBrk="0" fontAlgn="base" hangingPunct="0">
        <a:spcBef>
          <a:spcPct val="0"/>
        </a:spcBef>
        <a:spcAft>
          <a:spcPct val="0"/>
        </a:spcAft>
        <a:defRPr sz="11111">
          <a:solidFill>
            <a:schemeClr val="bg1"/>
          </a:solidFill>
          <a:latin typeface="Trebuchet MS" pitchFamily="34" charset="0"/>
        </a:defRPr>
      </a:lvl4pPr>
      <a:lvl5pPr algn="ctr" defTabSz="5572070" rtl="0" eaLnBrk="0" fontAlgn="base" hangingPunct="0">
        <a:spcBef>
          <a:spcPct val="0"/>
        </a:spcBef>
        <a:spcAft>
          <a:spcPct val="0"/>
        </a:spcAft>
        <a:defRPr sz="11111">
          <a:solidFill>
            <a:schemeClr val="bg1"/>
          </a:solidFill>
          <a:latin typeface="Trebuchet MS" pitchFamily="34" charset="0"/>
        </a:defRPr>
      </a:lvl5pPr>
      <a:lvl6pPr marL="507995" algn="ctr" defTabSz="5572070" rtl="0" fontAlgn="base">
        <a:spcBef>
          <a:spcPct val="0"/>
        </a:spcBef>
        <a:spcAft>
          <a:spcPct val="0"/>
        </a:spcAft>
        <a:defRPr sz="11111">
          <a:solidFill>
            <a:schemeClr val="bg1"/>
          </a:solidFill>
          <a:latin typeface="Trebuchet MS" pitchFamily="34" charset="0"/>
        </a:defRPr>
      </a:lvl6pPr>
      <a:lvl7pPr marL="1015990" algn="ctr" defTabSz="5572070" rtl="0" fontAlgn="base">
        <a:spcBef>
          <a:spcPct val="0"/>
        </a:spcBef>
        <a:spcAft>
          <a:spcPct val="0"/>
        </a:spcAft>
        <a:defRPr sz="11111">
          <a:solidFill>
            <a:schemeClr val="bg1"/>
          </a:solidFill>
          <a:latin typeface="Trebuchet MS" pitchFamily="34" charset="0"/>
        </a:defRPr>
      </a:lvl7pPr>
      <a:lvl8pPr marL="1523985" algn="ctr" defTabSz="5572070" rtl="0" fontAlgn="base">
        <a:spcBef>
          <a:spcPct val="0"/>
        </a:spcBef>
        <a:spcAft>
          <a:spcPct val="0"/>
        </a:spcAft>
        <a:defRPr sz="11111">
          <a:solidFill>
            <a:schemeClr val="bg1"/>
          </a:solidFill>
          <a:latin typeface="Trebuchet MS" pitchFamily="34" charset="0"/>
        </a:defRPr>
      </a:lvl8pPr>
      <a:lvl9pPr marL="2031980" algn="ctr" defTabSz="5572070" rtl="0" fontAlgn="base">
        <a:spcBef>
          <a:spcPct val="0"/>
        </a:spcBef>
        <a:spcAft>
          <a:spcPct val="0"/>
        </a:spcAft>
        <a:defRPr sz="11111">
          <a:solidFill>
            <a:schemeClr val="bg1"/>
          </a:solidFill>
          <a:latin typeface="Trebuchet MS" pitchFamily="34" charset="0"/>
        </a:defRPr>
      </a:lvl9pPr>
    </p:titleStyle>
    <p:bodyStyle>
      <a:lvl1pPr marL="2088424" indent="-2088424" algn="l" defTabSz="5572070" rtl="0" eaLnBrk="0" fontAlgn="base" hangingPunct="0">
        <a:spcBef>
          <a:spcPct val="20000"/>
        </a:spcBef>
        <a:spcAft>
          <a:spcPct val="0"/>
        </a:spcAft>
        <a:buFont typeface="Arial" charset="0"/>
        <a:buChar char="•"/>
        <a:defRPr sz="19555" kern="1200">
          <a:solidFill>
            <a:schemeClr val="tx1"/>
          </a:solidFill>
          <a:latin typeface="+mn-lt"/>
          <a:ea typeface="+mn-ea"/>
          <a:cs typeface="+mn-cs"/>
        </a:defRPr>
      </a:lvl1pPr>
      <a:lvl2pPr marL="4527858" indent="-1740941" algn="l" defTabSz="5572070" rtl="0" eaLnBrk="0" fontAlgn="base" hangingPunct="0">
        <a:spcBef>
          <a:spcPct val="20000"/>
        </a:spcBef>
        <a:spcAft>
          <a:spcPct val="0"/>
        </a:spcAft>
        <a:buFont typeface="Arial" charset="0"/>
        <a:buChar char="–"/>
        <a:defRPr sz="17111" kern="1200">
          <a:solidFill>
            <a:schemeClr val="tx1"/>
          </a:solidFill>
          <a:latin typeface="+mn-lt"/>
          <a:ea typeface="+mn-ea"/>
          <a:cs typeface="+mn-cs"/>
        </a:defRPr>
      </a:lvl2pPr>
      <a:lvl3pPr marL="6965528" indent="-1391695" algn="l" defTabSz="5572070" rtl="0" eaLnBrk="0" fontAlgn="base" hangingPunct="0">
        <a:spcBef>
          <a:spcPct val="20000"/>
        </a:spcBef>
        <a:spcAft>
          <a:spcPct val="0"/>
        </a:spcAft>
        <a:buFont typeface="Arial" charset="0"/>
        <a:buChar char="•"/>
        <a:defRPr sz="14667" kern="1200">
          <a:solidFill>
            <a:schemeClr val="tx1"/>
          </a:solidFill>
          <a:latin typeface="+mn-lt"/>
          <a:ea typeface="+mn-ea"/>
          <a:cs typeface="+mn-cs"/>
        </a:defRPr>
      </a:lvl3pPr>
      <a:lvl4pPr marL="9752445" indent="-1391695" algn="l" defTabSz="5572070" rtl="0" eaLnBrk="0" fontAlgn="base" hangingPunct="0">
        <a:spcBef>
          <a:spcPct val="20000"/>
        </a:spcBef>
        <a:spcAft>
          <a:spcPct val="0"/>
        </a:spcAft>
        <a:buFont typeface="Arial" charset="0"/>
        <a:buChar char="–"/>
        <a:defRPr sz="12222" kern="1200">
          <a:solidFill>
            <a:schemeClr val="tx1"/>
          </a:solidFill>
          <a:latin typeface="+mn-lt"/>
          <a:ea typeface="+mn-ea"/>
          <a:cs typeface="+mn-cs"/>
        </a:defRPr>
      </a:lvl4pPr>
      <a:lvl5pPr marL="12539361" indent="-1391695" algn="l" defTabSz="5572070" rtl="0" eaLnBrk="0" fontAlgn="base" hangingPunct="0">
        <a:spcBef>
          <a:spcPct val="20000"/>
        </a:spcBef>
        <a:spcAft>
          <a:spcPct val="0"/>
        </a:spcAft>
        <a:buFont typeface="Arial" charset="0"/>
        <a:buChar char="»"/>
        <a:defRPr sz="12222" kern="1200">
          <a:solidFill>
            <a:schemeClr val="tx1"/>
          </a:solidFill>
          <a:latin typeface="+mn-lt"/>
          <a:ea typeface="+mn-ea"/>
          <a:cs typeface="+mn-cs"/>
        </a:defRPr>
      </a:lvl5pPr>
      <a:lvl6pPr marL="15326167"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6pPr>
      <a:lvl7pPr marL="18112741"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7pPr>
      <a:lvl8pPr marL="20899318"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8pPr>
      <a:lvl9pPr marL="23685892"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9pPr>
    </p:bodyStyle>
    <p:otherStyle>
      <a:defPPr>
        <a:defRPr lang="en-US"/>
      </a:defPPr>
      <a:lvl1pPr marL="0" algn="l" defTabSz="5573151" rtl="0" eaLnBrk="1" latinLnBrk="0" hangingPunct="1">
        <a:defRPr sz="10889" kern="1200">
          <a:solidFill>
            <a:schemeClr val="tx1"/>
          </a:solidFill>
          <a:latin typeface="+mn-lt"/>
          <a:ea typeface="+mn-ea"/>
          <a:cs typeface="+mn-cs"/>
        </a:defRPr>
      </a:lvl1pPr>
      <a:lvl2pPr marL="2786577" algn="l" defTabSz="5573151" rtl="0" eaLnBrk="1" latinLnBrk="0" hangingPunct="1">
        <a:defRPr sz="10889" kern="1200">
          <a:solidFill>
            <a:schemeClr val="tx1"/>
          </a:solidFill>
          <a:latin typeface="+mn-lt"/>
          <a:ea typeface="+mn-ea"/>
          <a:cs typeface="+mn-cs"/>
        </a:defRPr>
      </a:lvl2pPr>
      <a:lvl3pPr marL="5573151" algn="l" defTabSz="5573151" rtl="0" eaLnBrk="1" latinLnBrk="0" hangingPunct="1">
        <a:defRPr sz="10889" kern="1200">
          <a:solidFill>
            <a:schemeClr val="tx1"/>
          </a:solidFill>
          <a:latin typeface="+mn-lt"/>
          <a:ea typeface="+mn-ea"/>
          <a:cs typeface="+mn-cs"/>
        </a:defRPr>
      </a:lvl3pPr>
      <a:lvl4pPr marL="8359728" algn="l" defTabSz="5573151" rtl="0" eaLnBrk="1" latinLnBrk="0" hangingPunct="1">
        <a:defRPr sz="10889" kern="1200">
          <a:solidFill>
            <a:schemeClr val="tx1"/>
          </a:solidFill>
          <a:latin typeface="+mn-lt"/>
          <a:ea typeface="+mn-ea"/>
          <a:cs typeface="+mn-cs"/>
        </a:defRPr>
      </a:lvl4pPr>
      <a:lvl5pPr marL="11146302" algn="l" defTabSz="5573151" rtl="0" eaLnBrk="1" latinLnBrk="0" hangingPunct="1">
        <a:defRPr sz="10889" kern="1200">
          <a:solidFill>
            <a:schemeClr val="tx1"/>
          </a:solidFill>
          <a:latin typeface="+mn-lt"/>
          <a:ea typeface="+mn-ea"/>
          <a:cs typeface="+mn-cs"/>
        </a:defRPr>
      </a:lvl5pPr>
      <a:lvl6pPr marL="13932878" algn="l" defTabSz="5573151" rtl="0" eaLnBrk="1" latinLnBrk="0" hangingPunct="1">
        <a:defRPr sz="10889" kern="1200">
          <a:solidFill>
            <a:schemeClr val="tx1"/>
          </a:solidFill>
          <a:latin typeface="+mn-lt"/>
          <a:ea typeface="+mn-ea"/>
          <a:cs typeface="+mn-cs"/>
        </a:defRPr>
      </a:lvl6pPr>
      <a:lvl7pPr marL="16719455" algn="l" defTabSz="5573151" rtl="0" eaLnBrk="1" latinLnBrk="0" hangingPunct="1">
        <a:defRPr sz="10889" kern="1200">
          <a:solidFill>
            <a:schemeClr val="tx1"/>
          </a:solidFill>
          <a:latin typeface="+mn-lt"/>
          <a:ea typeface="+mn-ea"/>
          <a:cs typeface="+mn-cs"/>
        </a:defRPr>
      </a:lvl7pPr>
      <a:lvl8pPr marL="19506029" algn="l" defTabSz="5573151" rtl="0" eaLnBrk="1" latinLnBrk="0" hangingPunct="1">
        <a:defRPr sz="10889" kern="1200">
          <a:solidFill>
            <a:schemeClr val="tx1"/>
          </a:solidFill>
          <a:latin typeface="+mn-lt"/>
          <a:ea typeface="+mn-ea"/>
          <a:cs typeface="+mn-cs"/>
        </a:defRPr>
      </a:lvl8pPr>
      <a:lvl9pPr marL="22292606" algn="l" defTabSz="5573151" rtl="0" eaLnBrk="1" latinLnBrk="0" hangingPunct="1">
        <a:defRPr sz="108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wmf"/><Relationship Id="rId11" Type="http://schemas.openxmlformats.org/officeDocument/2006/relationships/image" Target="../media/image9.jpg"/><Relationship Id="rId5" Type="http://schemas.openxmlformats.org/officeDocument/2006/relationships/image" Target="../media/image3.wmf"/><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42" name="TextBox 41"/>
          <p:cNvSpPr txBox="1"/>
          <p:nvPr/>
        </p:nvSpPr>
        <p:spPr>
          <a:xfrm>
            <a:off x="-173360" y="4107796"/>
            <a:ext cx="51379760" cy="1382725"/>
          </a:xfrm>
          <a:prstGeom prst="rect">
            <a:avLst/>
          </a:prstGeom>
          <a:solidFill>
            <a:schemeClr val="tx1">
              <a:lumMod val="95000"/>
              <a:lumOff val="5000"/>
            </a:schemeClr>
          </a:solidFill>
        </p:spPr>
        <p:txBody>
          <a:bodyPr wrap="square" rtlCol="0">
            <a:spAutoFit/>
          </a:bodyPr>
          <a:lstStyle/>
          <a:p>
            <a:endParaRPr lang="en-US"/>
          </a:p>
        </p:txBody>
      </p:sp>
      <p:sp>
        <p:nvSpPr>
          <p:cNvPr id="40" name="TextBox 39"/>
          <p:cNvSpPr txBox="1"/>
          <p:nvPr/>
        </p:nvSpPr>
        <p:spPr>
          <a:xfrm>
            <a:off x="-173360" y="-52372"/>
            <a:ext cx="51379760" cy="5032125"/>
          </a:xfrm>
          <a:prstGeom prst="rect">
            <a:avLst/>
          </a:prstGeom>
          <a:solidFill>
            <a:schemeClr val="accent3">
              <a:lumMod val="75000"/>
            </a:schemeClr>
          </a:solidFill>
        </p:spPr>
        <p:txBody>
          <a:bodyPr wrap="square" rtlCol="0">
            <a:spAutoFit/>
          </a:bodyPr>
          <a:lstStyle/>
          <a:p>
            <a:endParaRPr lang="en-US">
              <a:ln>
                <a:solidFill>
                  <a:schemeClr val="tx1"/>
                </a:solidFill>
              </a:ln>
            </a:endParaRPr>
          </a:p>
        </p:txBody>
      </p:sp>
      <p:sp>
        <p:nvSpPr>
          <p:cNvPr id="21" name="Text Placeholder 20"/>
          <p:cNvSpPr>
            <a:spLocks noGrp="1"/>
          </p:cNvSpPr>
          <p:nvPr>
            <p:ph type="body" sz="quarter" idx="10"/>
          </p:nvPr>
        </p:nvSpPr>
        <p:spPr>
          <a:xfrm>
            <a:off x="1144277" y="7823032"/>
            <a:ext cx="15856490" cy="3399915"/>
          </a:xfrm>
        </p:spPr>
        <p:txBody>
          <a:bodyPr/>
          <a:lstStyle/>
          <a:p>
            <a:r>
              <a:rPr lang="en-US" dirty="0"/>
              <a:t>Monolayer Transition Metal </a:t>
            </a:r>
            <a:r>
              <a:rPr lang="en-US" dirty="0" err="1"/>
              <a:t>Dichalcogenides</a:t>
            </a:r>
            <a:r>
              <a:rPr lang="en-US" dirty="0"/>
              <a:t> are atomically thin semi-conductors that are considered quasi 2D materials due to their extremely small thickness. It has been observed that atomically thin crystals exhibit different physical properties than their bulk counterparts due to quantum confinement effects. We are attempting discover new physical properties by developing a technique to stack two different monolayer crystals, MoS2 and MoSe2.</a:t>
            </a:r>
            <a:endParaRPr lang="en-US" dirty="0">
              <a:cs typeface="Times New Roman" panose="02020603050405020304" pitchFamily="18" charset="0"/>
            </a:endParaRPr>
          </a:p>
        </p:txBody>
      </p:sp>
      <p:sp>
        <p:nvSpPr>
          <p:cNvPr id="22" name="Text Placeholder 21"/>
          <p:cNvSpPr>
            <a:spLocks noGrp="1"/>
          </p:cNvSpPr>
          <p:nvPr>
            <p:ph type="body" sz="quarter" idx="11"/>
          </p:nvPr>
        </p:nvSpPr>
        <p:spPr>
          <a:xfrm>
            <a:off x="1151685" y="11203955"/>
            <a:ext cx="15835314" cy="952631"/>
          </a:xfrm>
        </p:spPr>
        <p:txBody>
          <a:bodyPr/>
          <a:lstStyle/>
          <a:p>
            <a:r>
              <a:rPr lang="en-US" dirty="0" smtClean="0">
                <a:latin typeface="Trebuchet MS" panose="020B0603020202020204" pitchFamily="34" charset="0"/>
                <a:cs typeface="Times New Roman" panose="02020603050405020304" pitchFamily="18" charset="0"/>
              </a:rPr>
              <a:t>Introduction</a:t>
            </a:r>
            <a:endParaRPr lang="en-US" dirty="0">
              <a:latin typeface="Trebuchet MS" panose="020B0603020202020204" pitchFamily="34" charset="0"/>
              <a:cs typeface="Times New Roman" panose="02020603050405020304" pitchFamily="18" charset="0"/>
            </a:endParaRPr>
          </a:p>
        </p:txBody>
      </p:sp>
      <p:sp>
        <p:nvSpPr>
          <p:cNvPr id="25" name="Text Placeholder 24"/>
          <p:cNvSpPr>
            <a:spLocks noGrp="1"/>
          </p:cNvSpPr>
          <p:nvPr>
            <p:ph type="body" sz="quarter" idx="19"/>
          </p:nvPr>
        </p:nvSpPr>
        <p:spPr>
          <a:xfrm>
            <a:off x="1076802" y="20292645"/>
            <a:ext cx="15858342" cy="9623286"/>
          </a:xfrm>
        </p:spPr>
        <p:txBody>
          <a:bodyPr/>
          <a:lstStyle/>
          <a:p>
            <a:r>
              <a:rPr lang="en-US" dirty="0" smtClean="0">
                <a:cs typeface="Times New Roman" panose="02020603050405020304" pitchFamily="18" charset="0"/>
              </a:rPr>
              <a:t>We first synthesize MoS</a:t>
            </a:r>
            <a:r>
              <a:rPr lang="en-US" baseline="-25000" dirty="0" smtClean="0">
                <a:cs typeface="Times New Roman" panose="02020603050405020304" pitchFamily="18" charset="0"/>
              </a:rPr>
              <a:t>2 </a:t>
            </a:r>
            <a:r>
              <a:rPr lang="en-US" dirty="0" smtClean="0">
                <a:cs typeface="Times New Roman" panose="02020603050405020304" pitchFamily="18" charset="0"/>
              </a:rPr>
              <a:t>and MoSe</a:t>
            </a:r>
            <a:r>
              <a:rPr lang="en-US" baseline="-25000" dirty="0" smtClean="0">
                <a:cs typeface="Times New Roman" panose="02020603050405020304" pitchFamily="18" charset="0"/>
              </a:rPr>
              <a:t>2</a:t>
            </a:r>
            <a:r>
              <a:rPr lang="en-US" dirty="0" smtClean="0">
                <a:cs typeface="Times New Roman" panose="02020603050405020304" pitchFamily="18" charset="0"/>
              </a:rPr>
              <a:t> on separate substrates using chemical vapor deposition (CVD). Once complete, an </a:t>
            </a:r>
            <a:r>
              <a:rPr lang="en-US" dirty="0">
                <a:cs typeface="Times New Roman" panose="02020603050405020304" pitchFamily="18" charset="0"/>
              </a:rPr>
              <a:t>optical </a:t>
            </a:r>
            <a:r>
              <a:rPr lang="en-US" dirty="0" smtClean="0">
                <a:cs typeface="Times New Roman" panose="02020603050405020304" pitchFamily="18" charset="0"/>
              </a:rPr>
              <a:t>microscope and </a:t>
            </a:r>
            <a:r>
              <a:rPr lang="en-US" dirty="0" smtClean="0">
                <a:cs typeface="Times New Roman" panose="02020603050405020304" pitchFamily="18" charset="0"/>
              </a:rPr>
              <a:t>a Raman </a:t>
            </a:r>
            <a:r>
              <a:rPr lang="en-US" dirty="0" smtClean="0">
                <a:cs typeface="Times New Roman" panose="02020603050405020304" pitchFamily="18" charset="0"/>
              </a:rPr>
              <a:t>spectrometer are </a:t>
            </a:r>
            <a:r>
              <a:rPr lang="en-US" dirty="0">
                <a:cs typeface="Times New Roman" panose="02020603050405020304" pitchFamily="18" charset="0"/>
              </a:rPr>
              <a:t>used to find regions of thin flakes (ideally no thicker than </a:t>
            </a:r>
            <a:r>
              <a:rPr lang="en-US" dirty="0" smtClean="0">
                <a:cs typeface="Times New Roman" panose="02020603050405020304" pitchFamily="18" charset="0"/>
              </a:rPr>
              <a:t>1 nm</a:t>
            </a:r>
            <a:r>
              <a:rPr lang="en-US" dirty="0" smtClean="0">
                <a:cs typeface="Times New Roman" panose="02020603050405020304" pitchFamily="18" charset="0"/>
              </a:rPr>
              <a:t>) and </a:t>
            </a:r>
            <a:r>
              <a:rPr lang="en-US" dirty="0" smtClean="0">
                <a:cs typeface="Times New Roman" panose="02020603050405020304" pitchFamily="18" charset="0"/>
              </a:rPr>
              <a:t>to verify </a:t>
            </a:r>
            <a:r>
              <a:rPr lang="en-US" dirty="0" smtClean="0">
                <a:cs typeface="Times New Roman" panose="02020603050405020304" pitchFamily="18" charset="0"/>
              </a:rPr>
              <a:t>the </a:t>
            </a:r>
            <a:r>
              <a:rPr lang="en-US" dirty="0" smtClean="0">
                <a:cs typeface="Times New Roman" panose="02020603050405020304" pitchFamily="18" charset="0"/>
              </a:rPr>
              <a:t>material composition, </a:t>
            </a:r>
            <a:r>
              <a:rPr lang="en-US" dirty="0" smtClean="0">
                <a:cs typeface="Times New Roman" panose="02020603050405020304" pitchFamily="18" charset="0"/>
              </a:rPr>
              <a:t>figures 1-4. </a:t>
            </a:r>
            <a:r>
              <a:rPr lang="en-US" dirty="0">
                <a:cs typeface="Times New Roman" panose="02020603050405020304" pitchFamily="18" charset="0"/>
              </a:rPr>
              <a:t>MoS</a:t>
            </a:r>
            <a:r>
              <a:rPr lang="en-US" baseline="-25000" dirty="0">
                <a:cs typeface="Times New Roman" panose="02020603050405020304" pitchFamily="18" charset="0"/>
              </a:rPr>
              <a:t>2 </a:t>
            </a:r>
            <a:r>
              <a:rPr lang="en-US" dirty="0" smtClean="0">
                <a:cs typeface="Times New Roman" panose="02020603050405020304" pitchFamily="18" charset="0"/>
              </a:rPr>
              <a:t>crystals </a:t>
            </a:r>
            <a:r>
              <a:rPr lang="en-US" dirty="0" smtClean="0">
                <a:cs typeface="Times New Roman" panose="02020603050405020304" pitchFamily="18" charset="0"/>
              </a:rPr>
              <a:t>typically form triangles </a:t>
            </a:r>
            <a:r>
              <a:rPr lang="en-US" dirty="0" smtClean="0">
                <a:cs typeface="Times New Roman" panose="02020603050405020304" pitchFamily="18" charset="0"/>
              </a:rPr>
              <a:t>and similar geometric variations, and MoSe</a:t>
            </a:r>
            <a:r>
              <a:rPr lang="en-US" baseline="-25000" dirty="0" smtClean="0">
                <a:cs typeface="Times New Roman" panose="02020603050405020304" pitchFamily="18" charset="0"/>
              </a:rPr>
              <a:t>2</a:t>
            </a:r>
            <a:r>
              <a:rPr lang="en-US" dirty="0">
                <a:cs typeface="Times New Roman" panose="02020603050405020304" pitchFamily="18" charset="0"/>
              </a:rPr>
              <a:t> </a:t>
            </a:r>
            <a:r>
              <a:rPr lang="en-US" dirty="0" smtClean="0">
                <a:cs typeface="Times New Roman" panose="02020603050405020304" pitchFamily="18" charset="0"/>
              </a:rPr>
              <a:t>crystals </a:t>
            </a:r>
            <a:r>
              <a:rPr lang="en-US" dirty="0" err="1" smtClean="0">
                <a:cs typeface="Times New Roman" panose="02020603050405020304" pitchFamily="18" charset="0"/>
              </a:rPr>
              <a:t>typaically</a:t>
            </a:r>
            <a:r>
              <a:rPr lang="en-US" dirty="0" smtClean="0">
                <a:cs typeface="Times New Roman" panose="02020603050405020304" pitchFamily="18" charset="0"/>
              </a:rPr>
              <a:t> </a:t>
            </a:r>
            <a:r>
              <a:rPr lang="en-US" dirty="0" smtClean="0">
                <a:cs typeface="Times New Roman" panose="02020603050405020304" pitchFamily="18" charset="0"/>
              </a:rPr>
              <a:t>form hexagonally, figures 1-2. Pictures </a:t>
            </a:r>
            <a:r>
              <a:rPr lang="en-US" dirty="0">
                <a:cs typeface="Times New Roman" panose="02020603050405020304" pitchFamily="18" charset="0"/>
              </a:rPr>
              <a:t>are taken at various objective settings (</a:t>
            </a:r>
            <a:r>
              <a:rPr lang="en-US" dirty="0" smtClean="0">
                <a:cs typeface="Times New Roman" panose="02020603050405020304" pitchFamily="18" charset="0"/>
              </a:rPr>
              <a:t>10X, 40X, 100x) </a:t>
            </a:r>
            <a:r>
              <a:rPr lang="en-US" dirty="0">
                <a:cs typeface="Times New Roman" panose="02020603050405020304" pitchFamily="18" charset="0"/>
              </a:rPr>
              <a:t>to compare to </a:t>
            </a:r>
            <a:r>
              <a:rPr lang="en-US" dirty="0" smtClean="0">
                <a:cs typeface="Times New Roman" panose="02020603050405020304" pitchFamily="18" charset="0"/>
              </a:rPr>
              <a:t>later stages of the stacking process. </a:t>
            </a:r>
            <a:r>
              <a:rPr lang="en-US" dirty="0">
                <a:cs typeface="Times New Roman" panose="02020603050405020304" pitchFamily="18" charset="0"/>
              </a:rPr>
              <a:t>An AFM is used to  measure the height profiles of the synthesized </a:t>
            </a:r>
            <a:r>
              <a:rPr lang="en-US" dirty="0" smtClean="0">
                <a:cs typeface="Times New Roman" panose="02020603050405020304" pitchFamily="18" charset="0"/>
              </a:rPr>
              <a:t>flakes. The previous method of transfer was to simply place this polymer onto our target substrate, and peel off the film of interest. Then the polymer was placed on an inverse microscope to see through our polymer and stack our materials using a micro manipulator. This is the method demonstrated in figures 5-10. The current method of transferring these 2D crystals consists of placing </a:t>
            </a:r>
            <a:r>
              <a:rPr lang="en-US" dirty="0" smtClean="0"/>
              <a:t>polydimethylsiloxane (polymer) on top of our substrate over our desired area. Then placing this pair on top of a hot plate set at 70</a:t>
            </a:r>
            <a:r>
              <a:rPr lang="en-US" baseline="30000" dirty="0" smtClean="0"/>
              <a:t>o</a:t>
            </a:r>
            <a:r>
              <a:rPr lang="en-US" dirty="0" smtClean="0"/>
              <a:t> Celsius for one hour. Once heated, this pair is placed in a potassium hydroxide (KOH) solution over night, to etch away the oxide layer of our silicon oxide substrate. Once the monolayer crystals have been transferred over to the polymer, we proceed to place this polymer onto a second substrate of interest. </a:t>
            </a:r>
            <a:r>
              <a:rPr lang="en-US" dirty="0" smtClean="0"/>
              <a:t>Once it is confirmed that this process is consistently repeatable we will attempt to stack our crystals with a redesigned micro manipulator.  </a:t>
            </a:r>
            <a:endParaRPr lang="en-US" dirty="0">
              <a:cs typeface="Times New Roman" panose="02020603050405020304" pitchFamily="18" charset="0"/>
            </a:endParaRPr>
          </a:p>
        </p:txBody>
      </p:sp>
      <p:sp>
        <p:nvSpPr>
          <p:cNvPr id="26" name="Text Placeholder 25"/>
          <p:cNvSpPr>
            <a:spLocks noGrp="1"/>
          </p:cNvSpPr>
          <p:nvPr>
            <p:ph type="body" sz="quarter" idx="20"/>
          </p:nvPr>
        </p:nvSpPr>
        <p:spPr>
          <a:xfrm>
            <a:off x="1088317" y="19273723"/>
            <a:ext cx="15835312" cy="952631"/>
          </a:xfrm>
        </p:spPr>
        <p:txBody>
          <a:bodyPr/>
          <a:lstStyle/>
          <a:p>
            <a:r>
              <a:rPr lang="en-US" dirty="0" smtClean="0">
                <a:latin typeface="Trebuchet MS" panose="020B0603020202020204" pitchFamily="34" charset="0"/>
                <a:cs typeface="Times New Roman" panose="02020603050405020304" pitchFamily="18" charset="0"/>
              </a:rPr>
              <a:t>Materials and Methods</a:t>
            </a:r>
            <a:endParaRPr lang="en-US" dirty="0">
              <a:latin typeface="Trebuchet MS" panose="020B0603020202020204" pitchFamily="34" charset="0"/>
              <a:cs typeface="Times New Roman" panose="02020603050405020304" pitchFamily="18" charset="0"/>
            </a:endParaRPr>
          </a:p>
        </p:txBody>
      </p:sp>
      <p:sp>
        <p:nvSpPr>
          <p:cNvPr id="27" name="Text Placeholder 26"/>
          <p:cNvSpPr>
            <a:spLocks noGrp="1"/>
          </p:cNvSpPr>
          <p:nvPr>
            <p:ph type="body" sz="quarter" idx="21"/>
          </p:nvPr>
        </p:nvSpPr>
        <p:spPr>
          <a:xfrm>
            <a:off x="1059525" y="12339674"/>
            <a:ext cx="15833456" cy="6750961"/>
          </a:xfrm>
        </p:spPr>
        <p:txBody>
          <a:bodyPr/>
          <a:lstStyle/>
          <a:p>
            <a:r>
              <a:rPr lang="en-US" dirty="0" smtClean="0">
                <a:cs typeface="Times New Roman" panose="02020603050405020304" pitchFamily="18" charset="0"/>
              </a:rPr>
              <a:t>The isolation of single layer graphite in 2004</a:t>
            </a:r>
            <a:r>
              <a:rPr lang="en-US" baseline="30000" dirty="0" smtClean="0">
                <a:cs typeface="Times New Roman" panose="02020603050405020304" pitchFamily="18" charset="0"/>
              </a:rPr>
              <a:t>[1]</a:t>
            </a:r>
            <a:r>
              <a:rPr lang="en-US" dirty="0" smtClean="0">
                <a:cs typeface="Times New Roman" panose="02020603050405020304" pitchFamily="18" charset="0"/>
              </a:rPr>
              <a:t> and its astonishing properties has sparked great interest in the scientific community in 2D materials. Molybdenum disulfide (MoS</a:t>
            </a:r>
            <a:r>
              <a:rPr lang="en-US" baseline="-25000" dirty="0" smtClean="0">
                <a:cs typeface="Times New Roman" panose="02020603050405020304" pitchFamily="18" charset="0"/>
              </a:rPr>
              <a:t>2</a:t>
            </a:r>
            <a:r>
              <a:rPr lang="en-US" dirty="0" smtClean="0">
                <a:cs typeface="Times New Roman" panose="02020603050405020304" pitchFamily="18" charset="0"/>
              </a:rPr>
              <a:t>), and molybdenum </a:t>
            </a:r>
            <a:r>
              <a:rPr lang="en-US" dirty="0" err="1" smtClean="0">
                <a:cs typeface="Times New Roman" panose="02020603050405020304" pitchFamily="18" charset="0"/>
              </a:rPr>
              <a:t>diselenide</a:t>
            </a:r>
            <a:r>
              <a:rPr lang="en-US" dirty="0" smtClean="0">
                <a:cs typeface="Times New Roman" panose="02020603050405020304" pitchFamily="18" charset="0"/>
              </a:rPr>
              <a:t>  (MoSe</a:t>
            </a:r>
            <a:r>
              <a:rPr lang="en-US" baseline="-25000" dirty="0" smtClean="0">
                <a:cs typeface="Times New Roman" panose="02020603050405020304" pitchFamily="18" charset="0"/>
              </a:rPr>
              <a:t>2</a:t>
            </a:r>
            <a:r>
              <a:rPr lang="en-US" dirty="0" smtClean="0">
                <a:cs typeface="Times New Roman" panose="02020603050405020304" pitchFamily="18" charset="0"/>
              </a:rPr>
              <a:t>), are members of one class of 2D materials called the the transition metal </a:t>
            </a:r>
            <a:r>
              <a:rPr lang="en-US" dirty="0" err="1" smtClean="0">
                <a:cs typeface="Times New Roman" panose="02020603050405020304" pitchFamily="18" charset="0"/>
              </a:rPr>
              <a:t>dichalcogenides</a:t>
            </a:r>
            <a:r>
              <a:rPr lang="en-US" dirty="0" smtClean="0">
                <a:cs typeface="Times New Roman" panose="02020603050405020304" pitchFamily="18" charset="0"/>
              </a:rPr>
              <a:t> (TMDs). These materials have shown promising physical characteristics with possible applications in transistors</a:t>
            </a:r>
            <a:r>
              <a:rPr lang="en-US" baseline="30000" dirty="0" smtClean="0">
                <a:cs typeface="Times New Roman" panose="02020603050405020304" pitchFamily="18" charset="0"/>
              </a:rPr>
              <a:t>[2]</a:t>
            </a:r>
            <a:r>
              <a:rPr lang="en-US" dirty="0" smtClean="0">
                <a:cs typeface="Times New Roman" panose="02020603050405020304" pitchFamily="18" charset="0"/>
              </a:rPr>
              <a:t>, material sensors</a:t>
            </a:r>
            <a:r>
              <a:rPr lang="en-US" baseline="30000" dirty="0" smtClean="0">
                <a:cs typeface="Times New Roman" panose="02020603050405020304" pitchFamily="18" charset="0"/>
              </a:rPr>
              <a:t>[3]</a:t>
            </a:r>
            <a:r>
              <a:rPr lang="en-US" dirty="0" smtClean="0">
                <a:cs typeface="Times New Roman" panose="02020603050405020304" pitchFamily="18" charset="0"/>
              </a:rPr>
              <a:t>, catalysis</a:t>
            </a:r>
            <a:r>
              <a:rPr lang="en-US" baseline="30000" dirty="0" smtClean="0">
                <a:cs typeface="Times New Roman" panose="02020603050405020304" pitchFamily="18" charset="0"/>
              </a:rPr>
              <a:t>[4]</a:t>
            </a:r>
            <a:r>
              <a:rPr lang="en-US" dirty="0" smtClean="0">
                <a:cs typeface="Times New Roman" panose="02020603050405020304" pitchFamily="18" charset="0"/>
              </a:rPr>
              <a:t>, and for use in flexible electronics</a:t>
            </a:r>
            <a:r>
              <a:rPr lang="en-US" baseline="30000" dirty="0" smtClean="0">
                <a:cs typeface="Times New Roman" panose="02020603050405020304" pitchFamily="18" charset="0"/>
              </a:rPr>
              <a:t>[5]</a:t>
            </a:r>
            <a:r>
              <a:rPr lang="en-US" dirty="0" smtClean="0">
                <a:cs typeface="Times New Roman" panose="02020603050405020304" pitchFamily="18" charset="0"/>
              </a:rPr>
              <a:t>. However, these characteristics are only present in single to few molecular layers of these substances.</a:t>
            </a:r>
            <a:r>
              <a:rPr lang="en-US" dirty="0">
                <a:cs typeface="Times New Roman" panose="02020603050405020304" pitchFamily="18" charset="0"/>
              </a:rPr>
              <a:t> </a:t>
            </a:r>
            <a:r>
              <a:rPr lang="en-US" dirty="0" smtClean="0">
                <a:cs typeface="Times New Roman" panose="02020603050405020304" pitchFamily="18" charset="0"/>
              </a:rPr>
              <a:t>Each monolayer material has unique physical and electrical properties that can be altered and changed based on stacking monolayer crystals on top of each other. As long as the crystalline structure of the materials are different, or not aligned, differences should be observed. A heterojunction can be created by stacking MoS</a:t>
            </a:r>
            <a:r>
              <a:rPr lang="en-US" baseline="-25000" dirty="0" smtClean="0">
                <a:cs typeface="Times New Roman" panose="02020603050405020304" pitchFamily="18" charset="0"/>
              </a:rPr>
              <a:t>2</a:t>
            </a:r>
            <a:r>
              <a:rPr lang="en-US" dirty="0" smtClean="0">
                <a:cs typeface="Times New Roman" panose="02020603050405020304" pitchFamily="18" charset="0"/>
              </a:rPr>
              <a:t> on top of MoSe</a:t>
            </a:r>
            <a:r>
              <a:rPr lang="en-US" baseline="-25000" dirty="0" smtClean="0">
                <a:cs typeface="Times New Roman" panose="02020603050405020304" pitchFamily="18" charset="0"/>
              </a:rPr>
              <a:t>2</a:t>
            </a:r>
            <a:r>
              <a:rPr lang="en-US" dirty="0" smtClean="0">
                <a:cs typeface="Times New Roman" panose="02020603050405020304" pitchFamily="18" charset="0"/>
              </a:rPr>
              <a:t>, which has been the primary focus of our research this year.</a:t>
            </a:r>
            <a:endParaRPr lang="en-US" dirty="0">
              <a:cs typeface="Times New Roman" panose="02020603050405020304" pitchFamily="18" charset="0"/>
            </a:endParaRPr>
          </a:p>
        </p:txBody>
      </p:sp>
      <p:sp>
        <p:nvSpPr>
          <p:cNvPr id="28" name="Text Placeholder 27"/>
          <p:cNvSpPr>
            <a:spLocks noGrp="1"/>
          </p:cNvSpPr>
          <p:nvPr>
            <p:ph type="body" sz="quarter" idx="22"/>
          </p:nvPr>
        </p:nvSpPr>
        <p:spPr>
          <a:xfrm>
            <a:off x="966902" y="6618069"/>
            <a:ext cx="15833456" cy="952631"/>
          </a:xfrm>
        </p:spPr>
        <p:txBody>
          <a:bodyPr/>
          <a:lstStyle/>
          <a:p>
            <a:r>
              <a:rPr lang="en-US" dirty="0" smtClean="0">
                <a:latin typeface="Trebuchet MS" panose="020B0603020202020204" pitchFamily="34" charset="0"/>
                <a:cs typeface="Times New Roman" panose="02020603050405020304" pitchFamily="18" charset="0"/>
              </a:rPr>
              <a:t>Abstract</a:t>
            </a:r>
            <a:endParaRPr lang="en-US" dirty="0">
              <a:latin typeface="Trebuchet MS" panose="020B0603020202020204" pitchFamily="34" charset="0"/>
              <a:cs typeface="Times New Roman" panose="02020603050405020304" pitchFamily="18" charset="0"/>
            </a:endParaRPr>
          </a:p>
        </p:txBody>
      </p:sp>
      <p:sp>
        <p:nvSpPr>
          <p:cNvPr id="29" name="Text Placeholder 28"/>
          <p:cNvSpPr>
            <a:spLocks noGrp="1"/>
          </p:cNvSpPr>
          <p:nvPr>
            <p:ph type="body" sz="quarter" idx="23"/>
          </p:nvPr>
        </p:nvSpPr>
        <p:spPr>
          <a:xfrm>
            <a:off x="1093717" y="31233625"/>
            <a:ext cx="15833456" cy="2442474"/>
          </a:xfrm>
        </p:spPr>
        <p:txBody>
          <a:bodyPr/>
          <a:lstStyle/>
          <a:p>
            <a:r>
              <a:rPr lang="en-US" dirty="0" smtClean="0"/>
              <a:t>Currently we have successfully created a </a:t>
            </a:r>
            <a:r>
              <a:rPr lang="en-US" dirty="0" smtClean="0"/>
              <a:t>technique </a:t>
            </a:r>
            <a:r>
              <a:rPr lang="en-US" dirty="0" smtClean="0"/>
              <a:t>to synthesize monolayer </a:t>
            </a:r>
            <a:r>
              <a:rPr lang="en-US" dirty="0">
                <a:cs typeface="Times New Roman" panose="02020603050405020304" pitchFamily="18" charset="0"/>
              </a:rPr>
              <a:t>MoS</a:t>
            </a:r>
            <a:r>
              <a:rPr lang="en-US" baseline="-25000" dirty="0">
                <a:cs typeface="Times New Roman" panose="02020603050405020304" pitchFamily="18" charset="0"/>
              </a:rPr>
              <a:t>2 </a:t>
            </a:r>
            <a:r>
              <a:rPr lang="en-US" dirty="0">
                <a:cs typeface="Times New Roman" panose="02020603050405020304" pitchFamily="18" charset="0"/>
              </a:rPr>
              <a:t>and MoSe</a:t>
            </a:r>
            <a:r>
              <a:rPr lang="en-US" baseline="-25000" dirty="0">
                <a:cs typeface="Times New Roman" panose="02020603050405020304" pitchFamily="18" charset="0"/>
              </a:rPr>
              <a:t>2</a:t>
            </a:r>
            <a:r>
              <a:rPr lang="en-US" dirty="0">
                <a:cs typeface="Times New Roman" panose="02020603050405020304" pitchFamily="18" charset="0"/>
              </a:rPr>
              <a:t> </a:t>
            </a:r>
            <a:r>
              <a:rPr lang="en-US" dirty="0" smtClean="0">
                <a:cs typeface="Times New Roman" panose="02020603050405020304" pitchFamily="18" charset="0"/>
              </a:rPr>
              <a:t>crystals viable for </a:t>
            </a:r>
            <a:r>
              <a:rPr lang="en-US" dirty="0" smtClean="0">
                <a:cs typeface="Times New Roman" panose="02020603050405020304" pitchFamily="18" charset="0"/>
              </a:rPr>
              <a:t>stacking, </a:t>
            </a:r>
            <a:r>
              <a:rPr lang="en-US" dirty="0" smtClean="0">
                <a:cs typeface="Times New Roman" panose="02020603050405020304" pitchFamily="18" charset="0"/>
              </a:rPr>
              <a:t>figure 1-2.</a:t>
            </a:r>
            <a:r>
              <a:rPr lang="en-US" dirty="0" smtClean="0">
                <a:solidFill>
                  <a:srgbClr val="FFFF00"/>
                </a:solidFill>
                <a:cs typeface="Times New Roman" panose="02020603050405020304" pitchFamily="18" charset="0"/>
              </a:rPr>
              <a:t> </a:t>
            </a:r>
            <a:r>
              <a:rPr lang="en-US" dirty="0" smtClean="0">
                <a:cs typeface="Times New Roman" panose="02020603050405020304" pitchFamily="18" charset="0"/>
              </a:rPr>
              <a:t>We have also been able to stack thin layer films of MoS</a:t>
            </a:r>
            <a:r>
              <a:rPr lang="en-US" baseline="-25000" dirty="0" smtClean="0">
                <a:cs typeface="Times New Roman" panose="02020603050405020304" pitchFamily="18" charset="0"/>
              </a:rPr>
              <a:t>2 </a:t>
            </a:r>
            <a:r>
              <a:rPr lang="en-US" dirty="0" smtClean="0">
                <a:cs typeface="Times New Roman" panose="02020603050405020304" pitchFamily="18" charset="0"/>
              </a:rPr>
              <a:t>on top of each other using the first technique described above (figures 9-10). </a:t>
            </a:r>
            <a:endParaRPr lang="en-US" dirty="0"/>
          </a:p>
        </p:txBody>
      </p:sp>
      <p:sp>
        <p:nvSpPr>
          <p:cNvPr id="30" name="Text Placeholder 29"/>
          <p:cNvSpPr>
            <a:spLocks noGrp="1"/>
          </p:cNvSpPr>
          <p:nvPr>
            <p:ph type="body" sz="quarter" idx="24"/>
          </p:nvPr>
        </p:nvSpPr>
        <p:spPr>
          <a:xfrm>
            <a:off x="998498" y="29982223"/>
            <a:ext cx="15842722" cy="952631"/>
          </a:xfrm>
        </p:spPr>
        <p:txBody>
          <a:bodyPr/>
          <a:lstStyle/>
          <a:p>
            <a:r>
              <a:rPr lang="en-US" dirty="0" smtClean="0">
                <a:latin typeface="Trebuchet MS" panose="020B0603020202020204" pitchFamily="34" charset="0"/>
                <a:cs typeface="Times New Roman" panose="02020603050405020304" pitchFamily="18" charset="0"/>
              </a:rPr>
              <a:t>Results</a:t>
            </a:r>
            <a:endParaRPr lang="en-US" dirty="0">
              <a:latin typeface="Trebuchet MS" panose="020B0603020202020204" pitchFamily="34" charset="0"/>
              <a:cs typeface="Times New Roman" panose="02020603050405020304" pitchFamily="18" charset="0"/>
            </a:endParaRPr>
          </a:p>
        </p:txBody>
      </p:sp>
      <p:sp>
        <p:nvSpPr>
          <p:cNvPr id="31" name="Text Placeholder 30"/>
          <p:cNvSpPr>
            <a:spLocks noGrp="1"/>
          </p:cNvSpPr>
          <p:nvPr>
            <p:ph type="body" sz="quarter" idx="25"/>
          </p:nvPr>
        </p:nvSpPr>
        <p:spPr>
          <a:xfrm>
            <a:off x="34338569" y="19501959"/>
            <a:ext cx="15838700" cy="952631"/>
          </a:xfrm>
        </p:spPr>
        <p:txBody>
          <a:bodyPr/>
          <a:lstStyle/>
          <a:p>
            <a:r>
              <a:rPr lang="en-US" dirty="0" smtClean="0">
                <a:latin typeface="Trebuchet MS" panose="020B0603020202020204" pitchFamily="34" charset="0"/>
                <a:cs typeface="Times New Roman" panose="02020603050405020304" pitchFamily="18" charset="0"/>
              </a:rPr>
              <a:t>Conclusion</a:t>
            </a:r>
            <a:endParaRPr lang="en-US" dirty="0">
              <a:latin typeface="Trebuchet MS" panose="020B0603020202020204" pitchFamily="34" charset="0"/>
              <a:cs typeface="Times New Roman" panose="02020603050405020304" pitchFamily="18" charset="0"/>
            </a:endParaRPr>
          </a:p>
        </p:txBody>
      </p:sp>
      <p:sp>
        <p:nvSpPr>
          <p:cNvPr id="225" name="Text Placeholder 224"/>
          <p:cNvSpPr>
            <a:spLocks noGrp="1"/>
          </p:cNvSpPr>
          <p:nvPr>
            <p:ph type="body" sz="quarter" idx="26"/>
          </p:nvPr>
        </p:nvSpPr>
        <p:spPr>
          <a:xfrm>
            <a:off x="34381471" y="20441235"/>
            <a:ext cx="15838700" cy="5601993"/>
          </a:xfrm>
        </p:spPr>
        <p:txBody>
          <a:bodyPr/>
          <a:lstStyle/>
          <a:p>
            <a:r>
              <a:rPr lang="en-US" dirty="0">
                <a:cs typeface="Times New Roman" panose="02020603050405020304" pitchFamily="18" charset="0"/>
              </a:rPr>
              <a:t>O</a:t>
            </a:r>
            <a:r>
              <a:rPr lang="en-US" dirty="0" smtClean="0">
                <a:cs typeface="Times New Roman" panose="02020603050405020304" pitchFamily="18" charset="0"/>
              </a:rPr>
              <a:t>ur </a:t>
            </a:r>
            <a:r>
              <a:rPr lang="en-US" dirty="0" smtClean="0">
                <a:cs typeface="Times New Roman" panose="02020603050405020304" pitchFamily="18" charset="0"/>
              </a:rPr>
              <a:t>initial </a:t>
            </a:r>
            <a:r>
              <a:rPr lang="en-US" dirty="0" smtClean="0">
                <a:cs typeface="Times New Roman" panose="02020603050405020304" pitchFamily="18" charset="0"/>
              </a:rPr>
              <a:t>stacking technique has a very low success </a:t>
            </a:r>
            <a:r>
              <a:rPr lang="en-US" dirty="0">
                <a:cs typeface="Times New Roman" panose="02020603050405020304" pitchFamily="18" charset="0"/>
              </a:rPr>
              <a:t>rate. Figures 5-10 depict </a:t>
            </a:r>
            <a:r>
              <a:rPr lang="en-US" dirty="0" smtClean="0">
                <a:cs typeface="Times New Roman" panose="02020603050405020304" pitchFamily="18" charset="0"/>
              </a:rPr>
              <a:t>one of our successful attempts to transfer and stack MoS</a:t>
            </a:r>
            <a:r>
              <a:rPr lang="en-US" baseline="-25000" dirty="0" smtClean="0">
                <a:cs typeface="Times New Roman" panose="02020603050405020304" pitchFamily="18" charset="0"/>
              </a:rPr>
              <a:t>2</a:t>
            </a:r>
            <a:r>
              <a:rPr lang="en-US" dirty="0" smtClean="0">
                <a:cs typeface="Times New Roman" panose="02020603050405020304" pitchFamily="18" charset="0"/>
              </a:rPr>
              <a:t> films. </a:t>
            </a:r>
            <a:r>
              <a:rPr lang="en-US" dirty="0" smtClean="0">
                <a:cs typeface="Times New Roman" panose="02020603050405020304" pitchFamily="18" charset="0"/>
              </a:rPr>
              <a:t>We are developing a modified </a:t>
            </a:r>
            <a:r>
              <a:rPr lang="en-US" dirty="0" smtClean="0">
                <a:cs typeface="Times New Roman" panose="02020603050405020304" pitchFamily="18" charset="0"/>
              </a:rPr>
              <a:t>technique </a:t>
            </a:r>
            <a:r>
              <a:rPr lang="en-US" dirty="0" smtClean="0">
                <a:cs typeface="Times New Roman" panose="02020603050405020304" pitchFamily="18" charset="0"/>
              </a:rPr>
              <a:t>involving </a:t>
            </a:r>
            <a:r>
              <a:rPr lang="en-US" dirty="0" smtClean="0">
                <a:cs typeface="Times New Roman" panose="02020603050405020304" pitchFamily="18" charset="0"/>
              </a:rPr>
              <a:t>heating the substrate to 70</a:t>
            </a:r>
            <a:r>
              <a:rPr lang="en-US" baseline="30000" dirty="0" smtClean="0">
                <a:cs typeface="Times New Roman" panose="02020603050405020304" pitchFamily="18" charset="0"/>
              </a:rPr>
              <a:t>o</a:t>
            </a:r>
            <a:r>
              <a:rPr lang="en-US" dirty="0" smtClean="0">
                <a:cs typeface="Times New Roman" panose="02020603050405020304" pitchFamily="18" charset="0"/>
              </a:rPr>
              <a:t> Celsius and </a:t>
            </a:r>
            <a:r>
              <a:rPr lang="en-US" dirty="0" smtClean="0">
                <a:cs typeface="Times New Roman" panose="02020603050405020304" pitchFamily="18" charset="0"/>
              </a:rPr>
              <a:t>etching in KOH. </a:t>
            </a:r>
            <a:r>
              <a:rPr lang="en-US" dirty="0">
                <a:cs typeface="Times New Roman" panose="02020603050405020304" pitchFamily="18" charset="0"/>
              </a:rPr>
              <a:t>While </a:t>
            </a:r>
            <a:r>
              <a:rPr lang="en-US" dirty="0" smtClean="0">
                <a:cs typeface="Times New Roman" panose="02020603050405020304" pitchFamily="18" charset="0"/>
              </a:rPr>
              <a:t>transfer </a:t>
            </a:r>
            <a:r>
              <a:rPr lang="en-US" dirty="0">
                <a:cs typeface="Times New Roman" panose="02020603050405020304" pitchFamily="18" charset="0"/>
              </a:rPr>
              <a:t>of monolayer MoS</a:t>
            </a:r>
            <a:r>
              <a:rPr lang="en-US" baseline="-25000" dirty="0">
                <a:cs typeface="Times New Roman" panose="02020603050405020304" pitchFamily="18" charset="0"/>
              </a:rPr>
              <a:t>2</a:t>
            </a:r>
            <a:r>
              <a:rPr lang="en-US" dirty="0">
                <a:cs typeface="Times New Roman" panose="02020603050405020304" pitchFamily="18" charset="0"/>
              </a:rPr>
              <a:t> has been achieved </a:t>
            </a:r>
            <a:r>
              <a:rPr lang="en-US" dirty="0" smtClean="0">
                <a:cs typeface="Times New Roman" panose="02020603050405020304" pitchFamily="18" charset="0"/>
              </a:rPr>
              <a:t>using our improved technique, the </a:t>
            </a:r>
            <a:r>
              <a:rPr lang="en-US" dirty="0" smtClean="0">
                <a:cs typeface="Times New Roman" panose="02020603050405020304" pitchFamily="18" charset="0"/>
              </a:rPr>
              <a:t>success rate of our second technique is still being determined. Our long term goal </a:t>
            </a:r>
            <a:r>
              <a:rPr lang="en-US" dirty="0" smtClean="0">
                <a:cs typeface="Times New Roman" panose="02020603050405020304" pitchFamily="18" charset="0"/>
              </a:rPr>
              <a:t>is </a:t>
            </a:r>
            <a:r>
              <a:rPr lang="en-US" dirty="0" smtClean="0">
                <a:cs typeface="Times New Roman" panose="02020603050405020304" pitchFamily="18" charset="0"/>
              </a:rPr>
              <a:t>to </a:t>
            </a:r>
            <a:r>
              <a:rPr lang="en-US" dirty="0" smtClean="0">
                <a:cs typeface="Times New Roman" panose="02020603050405020304" pitchFamily="18" charset="0"/>
              </a:rPr>
              <a:t>stack individual monolayer crystals to observe </a:t>
            </a:r>
            <a:r>
              <a:rPr lang="en-US" dirty="0" smtClean="0">
                <a:cs typeface="Times New Roman" panose="02020603050405020304" pitchFamily="18" charset="0"/>
              </a:rPr>
              <a:t>the change in their physica</a:t>
            </a:r>
            <a:r>
              <a:rPr lang="en-US" dirty="0">
                <a:cs typeface="Times New Roman" panose="02020603050405020304" pitchFamily="18" charset="0"/>
              </a:rPr>
              <a:t>l</a:t>
            </a:r>
            <a:r>
              <a:rPr lang="en-US" dirty="0" smtClean="0">
                <a:cs typeface="Times New Roman" panose="02020603050405020304" pitchFamily="18" charset="0"/>
              </a:rPr>
              <a:t> properties and ultimately to create </a:t>
            </a:r>
            <a:r>
              <a:rPr lang="en-US" dirty="0" smtClean="0">
                <a:cs typeface="Times New Roman" panose="02020603050405020304" pitchFamily="18" charset="0"/>
              </a:rPr>
              <a:t>a super lattice. </a:t>
            </a:r>
            <a:endParaRPr lang="en-US" dirty="0"/>
          </a:p>
          <a:p>
            <a:endParaRPr lang="en-US" dirty="0">
              <a:cs typeface="Times New Roman" panose="02020603050405020304" pitchFamily="18" charset="0"/>
            </a:endParaRPr>
          </a:p>
          <a:p>
            <a:endParaRPr lang="en-US" dirty="0"/>
          </a:p>
          <a:p>
            <a:endParaRPr lang="en-US" dirty="0">
              <a:cs typeface="Times New Roman" panose="02020603050405020304" pitchFamily="18" charset="0"/>
            </a:endParaRPr>
          </a:p>
        </p:txBody>
      </p:sp>
      <p:sp>
        <p:nvSpPr>
          <p:cNvPr id="226" name="Text Placeholder 225"/>
          <p:cNvSpPr>
            <a:spLocks noGrp="1"/>
          </p:cNvSpPr>
          <p:nvPr>
            <p:ph type="body" sz="quarter" idx="27"/>
          </p:nvPr>
        </p:nvSpPr>
        <p:spPr>
          <a:xfrm>
            <a:off x="34381471" y="24999492"/>
            <a:ext cx="15838700" cy="952631"/>
          </a:xfrm>
        </p:spPr>
        <p:txBody>
          <a:bodyPr/>
          <a:lstStyle/>
          <a:p>
            <a:r>
              <a:rPr lang="en-US" dirty="0" smtClean="0">
                <a:latin typeface="Trebuchet MS" panose="020B0603020202020204" pitchFamily="34" charset="0"/>
              </a:rPr>
              <a:t>References</a:t>
            </a:r>
            <a:endParaRPr lang="en-US" dirty="0">
              <a:latin typeface="Trebuchet MS" panose="020B0603020202020204" pitchFamily="34" charset="0"/>
            </a:endParaRPr>
          </a:p>
        </p:txBody>
      </p:sp>
      <p:sp>
        <p:nvSpPr>
          <p:cNvPr id="227" name="Text Placeholder 226"/>
          <p:cNvSpPr>
            <a:spLocks noGrp="1"/>
          </p:cNvSpPr>
          <p:nvPr>
            <p:ph type="body" sz="quarter" idx="28"/>
          </p:nvPr>
        </p:nvSpPr>
        <p:spPr>
          <a:xfrm>
            <a:off x="34381471" y="26937554"/>
            <a:ext cx="15844570" cy="2312694"/>
          </a:xfrm>
        </p:spPr>
        <p:txBody>
          <a:bodyPr/>
          <a:lstStyle/>
          <a:p>
            <a:r>
              <a:rPr lang="en-US" sz="2000" dirty="0" smtClean="0"/>
              <a:t>[</a:t>
            </a:r>
            <a:r>
              <a:rPr lang="en-US" sz="2000" dirty="0"/>
              <a:t>1</a:t>
            </a:r>
            <a:r>
              <a:rPr lang="en-US" sz="2000" dirty="0" smtClean="0"/>
              <a:t>] K</a:t>
            </a:r>
            <a:r>
              <a:rPr lang="en-US" sz="2000" dirty="0"/>
              <a:t>. S. </a:t>
            </a:r>
            <a:r>
              <a:rPr lang="en-US" sz="2000" dirty="0" err="1"/>
              <a:t>Novoselov</a:t>
            </a:r>
            <a:r>
              <a:rPr lang="en-US" sz="2000" dirty="0"/>
              <a:t> , A. K. </a:t>
            </a:r>
            <a:r>
              <a:rPr lang="en-US" sz="2000" dirty="0" err="1"/>
              <a:t>Geim</a:t>
            </a:r>
            <a:r>
              <a:rPr lang="en-US" sz="2000" dirty="0"/>
              <a:t> , S</a:t>
            </a:r>
            <a:r>
              <a:rPr lang="en-US" sz="2000" dirty="0" smtClean="0"/>
              <a:t>. </a:t>
            </a:r>
            <a:r>
              <a:rPr lang="en-US" sz="2000" dirty="0" err="1"/>
              <a:t>Morozov</a:t>
            </a:r>
            <a:r>
              <a:rPr lang="en-US" sz="2000" dirty="0"/>
              <a:t> , D. Jiang , Y. Zhang </a:t>
            </a:r>
            <a:r>
              <a:rPr lang="en-US" sz="2000" dirty="0" smtClean="0"/>
              <a:t>,S. </a:t>
            </a:r>
            <a:r>
              <a:rPr lang="en-US" sz="2000" dirty="0" err="1"/>
              <a:t>Dubonos</a:t>
            </a:r>
            <a:r>
              <a:rPr lang="en-US" sz="2000" dirty="0"/>
              <a:t> , I</a:t>
            </a:r>
            <a:r>
              <a:rPr lang="en-US" sz="2000" dirty="0" smtClean="0"/>
              <a:t>. </a:t>
            </a:r>
            <a:r>
              <a:rPr lang="en-US" sz="2000" dirty="0" err="1"/>
              <a:t>Grigorieva</a:t>
            </a:r>
            <a:r>
              <a:rPr lang="en-US" sz="2000" dirty="0"/>
              <a:t> , A</a:t>
            </a:r>
            <a:r>
              <a:rPr lang="en-US" sz="2000" dirty="0" smtClean="0"/>
              <a:t>. </a:t>
            </a:r>
            <a:r>
              <a:rPr lang="en-US" sz="2000" dirty="0" err="1"/>
              <a:t>Firsov</a:t>
            </a:r>
            <a:r>
              <a:rPr lang="en-US" sz="2000" dirty="0"/>
              <a:t> , Science </a:t>
            </a:r>
            <a:r>
              <a:rPr lang="en-US" sz="2000" dirty="0" smtClean="0"/>
              <a:t>2004 , 306 , 666 .</a:t>
            </a:r>
          </a:p>
          <a:p>
            <a:r>
              <a:rPr lang="en-US" sz="2000" dirty="0" smtClean="0"/>
              <a:t>[2] </a:t>
            </a:r>
            <a:r>
              <a:rPr lang="en-US" sz="2000" dirty="0"/>
              <a:t>B. </a:t>
            </a:r>
            <a:r>
              <a:rPr lang="en-US" sz="2000" dirty="0" err="1"/>
              <a:t>Radisavljevic</a:t>
            </a:r>
            <a:r>
              <a:rPr lang="en-US" sz="2000" dirty="0"/>
              <a:t> , A. </a:t>
            </a:r>
            <a:r>
              <a:rPr lang="en-US" sz="2000" dirty="0" err="1"/>
              <a:t>Radenovic</a:t>
            </a:r>
            <a:r>
              <a:rPr lang="en-US" sz="2000" dirty="0"/>
              <a:t> , J. </a:t>
            </a:r>
            <a:r>
              <a:rPr lang="en-US" sz="2000" dirty="0" err="1"/>
              <a:t>Brivio</a:t>
            </a:r>
            <a:r>
              <a:rPr lang="en-US" sz="2000" dirty="0"/>
              <a:t> , V. Giacometti , A. </a:t>
            </a:r>
            <a:r>
              <a:rPr lang="en-US" sz="2000" dirty="0" err="1"/>
              <a:t>Kis</a:t>
            </a:r>
            <a:r>
              <a:rPr lang="en-US" sz="2000" dirty="0"/>
              <a:t> , </a:t>
            </a:r>
            <a:r>
              <a:rPr lang="en-US" sz="2000" i="1" dirty="0" smtClean="0"/>
              <a:t>Nat. </a:t>
            </a:r>
            <a:r>
              <a:rPr lang="en-US" sz="2000" i="1" dirty="0" err="1" smtClean="0"/>
              <a:t>Nanotechnol</a:t>
            </a:r>
            <a:r>
              <a:rPr lang="en-US" sz="2000" i="1" dirty="0"/>
              <a:t>. </a:t>
            </a:r>
            <a:r>
              <a:rPr lang="en-US" sz="2000" b="1" dirty="0"/>
              <a:t>2011 </a:t>
            </a:r>
            <a:r>
              <a:rPr lang="en-US" sz="2000" dirty="0"/>
              <a:t>, </a:t>
            </a:r>
            <a:r>
              <a:rPr lang="en-US" sz="2000" i="1" dirty="0"/>
              <a:t>6 </a:t>
            </a:r>
            <a:r>
              <a:rPr lang="en-US" sz="2000" dirty="0"/>
              <a:t>, 147 </a:t>
            </a:r>
            <a:r>
              <a:rPr lang="en-US" sz="2000" dirty="0" smtClean="0"/>
              <a:t>.</a:t>
            </a:r>
          </a:p>
          <a:p>
            <a:r>
              <a:rPr lang="en-US" sz="2000" dirty="0" smtClean="0"/>
              <a:t>[3] </a:t>
            </a:r>
            <a:r>
              <a:rPr lang="de-DE" sz="2000" dirty="0"/>
              <a:t>S. Wu , Z. Zeng , Q. He , Z. Wang , S. J. Wang , Y. Du , Z. Yin , X. Sun </a:t>
            </a:r>
            <a:r>
              <a:rPr lang="de-DE" sz="2000" dirty="0" smtClean="0"/>
              <a:t>, </a:t>
            </a:r>
            <a:r>
              <a:rPr lang="en-US" sz="2000" dirty="0" smtClean="0"/>
              <a:t>W</a:t>
            </a:r>
            <a:r>
              <a:rPr lang="en-US" sz="2000" dirty="0"/>
              <a:t>. Chen , H. Zhang , </a:t>
            </a:r>
            <a:r>
              <a:rPr lang="en-US" sz="2000" i="1" dirty="0"/>
              <a:t>Small </a:t>
            </a:r>
            <a:r>
              <a:rPr lang="en-US" sz="2000" b="1" dirty="0"/>
              <a:t>2012 </a:t>
            </a:r>
            <a:r>
              <a:rPr lang="en-US" sz="2000" dirty="0"/>
              <a:t>, </a:t>
            </a:r>
            <a:r>
              <a:rPr lang="en-US" sz="2000" i="1" dirty="0"/>
              <a:t>8 </a:t>
            </a:r>
            <a:r>
              <a:rPr lang="en-US" sz="2000" dirty="0"/>
              <a:t>, </a:t>
            </a:r>
            <a:r>
              <a:rPr lang="en-US" sz="2000" dirty="0" smtClean="0"/>
              <a:t>2264.</a:t>
            </a:r>
          </a:p>
          <a:p>
            <a:r>
              <a:rPr lang="en-US" sz="2000" dirty="0" smtClean="0"/>
              <a:t>[4] </a:t>
            </a:r>
            <a:r>
              <a:rPr lang="en-US" sz="2000" dirty="0"/>
              <a:t>X. Huang , Z. Zeng , S. </a:t>
            </a:r>
            <a:r>
              <a:rPr lang="en-US" sz="2000" dirty="0" err="1"/>
              <a:t>Bao</a:t>
            </a:r>
            <a:r>
              <a:rPr lang="en-US" sz="2000" dirty="0"/>
              <a:t> , M. Wang , X. Qi , Z. Fan , H. Zhang , </a:t>
            </a:r>
            <a:r>
              <a:rPr lang="en-US" sz="2000" i="1" dirty="0" smtClean="0"/>
              <a:t>Nat. Comm</a:t>
            </a:r>
            <a:r>
              <a:rPr lang="en-US" sz="2000" i="1" dirty="0"/>
              <a:t>. </a:t>
            </a:r>
            <a:r>
              <a:rPr lang="en-US" sz="2000" b="1" dirty="0"/>
              <a:t>2013 </a:t>
            </a:r>
            <a:r>
              <a:rPr lang="en-US" sz="2000" dirty="0"/>
              <a:t>, </a:t>
            </a:r>
            <a:r>
              <a:rPr lang="en-US" sz="2000" i="1" dirty="0"/>
              <a:t>4 </a:t>
            </a:r>
            <a:r>
              <a:rPr lang="en-US" sz="2000" dirty="0"/>
              <a:t>, 1444 </a:t>
            </a:r>
            <a:r>
              <a:rPr lang="en-US" sz="2000" dirty="0" smtClean="0"/>
              <a:t>.</a:t>
            </a:r>
          </a:p>
          <a:p>
            <a:r>
              <a:rPr lang="en-US" sz="2000" dirty="0" smtClean="0"/>
              <a:t>[5] </a:t>
            </a:r>
            <a:r>
              <a:rPr lang="nl-NL" sz="2000" dirty="0"/>
              <a:t>A. Castellanos-Gomez , M. Poot , G. A. Steele , H. S. J. van der Zant </a:t>
            </a:r>
            <a:r>
              <a:rPr lang="nl-NL" sz="2000" dirty="0" smtClean="0"/>
              <a:t>, </a:t>
            </a:r>
            <a:r>
              <a:rPr lang="en-US" sz="2000" dirty="0" smtClean="0"/>
              <a:t>N</a:t>
            </a:r>
            <a:r>
              <a:rPr lang="en-US" sz="2000" dirty="0"/>
              <a:t>. </a:t>
            </a:r>
            <a:r>
              <a:rPr lang="en-US" sz="2000" dirty="0" err="1"/>
              <a:t>Agraït</a:t>
            </a:r>
            <a:r>
              <a:rPr lang="en-US" sz="2000" dirty="0"/>
              <a:t> , G. Rubio-Bollinger , </a:t>
            </a:r>
            <a:r>
              <a:rPr lang="en-US" sz="2000" i="1" dirty="0"/>
              <a:t>Adv. Mater. </a:t>
            </a:r>
            <a:r>
              <a:rPr lang="en-US" sz="2000" b="1" dirty="0"/>
              <a:t>2012 </a:t>
            </a:r>
            <a:r>
              <a:rPr lang="en-US" sz="2000" dirty="0"/>
              <a:t>, </a:t>
            </a:r>
            <a:r>
              <a:rPr lang="en-US" sz="2000" i="1" dirty="0"/>
              <a:t>24 </a:t>
            </a:r>
            <a:r>
              <a:rPr lang="en-US" sz="2000" dirty="0"/>
              <a:t>, 772 .</a:t>
            </a:r>
          </a:p>
        </p:txBody>
      </p:sp>
      <p:sp>
        <p:nvSpPr>
          <p:cNvPr id="228" name="Text Placeholder 227"/>
          <p:cNvSpPr>
            <a:spLocks noGrp="1"/>
          </p:cNvSpPr>
          <p:nvPr>
            <p:ph type="body" sz="quarter" idx="29"/>
          </p:nvPr>
        </p:nvSpPr>
        <p:spPr>
          <a:xfrm>
            <a:off x="34387341" y="30034064"/>
            <a:ext cx="15838700" cy="952631"/>
          </a:xfrm>
        </p:spPr>
        <p:txBody>
          <a:bodyPr/>
          <a:lstStyle/>
          <a:p>
            <a:r>
              <a:rPr lang="en-US" dirty="0" smtClean="0">
                <a:latin typeface="Trebuchet MS" panose="020B0603020202020204" pitchFamily="34" charset="0"/>
              </a:rPr>
              <a:t>Acknowledgements</a:t>
            </a:r>
            <a:endParaRPr lang="en-US" dirty="0">
              <a:latin typeface="Trebuchet MS" panose="020B0603020202020204" pitchFamily="34" charset="0"/>
            </a:endParaRPr>
          </a:p>
        </p:txBody>
      </p:sp>
      <p:sp>
        <p:nvSpPr>
          <p:cNvPr id="229" name="Text Placeholder 228"/>
          <p:cNvSpPr>
            <a:spLocks noGrp="1"/>
          </p:cNvSpPr>
          <p:nvPr>
            <p:ph type="body" sz="quarter" idx="30"/>
          </p:nvPr>
        </p:nvSpPr>
        <p:spPr>
          <a:xfrm>
            <a:off x="34387341" y="31233625"/>
            <a:ext cx="15844570" cy="1006311"/>
          </a:xfrm>
        </p:spPr>
        <p:txBody>
          <a:bodyPr/>
          <a:lstStyle/>
          <a:p>
            <a:r>
              <a:rPr lang="en-US" dirty="0" smtClean="0"/>
              <a:t>Pepperdine Undergraduate Research Fellowship</a:t>
            </a:r>
            <a:endParaRPr lang="en-US" dirty="0"/>
          </a:p>
        </p:txBody>
      </p:sp>
      <p:sp>
        <p:nvSpPr>
          <p:cNvPr id="230" name="Text Placeholder 229"/>
          <p:cNvSpPr>
            <a:spLocks noGrp="1"/>
          </p:cNvSpPr>
          <p:nvPr>
            <p:ph type="body" sz="quarter" idx="150"/>
          </p:nvPr>
        </p:nvSpPr>
        <p:spPr/>
        <p:txBody>
          <a:bodyPr/>
          <a:lstStyle/>
          <a:p>
            <a:r>
              <a:rPr lang="en-US" dirty="0" smtClean="0"/>
              <a:t>Pepperdine University</a:t>
            </a:r>
            <a:endParaRPr lang="en-US" dirty="0"/>
          </a:p>
        </p:txBody>
      </p:sp>
      <p:sp>
        <p:nvSpPr>
          <p:cNvPr id="231" name="Text Placeholder 230"/>
          <p:cNvSpPr>
            <a:spLocks noGrp="1"/>
          </p:cNvSpPr>
          <p:nvPr>
            <p:ph type="body" sz="quarter" idx="151"/>
          </p:nvPr>
        </p:nvSpPr>
        <p:spPr/>
        <p:txBody>
          <a:bodyPr>
            <a:normAutofit fontScale="92500" lnSpcReduction="10000"/>
          </a:bodyPr>
          <a:lstStyle/>
          <a:p>
            <a:r>
              <a:rPr lang="en-US" dirty="0" smtClean="0">
                <a:latin typeface="Trebuchet MS" panose="020B0603020202020204" pitchFamily="34" charset="0"/>
              </a:rPr>
              <a:t>Michael Hernandez and John </a:t>
            </a:r>
            <a:r>
              <a:rPr lang="en-US" dirty="0">
                <a:latin typeface="Trebuchet MS" panose="020B0603020202020204" pitchFamily="34" charset="0"/>
              </a:rPr>
              <a:t>Mann </a:t>
            </a:r>
          </a:p>
        </p:txBody>
      </p:sp>
      <p:sp>
        <p:nvSpPr>
          <p:cNvPr id="232" name="Text Placeholder 231"/>
          <p:cNvSpPr>
            <a:spLocks noGrp="1"/>
          </p:cNvSpPr>
          <p:nvPr>
            <p:ph type="body" sz="quarter" idx="153"/>
          </p:nvPr>
        </p:nvSpPr>
        <p:spPr/>
        <p:txBody>
          <a:bodyPr>
            <a:normAutofit fontScale="92500" lnSpcReduction="10000"/>
          </a:bodyPr>
          <a:lstStyle/>
          <a:p>
            <a:r>
              <a:rPr lang="en-US" dirty="0">
                <a:latin typeface="Trebuchet MS" panose="020B0603020202020204" pitchFamily="34" charset="0"/>
              </a:rPr>
              <a:t> </a:t>
            </a:r>
            <a:r>
              <a:rPr lang="en-US" dirty="0" smtClean="0">
                <a:latin typeface="Trebuchet MS" panose="020B0603020202020204" pitchFamily="34" charset="0"/>
              </a:rPr>
              <a:t>Stacking of Quasi 2D Transition Metal </a:t>
            </a:r>
            <a:r>
              <a:rPr lang="en-US" dirty="0" err="1" smtClean="0">
                <a:latin typeface="Trebuchet MS" panose="020B0603020202020204" pitchFamily="34" charset="0"/>
              </a:rPr>
              <a:t>Dichalcogenides</a:t>
            </a:r>
            <a:endParaRPr lang="en-US" dirty="0">
              <a:latin typeface="Trebuchet MS" panose="020B0603020202020204"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6540" y="7003483"/>
            <a:ext cx="7745852" cy="5591558"/>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6589" y="6999983"/>
            <a:ext cx="7888520" cy="5581239"/>
          </a:xfrm>
          <a:prstGeom prst="rect">
            <a:avLst/>
          </a:prstGeom>
        </p:spPr>
      </p:pic>
      <p:pic>
        <p:nvPicPr>
          <p:cNvPr id="224" name="Picture 2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69807" y="13776304"/>
            <a:ext cx="7731204" cy="5590375"/>
          </a:xfrm>
          <a:prstGeom prst="rect">
            <a:avLst/>
          </a:prstGeom>
        </p:spPr>
      </p:pic>
      <p:pic>
        <p:nvPicPr>
          <p:cNvPr id="233" name="Picture 2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41521" y="13801397"/>
            <a:ext cx="7820261" cy="5540190"/>
          </a:xfrm>
          <a:prstGeom prst="rect">
            <a:avLst/>
          </a:prstGeom>
        </p:spPr>
      </p:pic>
      <p:sp>
        <p:nvSpPr>
          <p:cNvPr id="53" name="Text Placeholder 26"/>
          <p:cNvSpPr txBox="1">
            <a:spLocks/>
          </p:cNvSpPr>
          <p:nvPr/>
        </p:nvSpPr>
        <p:spPr>
          <a:xfrm>
            <a:off x="998498" y="13917825"/>
            <a:ext cx="15833456" cy="1006311"/>
          </a:xfrm>
          <a:prstGeom prst="rect">
            <a:avLst/>
          </a:prstGeom>
        </p:spPr>
        <p:txBody>
          <a:bodyPr wrap="square" lIns="261244" tIns="261244" rIns="261244" bIns="261244">
            <a:spAutoFit/>
          </a:bodyPr>
          <a:lstStyle>
            <a:lvl1pPr marL="0" indent="0" algn="l" defTabSz="5572070" rtl="0" eaLnBrk="0" fontAlgn="base" hangingPunct="0">
              <a:spcBef>
                <a:spcPct val="20000"/>
              </a:spcBef>
              <a:spcAft>
                <a:spcPct val="0"/>
              </a:spcAft>
              <a:buFont typeface="Arial" charset="0"/>
              <a:buNone/>
              <a:defRPr sz="3111" kern="1200">
                <a:solidFill>
                  <a:schemeClr val="tx1"/>
                </a:solidFill>
                <a:latin typeface="Trebuchet MS" pitchFamily="34" charset="0"/>
                <a:ea typeface="+mn-ea"/>
                <a:cs typeface="+mn-cs"/>
              </a:defRPr>
            </a:lvl1pPr>
            <a:lvl2pPr marL="1886743" indent="-725671" algn="l" defTabSz="5572070" rtl="0" eaLnBrk="0" fontAlgn="base" hangingPunct="0">
              <a:spcBef>
                <a:spcPct val="20000"/>
              </a:spcBef>
              <a:spcAft>
                <a:spcPct val="0"/>
              </a:spcAft>
              <a:buFont typeface="Arial" charset="0"/>
              <a:buChar char="–"/>
              <a:defRPr sz="3111" kern="1200">
                <a:solidFill>
                  <a:schemeClr val="tx1"/>
                </a:solidFill>
                <a:latin typeface="Trebuchet MS" pitchFamily="34" charset="0"/>
                <a:ea typeface="+mn-ea"/>
                <a:cs typeface="+mn-cs"/>
              </a:defRPr>
            </a:lvl2pPr>
            <a:lvl3pPr marL="2612414" indent="-725671" algn="l" defTabSz="5572070" rtl="0" eaLnBrk="0" fontAlgn="base" hangingPunct="0">
              <a:spcBef>
                <a:spcPct val="20000"/>
              </a:spcBef>
              <a:spcAft>
                <a:spcPct val="0"/>
              </a:spcAft>
              <a:buFont typeface="Arial" charset="0"/>
              <a:buChar char="•"/>
              <a:defRPr sz="3111" kern="1200">
                <a:solidFill>
                  <a:schemeClr val="tx1"/>
                </a:solidFill>
                <a:latin typeface="Trebuchet MS" pitchFamily="34" charset="0"/>
                <a:ea typeface="+mn-ea"/>
                <a:cs typeface="+mn-cs"/>
              </a:defRPr>
            </a:lvl3pPr>
            <a:lvl4pPr marL="3410653" indent="-798239" algn="l" defTabSz="5572070" rtl="0" eaLnBrk="0" fontAlgn="base" hangingPunct="0">
              <a:spcBef>
                <a:spcPct val="20000"/>
              </a:spcBef>
              <a:spcAft>
                <a:spcPct val="0"/>
              </a:spcAft>
              <a:buFont typeface="Arial" charset="0"/>
              <a:buChar char="–"/>
              <a:defRPr sz="3111" kern="1200">
                <a:solidFill>
                  <a:schemeClr val="tx1"/>
                </a:solidFill>
                <a:latin typeface="Trebuchet MS" pitchFamily="34" charset="0"/>
                <a:ea typeface="+mn-ea"/>
                <a:cs typeface="+mn-cs"/>
              </a:defRPr>
            </a:lvl4pPr>
            <a:lvl5pPr marL="3991189" indent="-580536" algn="l" defTabSz="5572070" rtl="0" eaLnBrk="0" fontAlgn="base" hangingPunct="0">
              <a:spcBef>
                <a:spcPct val="20000"/>
              </a:spcBef>
              <a:spcAft>
                <a:spcPct val="0"/>
              </a:spcAft>
              <a:buFont typeface="Arial" charset="0"/>
              <a:buChar char="»"/>
              <a:defRPr sz="3111" kern="1200">
                <a:solidFill>
                  <a:schemeClr val="tx1"/>
                </a:solidFill>
                <a:latin typeface="Trebuchet MS" pitchFamily="34" charset="0"/>
                <a:ea typeface="+mn-ea"/>
                <a:cs typeface="+mn-cs"/>
              </a:defRPr>
            </a:lvl5pPr>
            <a:lvl6pPr marL="15326167"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6pPr>
            <a:lvl7pPr marL="18112741"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7pPr>
            <a:lvl8pPr marL="20899318"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8pPr>
            <a:lvl9pPr marL="23685892" indent="-1393288" algn="l" defTabSz="5573151" rtl="0" eaLnBrk="1" latinLnBrk="0" hangingPunct="1">
              <a:spcBef>
                <a:spcPct val="20000"/>
              </a:spcBef>
              <a:buFont typeface="Arial" pitchFamily="34" charset="0"/>
              <a:buChar char="•"/>
              <a:defRPr sz="12222" kern="1200">
                <a:solidFill>
                  <a:schemeClr val="tx1"/>
                </a:solidFill>
                <a:latin typeface="+mn-lt"/>
                <a:ea typeface="+mn-ea"/>
                <a:cs typeface="+mn-cs"/>
              </a:defRPr>
            </a:lvl9pPr>
          </a:lstStyle>
          <a:p>
            <a:endParaRPr lang="en-US" dirty="0"/>
          </a:p>
        </p:txBody>
      </p:sp>
      <p:sp>
        <p:nvSpPr>
          <p:cNvPr id="244" name="TextBox 243"/>
          <p:cNvSpPr txBox="1"/>
          <p:nvPr/>
        </p:nvSpPr>
        <p:spPr>
          <a:xfrm>
            <a:off x="17767089" y="19246050"/>
            <a:ext cx="7807541" cy="570926"/>
          </a:xfrm>
          <a:prstGeom prst="rect">
            <a:avLst/>
          </a:prstGeom>
          <a:noFill/>
        </p:spPr>
        <p:txBody>
          <a:bodyPr wrap="square" rtlCol="0">
            <a:spAutoFit/>
          </a:bodyPr>
          <a:lstStyle/>
          <a:p>
            <a:r>
              <a:rPr lang="en-US" sz="3110" dirty="0" smtClean="0">
                <a:latin typeface="Trebuchet MS" panose="020B0603020202020204" pitchFamily="34" charset="0"/>
                <a:cs typeface="Times New Roman" panose="02020603050405020304" pitchFamily="18" charset="0"/>
              </a:rPr>
              <a:t>Figure 3) MoSe</a:t>
            </a:r>
            <a:r>
              <a:rPr lang="en-US" sz="3110" baseline="-25000" dirty="0" smtClean="0">
                <a:latin typeface="Trebuchet MS" panose="020B0603020202020204" pitchFamily="34" charset="0"/>
                <a:cs typeface="Times New Roman" panose="02020603050405020304" pitchFamily="18" charset="0"/>
              </a:rPr>
              <a:t>2</a:t>
            </a:r>
            <a:r>
              <a:rPr lang="en-US" sz="3110" dirty="0" smtClean="0">
                <a:latin typeface="Trebuchet MS" panose="020B0603020202020204" pitchFamily="34" charset="0"/>
                <a:cs typeface="Times New Roman" panose="02020603050405020304" pitchFamily="18" charset="0"/>
              </a:rPr>
              <a:t> </a:t>
            </a:r>
            <a:r>
              <a:rPr lang="en-US" sz="3110" dirty="0" err="1" smtClean="0">
                <a:latin typeface="Trebuchet MS" panose="020B0603020202020204" pitchFamily="34" charset="0"/>
                <a:cs typeface="Times New Roman" panose="02020603050405020304" pitchFamily="18" charset="0"/>
              </a:rPr>
              <a:t>raman</a:t>
            </a:r>
            <a:r>
              <a:rPr lang="en-US" sz="3110" dirty="0" smtClean="0">
                <a:latin typeface="Trebuchet MS" panose="020B0603020202020204" pitchFamily="34" charset="0"/>
                <a:cs typeface="Times New Roman" panose="02020603050405020304" pitchFamily="18" charset="0"/>
              </a:rPr>
              <a:t> </a:t>
            </a:r>
            <a:r>
              <a:rPr lang="en-US" sz="3110" dirty="0">
                <a:latin typeface="Trebuchet MS" panose="020B0603020202020204" pitchFamily="34" charset="0"/>
                <a:cs typeface="Times New Roman" panose="02020603050405020304" pitchFamily="18" charset="0"/>
              </a:rPr>
              <a:t>at 5</a:t>
            </a:r>
            <a:r>
              <a:rPr lang="en-US" sz="3110" dirty="0" smtClean="0">
                <a:latin typeface="Trebuchet MS" panose="020B0603020202020204" pitchFamily="34" charset="0"/>
                <a:cs typeface="Times New Roman" panose="02020603050405020304" pitchFamily="18" charset="0"/>
              </a:rPr>
              <a:t>0x</a:t>
            </a:r>
            <a:endParaRPr lang="en-US" sz="3110" dirty="0">
              <a:latin typeface="Trebuchet MS" panose="020B0603020202020204" pitchFamily="34" charset="0"/>
              <a:cs typeface="Times New Roman" panose="02020603050405020304" pitchFamily="18" charset="0"/>
            </a:endParaRPr>
          </a:p>
        </p:txBody>
      </p:sp>
      <p:sp>
        <p:nvSpPr>
          <p:cNvPr id="55" name="TextBox 54"/>
          <p:cNvSpPr txBox="1"/>
          <p:nvPr/>
        </p:nvSpPr>
        <p:spPr>
          <a:xfrm>
            <a:off x="25781502" y="19246050"/>
            <a:ext cx="7713607" cy="570926"/>
          </a:xfrm>
          <a:prstGeom prst="rect">
            <a:avLst/>
          </a:prstGeom>
          <a:noFill/>
        </p:spPr>
        <p:txBody>
          <a:bodyPr wrap="square" rtlCol="0">
            <a:spAutoFit/>
          </a:bodyPr>
          <a:lstStyle/>
          <a:p>
            <a:r>
              <a:rPr lang="en-US" sz="3110" dirty="0" smtClean="0">
                <a:latin typeface="Trebuchet MS" panose="020B0603020202020204" pitchFamily="34" charset="0"/>
                <a:cs typeface="Times New Roman" panose="02020603050405020304" pitchFamily="18" charset="0"/>
              </a:rPr>
              <a:t>Figure 4) MoS</a:t>
            </a:r>
            <a:r>
              <a:rPr lang="en-US" sz="3110" baseline="-25000" dirty="0" smtClean="0">
                <a:latin typeface="Trebuchet MS" panose="020B0603020202020204" pitchFamily="34" charset="0"/>
                <a:cs typeface="Times New Roman" panose="02020603050405020304" pitchFamily="18" charset="0"/>
              </a:rPr>
              <a:t>2</a:t>
            </a:r>
            <a:r>
              <a:rPr lang="en-US" sz="3110" dirty="0" smtClean="0">
                <a:latin typeface="Trebuchet MS" panose="020B0603020202020204" pitchFamily="34" charset="0"/>
                <a:cs typeface="Times New Roman" panose="02020603050405020304" pitchFamily="18" charset="0"/>
              </a:rPr>
              <a:t> </a:t>
            </a:r>
            <a:r>
              <a:rPr lang="en-US" sz="3110" dirty="0" err="1">
                <a:latin typeface="Trebuchet MS" panose="020B0603020202020204" pitchFamily="34" charset="0"/>
                <a:cs typeface="Times New Roman" panose="02020603050405020304" pitchFamily="18" charset="0"/>
              </a:rPr>
              <a:t>raman</a:t>
            </a:r>
            <a:r>
              <a:rPr lang="en-US" sz="3110" dirty="0">
                <a:latin typeface="Trebuchet MS" panose="020B0603020202020204" pitchFamily="34" charset="0"/>
                <a:cs typeface="Times New Roman" panose="02020603050405020304" pitchFamily="18" charset="0"/>
              </a:rPr>
              <a:t> at 50x</a:t>
            </a:r>
            <a:r>
              <a:rPr lang="en-US" sz="3110" dirty="0" smtClean="0">
                <a:latin typeface="Trebuchet MS" panose="020B0603020202020204" pitchFamily="34" charset="0"/>
                <a:cs typeface="Times New Roman" panose="02020603050405020304" pitchFamily="18" charset="0"/>
              </a:rPr>
              <a:t>.</a:t>
            </a:r>
            <a:endParaRPr lang="en-US" sz="3110" dirty="0">
              <a:latin typeface="Trebuchet MS" panose="020B0603020202020204" pitchFamily="34" charset="0"/>
              <a:cs typeface="Times New Roman" panose="02020603050405020304" pitchFamily="18" charset="0"/>
            </a:endParaRPr>
          </a:p>
        </p:txBody>
      </p:sp>
      <p:pic>
        <p:nvPicPr>
          <p:cNvPr id="1026" name="Picture 2" descr="https://upload.wikimedia.org/wikipedia/en/1/1c/Pepperdine_University_se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275" y="299408"/>
            <a:ext cx="4769349" cy="481004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17829177" y="12694610"/>
            <a:ext cx="7836111" cy="570926"/>
          </a:xfrm>
          <a:prstGeom prst="rect">
            <a:avLst/>
          </a:prstGeom>
          <a:noFill/>
        </p:spPr>
        <p:txBody>
          <a:bodyPr wrap="square" rtlCol="0">
            <a:spAutoFit/>
          </a:bodyPr>
          <a:lstStyle/>
          <a:p>
            <a:r>
              <a:rPr lang="en-US" sz="3110" dirty="0" smtClean="0">
                <a:latin typeface="Trebuchet MS" panose="020B0603020202020204" pitchFamily="34" charset="0"/>
                <a:cs typeface="Times New Roman" panose="02020603050405020304" pitchFamily="18" charset="0"/>
              </a:rPr>
              <a:t>Figure 1) MoSe</a:t>
            </a:r>
            <a:r>
              <a:rPr lang="en-US" sz="3110" baseline="-25000" dirty="0" smtClean="0">
                <a:latin typeface="Trebuchet MS" panose="020B0603020202020204" pitchFamily="34" charset="0"/>
                <a:cs typeface="Times New Roman" panose="02020603050405020304" pitchFamily="18" charset="0"/>
              </a:rPr>
              <a:t>2</a:t>
            </a:r>
            <a:r>
              <a:rPr lang="en-US" sz="3110" dirty="0" smtClean="0">
                <a:latin typeface="Trebuchet MS" panose="020B0603020202020204" pitchFamily="34" charset="0"/>
                <a:cs typeface="Times New Roman" panose="02020603050405020304" pitchFamily="18" charset="0"/>
              </a:rPr>
              <a:t> growth at 60x.</a:t>
            </a:r>
            <a:endParaRPr lang="en-US" sz="3110" dirty="0">
              <a:latin typeface="Trebuchet MS" panose="020B0603020202020204" pitchFamily="34" charset="0"/>
              <a:cs typeface="Times New Roman" panose="02020603050405020304" pitchFamily="18" charset="0"/>
            </a:endParaRPr>
          </a:p>
        </p:txBody>
      </p:sp>
      <p:sp>
        <p:nvSpPr>
          <p:cNvPr id="45" name="TextBox 44"/>
          <p:cNvSpPr txBox="1"/>
          <p:nvPr/>
        </p:nvSpPr>
        <p:spPr>
          <a:xfrm>
            <a:off x="25757131" y="12694610"/>
            <a:ext cx="7762348" cy="570926"/>
          </a:xfrm>
          <a:prstGeom prst="rect">
            <a:avLst/>
          </a:prstGeom>
          <a:noFill/>
        </p:spPr>
        <p:txBody>
          <a:bodyPr wrap="square" rtlCol="0">
            <a:spAutoFit/>
          </a:bodyPr>
          <a:lstStyle/>
          <a:p>
            <a:r>
              <a:rPr lang="en-US" sz="3110" dirty="0" smtClean="0">
                <a:latin typeface="Trebuchet MS" panose="020B0603020202020204" pitchFamily="34" charset="0"/>
                <a:cs typeface="Times New Roman" panose="02020603050405020304" pitchFamily="18" charset="0"/>
              </a:rPr>
              <a:t>Figure 2) </a:t>
            </a:r>
            <a:r>
              <a:rPr lang="en-US" sz="3110" dirty="0">
                <a:latin typeface="Trebuchet MS" panose="020B0603020202020204" pitchFamily="34" charset="0"/>
                <a:cs typeface="Times New Roman" panose="02020603050405020304" pitchFamily="18" charset="0"/>
              </a:rPr>
              <a:t>MoS</a:t>
            </a:r>
            <a:r>
              <a:rPr lang="en-US" sz="3110" baseline="-25000" dirty="0">
                <a:latin typeface="Trebuchet MS" panose="020B0603020202020204" pitchFamily="34" charset="0"/>
                <a:cs typeface="Times New Roman" panose="02020603050405020304" pitchFamily="18" charset="0"/>
              </a:rPr>
              <a:t>2</a:t>
            </a:r>
            <a:r>
              <a:rPr lang="en-US" sz="3110" dirty="0">
                <a:latin typeface="Trebuchet MS" panose="020B0603020202020204" pitchFamily="34" charset="0"/>
                <a:cs typeface="Times New Roman" panose="02020603050405020304" pitchFamily="18" charset="0"/>
              </a:rPr>
              <a:t> growth at 100x</a:t>
            </a:r>
          </a:p>
        </p:txBody>
      </p:sp>
      <p:pic>
        <p:nvPicPr>
          <p:cNvPr id="51" name="Picture 2" descr="https://upload.wikimedia.org/wikipedia/en/1/1c/Pepperdine_University_se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4776" y="299408"/>
            <a:ext cx="4769349" cy="48100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86540" y="20441235"/>
            <a:ext cx="5633386" cy="5503883"/>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711462" y="20441235"/>
            <a:ext cx="5750320" cy="5486544"/>
          </a:xfrm>
          <a:prstGeom prst="rect">
            <a:avLst/>
          </a:prstGeom>
        </p:spPr>
      </p:pic>
      <p:sp>
        <p:nvSpPr>
          <p:cNvPr id="72" name="TextBox 71"/>
          <p:cNvSpPr txBox="1"/>
          <p:nvPr/>
        </p:nvSpPr>
        <p:spPr>
          <a:xfrm>
            <a:off x="18723842" y="26076515"/>
            <a:ext cx="2840773" cy="570926"/>
          </a:xfrm>
          <a:prstGeom prst="rect">
            <a:avLst/>
          </a:prstGeom>
          <a:noFill/>
        </p:spPr>
        <p:txBody>
          <a:bodyPr wrap="square" rtlCol="0">
            <a:spAutoFit/>
          </a:bodyPr>
          <a:lstStyle/>
          <a:p>
            <a:r>
              <a:rPr lang="en-US" sz="3110" dirty="0" smtClean="0">
                <a:latin typeface="Trebuchet MS" panose="020B0603020202020204" pitchFamily="34" charset="0"/>
                <a:cs typeface="Times New Roman" panose="02020603050405020304" pitchFamily="18" charset="0"/>
              </a:rPr>
              <a:t>5)MoS</a:t>
            </a:r>
            <a:r>
              <a:rPr lang="en-US" sz="3110" baseline="-25000" dirty="0" smtClean="0">
                <a:latin typeface="Trebuchet MS" panose="020B0603020202020204" pitchFamily="34" charset="0"/>
                <a:cs typeface="Times New Roman" panose="02020603050405020304" pitchFamily="18" charset="0"/>
              </a:rPr>
              <a:t>2</a:t>
            </a:r>
            <a:r>
              <a:rPr lang="en-US" sz="3110" dirty="0" smtClean="0">
                <a:latin typeface="Trebuchet MS" panose="020B0603020202020204" pitchFamily="34" charset="0"/>
                <a:cs typeface="Times New Roman" panose="02020603050405020304" pitchFamily="18" charset="0"/>
              </a:rPr>
              <a:t> growth</a:t>
            </a:r>
            <a:endParaRPr lang="en-US" sz="3110" dirty="0">
              <a:latin typeface="Trebuchet MS" panose="020B0603020202020204" pitchFamily="34" charset="0"/>
              <a:cs typeface="Times New Roman" panose="02020603050405020304" pitchFamily="18" charset="0"/>
            </a:endParaRPr>
          </a:p>
        </p:txBody>
      </p:sp>
      <p:sp>
        <p:nvSpPr>
          <p:cNvPr id="73" name="TextBox 72"/>
          <p:cNvSpPr txBox="1"/>
          <p:nvPr/>
        </p:nvSpPr>
        <p:spPr>
          <a:xfrm>
            <a:off x="23077739" y="26076515"/>
            <a:ext cx="4201713" cy="1049518"/>
          </a:xfrm>
          <a:prstGeom prst="rect">
            <a:avLst/>
          </a:prstGeom>
          <a:noFill/>
        </p:spPr>
        <p:txBody>
          <a:bodyPr wrap="square" rtlCol="0">
            <a:spAutoFit/>
          </a:bodyPr>
          <a:lstStyle/>
          <a:p>
            <a:r>
              <a:rPr lang="en-US" sz="3110" dirty="0" smtClean="0">
                <a:latin typeface="Trebuchet MS" panose="020B0603020202020204" pitchFamily="34" charset="0"/>
                <a:cs typeface="Times New Roman" panose="02020603050405020304" pitchFamily="18" charset="0"/>
              </a:rPr>
              <a:t>6) MoS</a:t>
            </a:r>
            <a:r>
              <a:rPr lang="en-US" sz="3110" baseline="-25000" dirty="0" smtClean="0">
                <a:latin typeface="Trebuchet MS" panose="020B0603020202020204" pitchFamily="34" charset="0"/>
                <a:cs typeface="Times New Roman" panose="02020603050405020304" pitchFamily="18" charset="0"/>
              </a:rPr>
              <a:t>2</a:t>
            </a:r>
            <a:r>
              <a:rPr lang="en-US" sz="3110" dirty="0" smtClean="0">
                <a:latin typeface="Trebuchet MS" panose="020B0603020202020204" pitchFamily="34" charset="0"/>
                <a:cs typeface="Times New Roman" panose="02020603050405020304" pitchFamily="18" charset="0"/>
              </a:rPr>
              <a:t> after transfer to polymer</a:t>
            </a:r>
            <a:endParaRPr lang="en-US" sz="3110" dirty="0">
              <a:latin typeface="Trebuchet MS" panose="020B0603020202020204" pitchFamily="34" charset="0"/>
              <a:cs typeface="Times New Roman" panose="02020603050405020304" pitchFamily="18" charset="0"/>
            </a:endParaRPr>
          </a:p>
        </p:txBody>
      </p:sp>
      <p:sp>
        <p:nvSpPr>
          <p:cNvPr id="74" name="TextBox 73"/>
          <p:cNvSpPr txBox="1"/>
          <p:nvPr/>
        </p:nvSpPr>
        <p:spPr>
          <a:xfrm>
            <a:off x="28079958" y="26076515"/>
            <a:ext cx="5021885" cy="570926"/>
          </a:xfrm>
          <a:prstGeom prst="rect">
            <a:avLst/>
          </a:prstGeom>
          <a:noFill/>
        </p:spPr>
        <p:txBody>
          <a:bodyPr wrap="square" rtlCol="0">
            <a:spAutoFit/>
          </a:bodyPr>
          <a:lstStyle/>
          <a:p>
            <a:r>
              <a:rPr lang="en-US" sz="3110" dirty="0" smtClean="0">
                <a:latin typeface="Trebuchet MS" panose="020B0603020202020204" pitchFamily="34" charset="0"/>
                <a:cs typeface="Times New Roman" panose="02020603050405020304" pitchFamily="18" charset="0"/>
              </a:rPr>
              <a:t>7) MoS</a:t>
            </a:r>
            <a:r>
              <a:rPr lang="en-US" sz="3110" baseline="-25000" dirty="0" smtClean="0">
                <a:latin typeface="Trebuchet MS" panose="020B0603020202020204" pitchFamily="34" charset="0"/>
                <a:cs typeface="Times New Roman" panose="02020603050405020304" pitchFamily="18" charset="0"/>
              </a:rPr>
              <a:t>2</a:t>
            </a:r>
            <a:r>
              <a:rPr lang="en-US" sz="3110" dirty="0" smtClean="0">
                <a:latin typeface="Trebuchet MS" panose="020B0603020202020204" pitchFamily="34" charset="0"/>
                <a:cs typeface="Times New Roman" panose="02020603050405020304" pitchFamily="18" charset="0"/>
              </a:rPr>
              <a:t> on polymer</a:t>
            </a:r>
            <a:endParaRPr lang="en-US" sz="3110" dirty="0">
              <a:latin typeface="Trebuchet MS" panose="020B0603020202020204" pitchFamily="34" charset="0"/>
              <a:cs typeface="Times New Roman" panose="02020603050405020304" pitchFamily="18" charset="0"/>
            </a:endParaRPr>
          </a:p>
        </p:txBody>
      </p:sp>
      <p:pic>
        <p:nvPicPr>
          <p:cNvPr id="75" name="Picture 7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88034" y="20441235"/>
            <a:ext cx="5181125" cy="5503883"/>
          </a:xfrm>
          <a:prstGeom prst="rect">
            <a:avLst/>
          </a:prstGeom>
        </p:spPr>
      </p:pic>
      <p:pic>
        <p:nvPicPr>
          <p:cNvPr id="33" name="Picture 32"/>
          <p:cNvPicPr>
            <a:picLocks noChangeAspect="1"/>
          </p:cNvPicPr>
          <p:nvPr/>
        </p:nvPicPr>
        <p:blipFill rotWithShape="1">
          <a:blip r:embed="rId11">
            <a:extLst>
              <a:ext uri="{28A0092B-C50C-407E-A947-70E740481C1C}">
                <a14:useLocalDpi xmlns:a14="http://schemas.microsoft.com/office/drawing/2010/main" val="0"/>
              </a:ext>
            </a:extLst>
          </a:blip>
          <a:srcRect l="4132"/>
          <a:stretch/>
        </p:blipFill>
        <p:spPr>
          <a:xfrm>
            <a:off x="36509308" y="6618069"/>
            <a:ext cx="11584064" cy="4604878"/>
          </a:xfrm>
          <a:prstGeom prst="rect">
            <a:avLst/>
          </a:prstGeom>
        </p:spPr>
      </p:pic>
      <p:pic>
        <p:nvPicPr>
          <p:cNvPr id="34" name="Picture 33"/>
          <p:cNvPicPr>
            <a:picLocks noChangeAspect="1"/>
          </p:cNvPicPr>
          <p:nvPr/>
        </p:nvPicPr>
        <p:blipFill rotWithShape="1">
          <a:blip r:embed="rId12">
            <a:extLst>
              <a:ext uri="{28A0092B-C50C-407E-A947-70E740481C1C}">
                <a14:useLocalDpi xmlns:a14="http://schemas.microsoft.com/office/drawing/2010/main" val="0"/>
              </a:ext>
            </a:extLst>
          </a:blip>
          <a:srcRect r="6563"/>
          <a:stretch/>
        </p:blipFill>
        <p:spPr>
          <a:xfrm>
            <a:off x="36925348" y="12581222"/>
            <a:ext cx="10750945" cy="5210683"/>
          </a:xfrm>
          <a:prstGeom prst="rect">
            <a:avLst/>
          </a:prstGeom>
        </p:spPr>
      </p:pic>
      <p:sp>
        <p:nvSpPr>
          <p:cNvPr id="84" name="TextBox 83"/>
          <p:cNvSpPr txBox="1"/>
          <p:nvPr/>
        </p:nvSpPr>
        <p:spPr>
          <a:xfrm>
            <a:off x="39422150" y="17891848"/>
            <a:ext cx="5601235" cy="570926"/>
          </a:xfrm>
          <a:prstGeom prst="rect">
            <a:avLst/>
          </a:prstGeom>
          <a:noFill/>
        </p:spPr>
        <p:txBody>
          <a:bodyPr wrap="square" rtlCol="0">
            <a:spAutoFit/>
          </a:bodyPr>
          <a:lstStyle/>
          <a:p>
            <a:r>
              <a:rPr lang="en-US" sz="3110" smtClean="0">
                <a:latin typeface="Trebuchet MS" panose="020B0603020202020204" pitchFamily="34" charset="0"/>
                <a:cs typeface="Times New Roman" panose="02020603050405020304" pitchFamily="18" charset="0"/>
              </a:rPr>
              <a:t>10) Before </a:t>
            </a:r>
            <a:r>
              <a:rPr lang="en-US" sz="3110" dirty="0" smtClean="0">
                <a:latin typeface="Trebuchet MS" panose="020B0603020202020204" pitchFamily="34" charset="0"/>
                <a:cs typeface="Times New Roman" panose="02020603050405020304" pitchFamily="18" charset="0"/>
              </a:rPr>
              <a:t>and </a:t>
            </a:r>
            <a:r>
              <a:rPr lang="en-US" sz="3110" smtClean="0">
                <a:latin typeface="Trebuchet MS" panose="020B0603020202020204" pitchFamily="34" charset="0"/>
                <a:cs typeface="Times New Roman" panose="02020603050405020304" pitchFamily="18" charset="0"/>
              </a:rPr>
              <a:t>after stack 50x</a:t>
            </a:r>
            <a:endParaRPr lang="en-US" sz="3110" dirty="0">
              <a:latin typeface="Trebuchet MS" panose="020B0603020202020204" pitchFamily="34" charset="0"/>
              <a:cs typeface="Times New Roman" panose="02020603050405020304" pitchFamily="18" charset="0"/>
            </a:endParaRPr>
          </a:p>
        </p:txBody>
      </p:sp>
      <p:sp>
        <p:nvSpPr>
          <p:cNvPr id="85" name="TextBox 84"/>
          <p:cNvSpPr txBox="1"/>
          <p:nvPr/>
        </p:nvSpPr>
        <p:spPr>
          <a:xfrm>
            <a:off x="39509165" y="11258682"/>
            <a:ext cx="5427206" cy="570926"/>
          </a:xfrm>
          <a:prstGeom prst="rect">
            <a:avLst/>
          </a:prstGeom>
          <a:noFill/>
        </p:spPr>
        <p:txBody>
          <a:bodyPr wrap="square" rtlCol="0">
            <a:spAutoFit/>
          </a:bodyPr>
          <a:lstStyle/>
          <a:p>
            <a:r>
              <a:rPr lang="en-US" sz="3110" dirty="0">
                <a:latin typeface="Trebuchet MS" panose="020B0603020202020204" pitchFamily="34" charset="0"/>
                <a:cs typeface="Times New Roman" panose="02020603050405020304" pitchFamily="18" charset="0"/>
              </a:rPr>
              <a:t>9</a:t>
            </a:r>
            <a:r>
              <a:rPr lang="en-US" sz="3110" dirty="0" smtClean="0">
                <a:latin typeface="Trebuchet MS" panose="020B0603020202020204" pitchFamily="34" charset="0"/>
                <a:cs typeface="Times New Roman" panose="02020603050405020304" pitchFamily="18" charset="0"/>
              </a:rPr>
              <a:t>) Before and after stack 10x</a:t>
            </a:r>
            <a:endParaRPr lang="en-US" sz="3110" dirty="0">
              <a:latin typeface="Trebuchet MS" panose="020B0603020202020204" pitchFamily="34" charset="0"/>
              <a:cs typeface="Times New Roman" panose="02020603050405020304" pitchFamily="18" charset="0"/>
            </a:endParaRPr>
          </a:p>
        </p:txBody>
      </p:sp>
      <p:pic>
        <p:nvPicPr>
          <p:cNvPr id="36" name="Pictur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65635" y="28285756"/>
            <a:ext cx="10270748" cy="4817722"/>
          </a:xfrm>
          <a:prstGeom prst="rect">
            <a:avLst/>
          </a:prstGeom>
        </p:spPr>
      </p:pic>
      <p:sp>
        <p:nvSpPr>
          <p:cNvPr id="87" name="TextBox 86"/>
          <p:cNvSpPr txBox="1"/>
          <p:nvPr/>
        </p:nvSpPr>
        <p:spPr>
          <a:xfrm>
            <a:off x="22516321" y="33379823"/>
            <a:ext cx="6169376" cy="570926"/>
          </a:xfrm>
          <a:prstGeom prst="rect">
            <a:avLst/>
          </a:prstGeom>
          <a:noFill/>
        </p:spPr>
        <p:txBody>
          <a:bodyPr wrap="square" rtlCol="0">
            <a:spAutoFit/>
          </a:bodyPr>
          <a:lstStyle/>
          <a:p>
            <a:r>
              <a:rPr lang="en-US" sz="3110" smtClean="0">
                <a:latin typeface="Trebuchet MS" panose="020B0603020202020204" pitchFamily="34" charset="0"/>
                <a:cs typeface="Times New Roman" panose="02020603050405020304" pitchFamily="18" charset="0"/>
              </a:rPr>
              <a:t>8) Polymer Before </a:t>
            </a:r>
            <a:r>
              <a:rPr lang="en-US" sz="3110" dirty="0" smtClean="0">
                <a:latin typeface="Trebuchet MS" panose="020B0603020202020204" pitchFamily="34" charset="0"/>
                <a:cs typeface="Times New Roman" panose="02020603050405020304" pitchFamily="18" charset="0"/>
              </a:rPr>
              <a:t>and after stack </a:t>
            </a:r>
            <a:endParaRPr lang="en-US" sz="3110" dirty="0">
              <a:latin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859916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56-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TotalTime>2472</TotalTime>
  <Words>940</Words>
  <Application>Microsoft Office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Times New Roman</vt:lpstr>
      <vt:lpstr>Trebuchet MS</vt:lpstr>
      <vt:lpstr>PosterPresentations.com-36x56-Template-V3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Mann, John C</cp:lastModifiedBy>
  <cp:revision>107</cp:revision>
  <dcterms:created xsi:type="dcterms:W3CDTF">2012-02-04T00:31:01Z</dcterms:created>
  <dcterms:modified xsi:type="dcterms:W3CDTF">2017-03-21T23:30:28Z</dcterms:modified>
</cp:coreProperties>
</file>