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Lst>
  <p:sldSz cy="36576000" cx="402336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543364" y="685800"/>
            <a:ext cx="37719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543364" y="685800"/>
            <a:ext cx="37719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sz="1000">
                <a:solidFill>
                  <a:schemeClr val="dk1"/>
                </a:solidFill>
                <a:latin typeface="Times New Roman"/>
                <a:ea typeface="Times New Roman"/>
                <a:cs typeface="Times New Roman"/>
                <a:sym typeface="Times New Roman"/>
              </a:rPr>
              <a:t>Discussion </a:t>
            </a:r>
          </a:p>
          <a:p>
            <a:pPr lvl="0">
              <a:spcBef>
                <a:spcPts val="0"/>
              </a:spcBef>
              <a:buNone/>
            </a:pPr>
            <a:r>
              <a:rPr lang="en" sz="1000">
                <a:solidFill>
                  <a:schemeClr val="dk1"/>
                </a:solidFill>
                <a:latin typeface="Times New Roman"/>
                <a:ea typeface="Times New Roman"/>
                <a:cs typeface="Times New Roman"/>
                <a:sym typeface="Times New Roman"/>
              </a:rPr>
              <a:t>The connection between crayfish aggression behaviors and habitual factors </a:t>
            </a:r>
          </a:p>
          <a:p>
            <a:pPr lvl="0">
              <a:spcBef>
                <a:spcPts val="0"/>
              </a:spcBef>
              <a:buNone/>
            </a:pPr>
            <a:r>
              <a:rPr lang="en" sz="1000">
                <a:solidFill>
                  <a:schemeClr val="dk1"/>
                </a:solidFill>
                <a:latin typeface="Times New Roman"/>
                <a:ea typeface="Times New Roman"/>
                <a:cs typeface="Times New Roman"/>
                <a:sym typeface="Times New Roman"/>
              </a:rPr>
              <a:t>Crayfish-invasive species cause damage in ecosystem </a:t>
            </a:r>
          </a:p>
          <a:p>
            <a:pPr lvl="0">
              <a:spcBef>
                <a:spcPts val="0"/>
              </a:spcBef>
              <a:buNone/>
            </a:pPr>
            <a:r>
              <a:rPr lang="en" sz="1000">
                <a:solidFill>
                  <a:schemeClr val="dk1"/>
                </a:solidFill>
                <a:latin typeface="Times New Roman"/>
                <a:ea typeface="Times New Roman"/>
                <a:cs typeface="Times New Roman"/>
                <a:sym typeface="Times New Roman"/>
              </a:rPr>
              <a:t>Knowing the limiting habitual factors can be for our benefits </a:t>
            </a:r>
          </a:p>
          <a:p>
            <a:pPr lvl="0">
              <a:spcBef>
                <a:spcPts val="0"/>
              </a:spcBef>
              <a:buNone/>
            </a:pPr>
            <a:r>
              <a:rPr lang="en" sz="1000">
                <a:solidFill>
                  <a:schemeClr val="dk1"/>
                </a:solidFill>
                <a:latin typeface="Times New Roman"/>
                <a:ea typeface="Times New Roman"/>
                <a:cs typeface="Times New Roman"/>
                <a:sym typeface="Times New Roman"/>
              </a:rPr>
              <a:t>Modify the environment based on the link to control crayfish activities </a:t>
            </a:r>
          </a:p>
          <a:p>
            <a:pPr lvl="0">
              <a:spcBef>
                <a:spcPts val="0"/>
              </a:spcBef>
              <a:buNone/>
            </a:pPr>
            <a:r>
              <a:rPr lang="en" sz="1000">
                <a:solidFill>
                  <a:schemeClr val="dk1"/>
                </a:solidFill>
                <a:latin typeface="Times New Roman"/>
                <a:ea typeface="Times New Roman"/>
                <a:cs typeface="Times New Roman"/>
                <a:sym typeface="Times New Roman"/>
              </a:rPr>
              <a:t>In our lab, if there is a link we can modify the water level to draw out desire behaviors </a:t>
            </a:r>
          </a:p>
          <a:p>
            <a:pPr lvl="0">
              <a:spcBef>
                <a:spcPts val="0"/>
              </a:spcBef>
              <a:buNone/>
            </a:pPr>
            <a:r>
              <a:rPr lang="en" sz="1000">
                <a:solidFill>
                  <a:schemeClr val="dk1"/>
                </a:solidFill>
                <a:latin typeface="Times New Roman"/>
                <a:ea typeface="Times New Roman"/>
                <a:cs typeface="Times New Roman"/>
                <a:sym typeface="Times New Roman"/>
              </a:rPr>
              <a:t>Real life application, 1)modify environment for endangered species 2)</a:t>
            </a:r>
            <a:r>
              <a:rPr lang="en" sz="1000">
                <a:solidFill>
                  <a:schemeClr val="dk1"/>
                </a:solidFill>
              </a:rPr>
              <a:t>creation of inhabitable environments 3)Regulate invasive species population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1371516" y="5294755"/>
            <a:ext cx="37490700" cy="14596200"/>
          </a:xfrm>
          <a:prstGeom prst="rect">
            <a:avLst/>
          </a:prstGeom>
        </p:spPr>
        <p:txBody>
          <a:bodyPr anchorCtr="0" anchor="b" bIns="484900" lIns="484900" rIns="484900" tIns="484900"/>
          <a:lstStyle>
            <a:lvl1pPr lvl="0" algn="ctr">
              <a:spcBef>
                <a:spcPts val="0"/>
              </a:spcBef>
              <a:buSzPct val="100000"/>
              <a:defRPr sz="27600"/>
            </a:lvl1pPr>
            <a:lvl2pPr lvl="1" algn="ctr">
              <a:spcBef>
                <a:spcPts val="0"/>
              </a:spcBef>
              <a:buSzPct val="100000"/>
              <a:defRPr sz="27600"/>
            </a:lvl2pPr>
            <a:lvl3pPr lvl="2" algn="ctr">
              <a:spcBef>
                <a:spcPts val="0"/>
              </a:spcBef>
              <a:buSzPct val="100000"/>
              <a:defRPr sz="27600"/>
            </a:lvl3pPr>
            <a:lvl4pPr lvl="3" algn="ctr">
              <a:spcBef>
                <a:spcPts val="0"/>
              </a:spcBef>
              <a:buSzPct val="100000"/>
              <a:defRPr sz="27600"/>
            </a:lvl4pPr>
            <a:lvl5pPr lvl="4" algn="ctr">
              <a:spcBef>
                <a:spcPts val="0"/>
              </a:spcBef>
              <a:buSzPct val="100000"/>
              <a:defRPr sz="27600"/>
            </a:lvl5pPr>
            <a:lvl6pPr lvl="5" algn="ctr">
              <a:spcBef>
                <a:spcPts val="0"/>
              </a:spcBef>
              <a:buSzPct val="100000"/>
              <a:defRPr sz="27600"/>
            </a:lvl6pPr>
            <a:lvl7pPr lvl="6" algn="ctr">
              <a:spcBef>
                <a:spcPts val="0"/>
              </a:spcBef>
              <a:buSzPct val="100000"/>
              <a:defRPr sz="27600"/>
            </a:lvl7pPr>
            <a:lvl8pPr lvl="7" algn="ctr">
              <a:spcBef>
                <a:spcPts val="0"/>
              </a:spcBef>
              <a:buSzPct val="100000"/>
              <a:defRPr sz="27600"/>
            </a:lvl8pPr>
            <a:lvl9pPr lvl="8" algn="ctr">
              <a:spcBef>
                <a:spcPts val="0"/>
              </a:spcBef>
              <a:buSzPct val="100000"/>
              <a:defRPr sz="27600"/>
            </a:lvl9pPr>
          </a:lstStyle>
          <a:p/>
        </p:txBody>
      </p:sp>
      <p:sp>
        <p:nvSpPr>
          <p:cNvPr id="11" name="Shape 11"/>
          <p:cNvSpPr txBox="1"/>
          <p:nvPr>
            <p:ph idx="1" type="subTitle"/>
          </p:nvPr>
        </p:nvSpPr>
        <p:spPr>
          <a:xfrm>
            <a:off x="1371479" y="20153777"/>
            <a:ext cx="37490700" cy="5636400"/>
          </a:xfrm>
          <a:prstGeom prst="rect">
            <a:avLst/>
          </a:prstGeom>
        </p:spPr>
        <p:txBody>
          <a:bodyPr anchorCtr="0" anchor="t" bIns="484900" lIns="484900" rIns="484900" tIns="484900"/>
          <a:lstStyle>
            <a:lvl1pPr lvl="0" algn="ctr">
              <a:lnSpc>
                <a:spcPct val="100000"/>
              </a:lnSpc>
              <a:spcBef>
                <a:spcPts val="0"/>
              </a:spcBef>
              <a:spcAft>
                <a:spcPts val="0"/>
              </a:spcAft>
              <a:buSzPct val="100000"/>
              <a:buNone/>
              <a:defRPr sz="14900"/>
            </a:lvl1pPr>
            <a:lvl2pPr lvl="1" algn="ctr">
              <a:lnSpc>
                <a:spcPct val="100000"/>
              </a:lnSpc>
              <a:spcBef>
                <a:spcPts val="0"/>
              </a:spcBef>
              <a:spcAft>
                <a:spcPts val="0"/>
              </a:spcAft>
              <a:buSzPct val="100000"/>
              <a:buNone/>
              <a:defRPr sz="14900"/>
            </a:lvl2pPr>
            <a:lvl3pPr lvl="2" algn="ctr">
              <a:lnSpc>
                <a:spcPct val="100000"/>
              </a:lnSpc>
              <a:spcBef>
                <a:spcPts val="0"/>
              </a:spcBef>
              <a:spcAft>
                <a:spcPts val="0"/>
              </a:spcAft>
              <a:buSzPct val="100000"/>
              <a:buNone/>
              <a:defRPr sz="14900"/>
            </a:lvl3pPr>
            <a:lvl4pPr lvl="3" algn="ctr">
              <a:lnSpc>
                <a:spcPct val="100000"/>
              </a:lnSpc>
              <a:spcBef>
                <a:spcPts val="0"/>
              </a:spcBef>
              <a:spcAft>
                <a:spcPts val="0"/>
              </a:spcAft>
              <a:buSzPct val="100000"/>
              <a:buNone/>
              <a:defRPr sz="14900"/>
            </a:lvl4pPr>
            <a:lvl5pPr lvl="4" algn="ctr">
              <a:lnSpc>
                <a:spcPct val="100000"/>
              </a:lnSpc>
              <a:spcBef>
                <a:spcPts val="0"/>
              </a:spcBef>
              <a:spcAft>
                <a:spcPts val="0"/>
              </a:spcAft>
              <a:buSzPct val="100000"/>
              <a:buNone/>
              <a:defRPr sz="14900"/>
            </a:lvl5pPr>
            <a:lvl6pPr lvl="5" algn="ctr">
              <a:lnSpc>
                <a:spcPct val="100000"/>
              </a:lnSpc>
              <a:spcBef>
                <a:spcPts val="0"/>
              </a:spcBef>
              <a:spcAft>
                <a:spcPts val="0"/>
              </a:spcAft>
              <a:buSzPct val="100000"/>
              <a:buNone/>
              <a:defRPr sz="14900"/>
            </a:lvl6pPr>
            <a:lvl7pPr lvl="6" algn="ctr">
              <a:lnSpc>
                <a:spcPct val="100000"/>
              </a:lnSpc>
              <a:spcBef>
                <a:spcPts val="0"/>
              </a:spcBef>
              <a:spcAft>
                <a:spcPts val="0"/>
              </a:spcAft>
              <a:buSzPct val="100000"/>
              <a:buNone/>
              <a:defRPr sz="14900"/>
            </a:lvl7pPr>
            <a:lvl8pPr lvl="7" algn="ctr">
              <a:lnSpc>
                <a:spcPct val="100000"/>
              </a:lnSpc>
              <a:spcBef>
                <a:spcPts val="0"/>
              </a:spcBef>
              <a:spcAft>
                <a:spcPts val="0"/>
              </a:spcAft>
              <a:buSzPct val="100000"/>
              <a:buNone/>
              <a:defRPr sz="14900"/>
            </a:lvl8pPr>
            <a:lvl9pPr lvl="8" algn="ctr">
              <a:lnSpc>
                <a:spcPct val="100000"/>
              </a:lnSpc>
              <a:spcBef>
                <a:spcPts val="0"/>
              </a:spcBef>
              <a:spcAft>
                <a:spcPts val="0"/>
              </a:spcAft>
              <a:buSzPct val="100000"/>
              <a:buNone/>
              <a:defRPr sz="14900"/>
            </a:lvl9pPr>
          </a:lstStyle>
          <a:p/>
        </p:txBody>
      </p:sp>
      <p:sp>
        <p:nvSpPr>
          <p:cNvPr id="12" name="Shape 12"/>
          <p:cNvSpPr txBox="1"/>
          <p:nvPr>
            <p:ph idx="12" type="sldNum"/>
          </p:nvPr>
        </p:nvSpPr>
        <p:spPr>
          <a:xfrm>
            <a:off x="37278814" y="33160652"/>
            <a:ext cx="2414400" cy="2799000"/>
          </a:xfrm>
          <a:prstGeom prst="rect">
            <a:avLst/>
          </a:prstGeom>
        </p:spPr>
        <p:txBody>
          <a:bodyPr anchorCtr="0" anchor="ctr" bIns="484900" lIns="484900" rIns="484900" tIns="4849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1371479" y="7865777"/>
            <a:ext cx="37490700" cy="13962600"/>
          </a:xfrm>
          <a:prstGeom prst="rect">
            <a:avLst/>
          </a:prstGeom>
        </p:spPr>
        <p:txBody>
          <a:bodyPr anchorCtr="0" anchor="b" bIns="484900" lIns="484900" rIns="484900" tIns="484900"/>
          <a:lstStyle>
            <a:lvl1pPr lvl="0" algn="ctr">
              <a:spcBef>
                <a:spcPts val="0"/>
              </a:spcBef>
              <a:buSzPct val="100000"/>
              <a:defRPr sz="63600"/>
            </a:lvl1pPr>
            <a:lvl2pPr lvl="1" algn="ctr">
              <a:spcBef>
                <a:spcPts val="0"/>
              </a:spcBef>
              <a:buSzPct val="100000"/>
              <a:defRPr sz="63600"/>
            </a:lvl2pPr>
            <a:lvl3pPr lvl="2" algn="ctr">
              <a:spcBef>
                <a:spcPts val="0"/>
              </a:spcBef>
              <a:buSzPct val="100000"/>
              <a:defRPr sz="63600"/>
            </a:lvl3pPr>
            <a:lvl4pPr lvl="3" algn="ctr">
              <a:spcBef>
                <a:spcPts val="0"/>
              </a:spcBef>
              <a:buSzPct val="100000"/>
              <a:defRPr sz="63600"/>
            </a:lvl4pPr>
            <a:lvl5pPr lvl="4" algn="ctr">
              <a:spcBef>
                <a:spcPts val="0"/>
              </a:spcBef>
              <a:buSzPct val="100000"/>
              <a:defRPr sz="63600"/>
            </a:lvl5pPr>
            <a:lvl6pPr lvl="5" algn="ctr">
              <a:spcBef>
                <a:spcPts val="0"/>
              </a:spcBef>
              <a:buSzPct val="100000"/>
              <a:defRPr sz="63600"/>
            </a:lvl6pPr>
            <a:lvl7pPr lvl="6" algn="ctr">
              <a:spcBef>
                <a:spcPts val="0"/>
              </a:spcBef>
              <a:buSzPct val="100000"/>
              <a:defRPr sz="63600"/>
            </a:lvl7pPr>
            <a:lvl8pPr lvl="7" algn="ctr">
              <a:spcBef>
                <a:spcPts val="0"/>
              </a:spcBef>
              <a:buSzPct val="100000"/>
              <a:defRPr sz="63600"/>
            </a:lvl8pPr>
            <a:lvl9pPr lvl="8" algn="ctr">
              <a:spcBef>
                <a:spcPts val="0"/>
              </a:spcBef>
              <a:buSzPct val="100000"/>
              <a:defRPr sz="63600"/>
            </a:lvl9pPr>
          </a:lstStyle>
          <a:p/>
        </p:txBody>
      </p:sp>
      <p:sp>
        <p:nvSpPr>
          <p:cNvPr id="46" name="Shape 46"/>
          <p:cNvSpPr txBox="1"/>
          <p:nvPr>
            <p:ph idx="1" type="body"/>
          </p:nvPr>
        </p:nvSpPr>
        <p:spPr>
          <a:xfrm>
            <a:off x="1371479" y="22415822"/>
            <a:ext cx="37490700" cy="9250200"/>
          </a:xfrm>
          <a:prstGeom prst="rect">
            <a:avLst/>
          </a:prstGeom>
        </p:spPr>
        <p:txBody>
          <a:bodyPr anchorCtr="0" anchor="t" bIns="484900" lIns="484900" rIns="484900" tIns="48490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37278814" y="33160652"/>
            <a:ext cx="2414400" cy="2799000"/>
          </a:xfrm>
          <a:prstGeom prst="rect">
            <a:avLst/>
          </a:prstGeom>
        </p:spPr>
        <p:txBody>
          <a:bodyPr anchorCtr="0" anchor="ctr" bIns="484900" lIns="484900" rIns="484900" tIns="4849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37278814" y="33160652"/>
            <a:ext cx="2414400" cy="2799000"/>
          </a:xfrm>
          <a:prstGeom prst="rect">
            <a:avLst/>
          </a:prstGeom>
        </p:spPr>
        <p:txBody>
          <a:bodyPr anchorCtr="0" anchor="ctr" bIns="484900" lIns="484900" rIns="484900" tIns="4849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1371479" y="15294933"/>
            <a:ext cx="37490700" cy="5986200"/>
          </a:xfrm>
          <a:prstGeom prst="rect">
            <a:avLst/>
          </a:prstGeom>
        </p:spPr>
        <p:txBody>
          <a:bodyPr anchorCtr="0" anchor="ctr" bIns="484900" lIns="484900" rIns="484900" tIns="484900"/>
          <a:lstStyle>
            <a:lvl1pPr lvl="0" algn="ctr">
              <a:spcBef>
                <a:spcPts val="0"/>
              </a:spcBef>
              <a:buSzPct val="100000"/>
              <a:defRPr sz="19100"/>
            </a:lvl1pPr>
            <a:lvl2pPr lvl="1" algn="ctr">
              <a:spcBef>
                <a:spcPts val="0"/>
              </a:spcBef>
              <a:buSzPct val="100000"/>
              <a:defRPr sz="19100"/>
            </a:lvl2pPr>
            <a:lvl3pPr lvl="2" algn="ctr">
              <a:spcBef>
                <a:spcPts val="0"/>
              </a:spcBef>
              <a:buSzPct val="100000"/>
              <a:defRPr sz="19100"/>
            </a:lvl3pPr>
            <a:lvl4pPr lvl="3" algn="ctr">
              <a:spcBef>
                <a:spcPts val="0"/>
              </a:spcBef>
              <a:buSzPct val="100000"/>
              <a:defRPr sz="19100"/>
            </a:lvl4pPr>
            <a:lvl5pPr lvl="4" algn="ctr">
              <a:spcBef>
                <a:spcPts val="0"/>
              </a:spcBef>
              <a:buSzPct val="100000"/>
              <a:defRPr sz="19100"/>
            </a:lvl5pPr>
            <a:lvl6pPr lvl="5" algn="ctr">
              <a:spcBef>
                <a:spcPts val="0"/>
              </a:spcBef>
              <a:buSzPct val="100000"/>
              <a:defRPr sz="19100"/>
            </a:lvl6pPr>
            <a:lvl7pPr lvl="6" algn="ctr">
              <a:spcBef>
                <a:spcPts val="0"/>
              </a:spcBef>
              <a:buSzPct val="100000"/>
              <a:defRPr sz="19100"/>
            </a:lvl7pPr>
            <a:lvl8pPr lvl="7" algn="ctr">
              <a:spcBef>
                <a:spcPts val="0"/>
              </a:spcBef>
              <a:buSzPct val="100000"/>
              <a:defRPr sz="19100"/>
            </a:lvl8pPr>
            <a:lvl9pPr lvl="8" algn="ctr">
              <a:spcBef>
                <a:spcPts val="0"/>
              </a:spcBef>
              <a:buSzPct val="100000"/>
              <a:defRPr sz="19100"/>
            </a:lvl9pPr>
          </a:lstStyle>
          <a:p/>
        </p:txBody>
      </p:sp>
      <p:sp>
        <p:nvSpPr>
          <p:cNvPr id="15" name="Shape 15"/>
          <p:cNvSpPr txBox="1"/>
          <p:nvPr>
            <p:ph idx="12" type="sldNum"/>
          </p:nvPr>
        </p:nvSpPr>
        <p:spPr>
          <a:xfrm>
            <a:off x="37278814" y="33160652"/>
            <a:ext cx="2414400" cy="2799000"/>
          </a:xfrm>
          <a:prstGeom prst="rect">
            <a:avLst/>
          </a:prstGeom>
        </p:spPr>
        <p:txBody>
          <a:bodyPr anchorCtr="0" anchor="ctr" bIns="484900" lIns="484900" rIns="484900" tIns="4849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1371479" y="3164622"/>
            <a:ext cx="37490700" cy="4072500"/>
          </a:xfrm>
          <a:prstGeom prst="rect">
            <a:avLst/>
          </a:prstGeom>
        </p:spPr>
        <p:txBody>
          <a:bodyPr anchorCtr="0" anchor="t" bIns="484900" lIns="484900" rIns="484900" tIns="484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1371479" y="8195377"/>
            <a:ext cx="37490700" cy="24294300"/>
          </a:xfrm>
          <a:prstGeom prst="rect">
            <a:avLst/>
          </a:prstGeom>
        </p:spPr>
        <p:txBody>
          <a:bodyPr anchorCtr="0" anchor="t" bIns="484900" lIns="484900" rIns="484900" tIns="484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37278814" y="33160652"/>
            <a:ext cx="2414400" cy="2799000"/>
          </a:xfrm>
          <a:prstGeom prst="rect">
            <a:avLst/>
          </a:prstGeom>
        </p:spPr>
        <p:txBody>
          <a:bodyPr anchorCtr="0" anchor="ctr" bIns="484900" lIns="484900" rIns="484900" tIns="4849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1371479" y="3164622"/>
            <a:ext cx="37490700" cy="4072500"/>
          </a:xfrm>
          <a:prstGeom prst="rect">
            <a:avLst/>
          </a:prstGeom>
        </p:spPr>
        <p:txBody>
          <a:bodyPr anchorCtr="0" anchor="t" bIns="484900" lIns="484900" rIns="484900" tIns="484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1371480" y="8195377"/>
            <a:ext cx="17599500" cy="24294300"/>
          </a:xfrm>
          <a:prstGeom prst="rect">
            <a:avLst/>
          </a:prstGeom>
        </p:spPr>
        <p:txBody>
          <a:bodyPr anchorCtr="0" anchor="t" bIns="484900" lIns="484900" rIns="484900" tIns="484900"/>
          <a:lstStyle>
            <a:lvl1pPr lvl="0">
              <a:spcBef>
                <a:spcPts val="0"/>
              </a:spcBef>
              <a:buSzPct val="100000"/>
              <a:defRPr sz="7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p:txBody>
      </p:sp>
      <p:sp>
        <p:nvSpPr>
          <p:cNvPr id="23" name="Shape 23"/>
          <p:cNvSpPr txBox="1"/>
          <p:nvPr>
            <p:ph idx="2" type="body"/>
          </p:nvPr>
        </p:nvSpPr>
        <p:spPr>
          <a:xfrm>
            <a:off x="21262559" y="8195377"/>
            <a:ext cx="17599499" cy="24294300"/>
          </a:xfrm>
          <a:prstGeom prst="rect">
            <a:avLst/>
          </a:prstGeom>
        </p:spPr>
        <p:txBody>
          <a:bodyPr anchorCtr="0" anchor="t" bIns="484900" lIns="484900" rIns="484900" tIns="484900"/>
          <a:lstStyle>
            <a:lvl1pPr lvl="0">
              <a:spcBef>
                <a:spcPts val="0"/>
              </a:spcBef>
              <a:buSzPct val="100000"/>
              <a:defRPr sz="7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p:txBody>
      </p:sp>
      <p:sp>
        <p:nvSpPr>
          <p:cNvPr id="24" name="Shape 24"/>
          <p:cNvSpPr txBox="1"/>
          <p:nvPr>
            <p:ph idx="12" type="sldNum"/>
          </p:nvPr>
        </p:nvSpPr>
        <p:spPr>
          <a:xfrm>
            <a:off x="37278814" y="33160652"/>
            <a:ext cx="2414400" cy="2799000"/>
          </a:xfrm>
          <a:prstGeom prst="rect">
            <a:avLst/>
          </a:prstGeom>
        </p:spPr>
        <p:txBody>
          <a:bodyPr anchorCtr="0" anchor="ctr" bIns="484900" lIns="484900" rIns="484900" tIns="4849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1371479" y="3164622"/>
            <a:ext cx="37490700" cy="4072500"/>
          </a:xfrm>
          <a:prstGeom prst="rect">
            <a:avLst/>
          </a:prstGeom>
        </p:spPr>
        <p:txBody>
          <a:bodyPr anchorCtr="0" anchor="t" bIns="484900" lIns="484900" rIns="484900" tIns="484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37278814" y="33160652"/>
            <a:ext cx="2414400" cy="2799000"/>
          </a:xfrm>
          <a:prstGeom prst="rect">
            <a:avLst/>
          </a:prstGeom>
        </p:spPr>
        <p:txBody>
          <a:bodyPr anchorCtr="0" anchor="ctr" bIns="484900" lIns="484900" rIns="484900" tIns="4849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1371479" y="3950933"/>
            <a:ext cx="12355200" cy="5373900"/>
          </a:xfrm>
          <a:prstGeom prst="rect">
            <a:avLst/>
          </a:prstGeom>
        </p:spPr>
        <p:txBody>
          <a:bodyPr anchorCtr="0" anchor="b" bIns="484900" lIns="484900" rIns="484900" tIns="484900"/>
          <a:lstStyle>
            <a:lvl1pPr lvl="0">
              <a:spcBef>
                <a:spcPts val="0"/>
              </a:spcBef>
              <a:buSzPct val="100000"/>
              <a:defRPr sz="12700"/>
            </a:lvl1pPr>
            <a:lvl2pPr lvl="1">
              <a:spcBef>
                <a:spcPts val="0"/>
              </a:spcBef>
              <a:buSzPct val="100000"/>
              <a:defRPr sz="12700"/>
            </a:lvl2pPr>
            <a:lvl3pPr lvl="2">
              <a:spcBef>
                <a:spcPts val="0"/>
              </a:spcBef>
              <a:buSzPct val="100000"/>
              <a:defRPr sz="12700"/>
            </a:lvl3pPr>
            <a:lvl4pPr lvl="3">
              <a:spcBef>
                <a:spcPts val="0"/>
              </a:spcBef>
              <a:buSzPct val="100000"/>
              <a:defRPr sz="12700"/>
            </a:lvl4pPr>
            <a:lvl5pPr lvl="4">
              <a:spcBef>
                <a:spcPts val="0"/>
              </a:spcBef>
              <a:buSzPct val="100000"/>
              <a:defRPr sz="12700"/>
            </a:lvl5pPr>
            <a:lvl6pPr lvl="5">
              <a:spcBef>
                <a:spcPts val="0"/>
              </a:spcBef>
              <a:buSzPct val="100000"/>
              <a:defRPr sz="12700"/>
            </a:lvl6pPr>
            <a:lvl7pPr lvl="6">
              <a:spcBef>
                <a:spcPts val="0"/>
              </a:spcBef>
              <a:buSzPct val="100000"/>
              <a:defRPr sz="12700"/>
            </a:lvl7pPr>
            <a:lvl8pPr lvl="7">
              <a:spcBef>
                <a:spcPts val="0"/>
              </a:spcBef>
              <a:buSzPct val="100000"/>
              <a:defRPr sz="12700"/>
            </a:lvl8pPr>
            <a:lvl9pPr lvl="8">
              <a:spcBef>
                <a:spcPts val="0"/>
              </a:spcBef>
              <a:buSzPct val="100000"/>
              <a:defRPr sz="12700"/>
            </a:lvl9pPr>
          </a:lstStyle>
          <a:p/>
        </p:txBody>
      </p:sp>
      <p:sp>
        <p:nvSpPr>
          <p:cNvPr id="30" name="Shape 30"/>
          <p:cNvSpPr txBox="1"/>
          <p:nvPr>
            <p:ph idx="1" type="body"/>
          </p:nvPr>
        </p:nvSpPr>
        <p:spPr>
          <a:xfrm>
            <a:off x="1371479" y="9881600"/>
            <a:ext cx="12355200" cy="22609200"/>
          </a:xfrm>
          <a:prstGeom prst="rect">
            <a:avLst/>
          </a:prstGeom>
        </p:spPr>
        <p:txBody>
          <a:bodyPr anchorCtr="0" anchor="t" bIns="484900" lIns="484900" rIns="484900" tIns="48490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p:txBody>
      </p:sp>
      <p:sp>
        <p:nvSpPr>
          <p:cNvPr id="31" name="Shape 31"/>
          <p:cNvSpPr txBox="1"/>
          <p:nvPr>
            <p:ph idx="12" type="sldNum"/>
          </p:nvPr>
        </p:nvSpPr>
        <p:spPr>
          <a:xfrm>
            <a:off x="37278814" y="33160652"/>
            <a:ext cx="2414400" cy="2799000"/>
          </a:xfrm>
          <a:prstGeom prst="rect">
            <a:avLst/>
          </a:prstGeom>
        </p:spPr>
        <p:txBody>
          <a:bodyPr anchorCtr="0" anchor="ctr" bIns="484900" lIns="484900" rIns="484900" tIns="4849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2157100" y="3201066"/>
            <a:ext cx="28018200" cy="29090100"/>
          </a:xfrm>
          <a:prstGeom prst="rect">
            <a:avLst/>
          </a:prstGeom>
        </p:spPr>
        <p:txBody>
          <a:bodyPr anchorCtr="0" anchor="ctr" bIns="484900" lIns="484900" rIns="484900" tIns="484900"/>
          <a:lstStyle>
            <a:lvl1pPr lvl="0">
              <a:spcBef>
                <a:spcPts val="0"/>
              </a:spcBef>
              <a:buSzPct val="100000"/>
              <a:defRPr sz="25500"/>
            </a:lvl1pPr>
            <a:lvl2pPr lvl="1">
              <a:spcBef>
                <a:spcPts val="0"/>
              </a:spcBef>
              <a:buSzPct val="100000"/>
              <a:defRPr sz="25500"/>
            </a:lvl2pPr>
            <a:lvl3pPr lvl="2">
              <a:spcBef>
                <a:spcPts val="0"/>
              </a:spcBef>
              <a:buSzPct val="100000"/>
              <a:defRPr sz="25500"/>
            </a:lvl3pPr>
            <a:lvl4pPr lvl="3">
              <a:spcBef>
                <a:spcPts val="0"/>
              </a:spcBef>
              <a:buSzPct val="100000"/>
              <a:defRPr sz="25500"/>
            </a:lvl4pPr>
            <a:lvl5pPr lvl="4">
              <a:spcBef>
                <a:spcPts val="0"/>
              </a:spcBef>
              <a:buSzPct val="100000"/>
              <a:defRPr sz="25500"/>
            </a:lvl5pPr>
            <a:lvl6pPr lvl="5">
              <a:spcBef>
                <a:spcPts val="0"/>
              </a:spcBef>
              <a:buSzPct val="100000"/>
              <a:defRPr sz="25500"/>
            </a:lvl6pPr>
            <a:lvl7pPr lvl="6">
              <a:spcBef>
                <a:spcPts val="0"/>
              </a:spcBef>
              <a:buSzPct val="100000"/>
              <a:defRPr sz="25500"/>
            </a:lvl7pPr>
            <a:lvl8pPr lvl="7">
              <a:spcBef>
                <a:spcPts val="0"/>
              </a:spcBef>
              <a:buSzPct val="100000"/>
              <a:defRPr sz="25500"/>
            </a:lvl8pPr>
            <a:lvl9pPr lvl="8">
              <a:spcBef>
                <a:spcPts val="0"/>
              </a:spcBef>
              <a:buSzPct val="100000"/>
              <a:defRPr sz="25500"/>
            </a:lvl9pPr>
          </a:lstStyle>
          <a:p/>
        </p:txBody>
      </p:sp>
      <p:sp>
        <p:nvSpPr>
          <p:cNvPr id="34" name="Shape 34"/>
          <p:cNvSpPr txBox="1"/>
          <p:nvPr>
            <p:ph idx="12" type="sldNum"/>
          </p:nvPr>
        </p:nvSpPr>
        <p:spPr>
          <a:xfrm>
            <a:off x="37278814" y="33160652"/>
            <a:ext cx="2414400" cy="2799000"/>
          </a:xfrm>
          <a:prstGeom prst="rect">
            <a:avLst/>
          </a:prstGeom>
        </p:spPr>
        <p:txBody>
          <a:bodyPr anchorCtr="0" anchor="ctr" bIns="484900" lIns="484900" rIns="484900" tIns="4849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20116800" y="-888"/>
            <a:ext cx="20116800" cy="36576000"/>
          </a:xfrm>
          <a:prstGeom prst="rect">
            <a:avLst/>
          </a:prstGeom>
          <a:solidFill>
            <a:schemeClr val="lt2"/>
          </a:solidFill>
          <a:ln>
            <a:noFill/>
          </a:ln>
        </p:spPr>
        <p:txBody>
          <a:bodyPr anchorCtr="0" anchor="ctr" bIns="484900" lIns="484900" rIns="484900" tIns="484900">
            <a:noAutofit/>
          </a:bodyPr>
          <a:lstStyle/>
          <a:p>
            <a:pPr lvl="0">
              <a:spcBef>
                <a:spcPts val="0"/>
              </a:spcBef>
              <a:buNone/>
            </a:pPr>
            <a:r>
              <a:t/>
            </a:r>
            <a:endParaRPr/>
          </a:p>
        </p:txBody>
      </p:sp>
      <p:sp>
        <p:nvSpPr>
          <p:cNvPr id="37" name="Shape 37"/>
          <p:cNvSpPr txBox="1"/>
          <p:nvPr>
            <p:ph type="title"/>
          </p:nvPr>
        </p:nvSpPr>
        <p:spPr>
          <a:xfrm>
            <a:off x="1168200" y="8769244"/>
            <a:ext cx="17799000" cy="10540800"/>
          </a:xfrm>
          <a:prstGeom prst="rect">
            <a:avLst/>
          </a:prstGeom>
        </p:spPr>
        <p:txBody>
          <a:bodyPr anchorCtr="0" anchor="b" bIns="484900" lIns="484900" rIns="484900" tIns="484900"/>
          <a:lstStyle>
            <a:lvl1pPr lvl="0" algn="ctr">
              <a:spcBef>
                <a:spcPts val="0"/>
              </a:spcBef>
              <a:buSzPct val="100000"/>
              <a:defRPr sz="22300"/>
            </a:lvl1pPr>
            <a:lvl2pPr lvl="1" algn="ctr">
              <a:spcBef>
                <a:spcPts val="0"/>
              </a:spcBef>
              <a:buSzPct val="100000"/>
              <a:defRPr sz="22300"/>
            </a:lvl2pPr>
            <a:lvl3pPr lvl="2" algn="ctr">
              <a:spcBef>
                <a:spcPts val="0"/>
              </a:spcBef>
              <a:buSzPct val="100000"/>
              <a:defRPr sz="22300"/>
            </a:lvl3pPr>
            <a:lvl4pPr lvl="3" algn="ctr">
              <a:spcBef>
                <a:spcPts val="0"/>
              </a:spcBef>
              <a:buSzPct val="100000"/>
              <a:defRPr sz="22300"/>
            </a:lvl4pPr>
            <a:lvl5pPr lvl="4" algn="ctr">
              <a:spcBef>
                <a:spcPts val="0"/>
              </a:spcBef>
              <a:buSzPct val="100000"/>
              <a:defRPr sz="22300"/>
            </a:lvl5pPr>
            <a:lvl6pPr lvl="5" algn="ctr">
              <a:spcBef>
                <a:spcPts val="0"/>
              </a:spcBef>
              <a:buSzPct val="100000"/>
              <a:defRPr sz="22300"/>
            </a:lvl6pPr>
            <a:lvl7pPr lvl="6" algn="ctr">
              <a:spcBef>
                <a:spcPts val="0"/>
              </a:spcBef>
              <a:buSzPct val="100000"/>
              <a:defRPr sz="22300"/>
            </a:lvl7pPr>
            <a:lvl8pPr lvl="7" algn="ctr">
              <a:spcBef>
                <a:spcPts val="0"/>
              </a:spcBef>
              <a:buSzPct val="100000"/>
              <a:defRPr sz="22300"/>
            </a:lvl8pPr>
            <a:lvl9pPr lvl="8" algn="ctr">
              <a:spcBef>
                <a:spcPts val="0"/>
              </a:spcBef>
              <a:buSzPct val="100000"/>
              <a:defRPr sz="22300"/>
            </a:lvl9pPr>
          </a:lstStyle>
          <a:p/>
        </p:txBody>
      </p:sp>
      <p:sp>
        <p:nvSpPr>
          <p:cNvPr id="38" name="Shape 38"/>
          <p:cNvSpPr txBox="1"/>
          <p:nvPr>
            <p:ph idx="1" type="subTitle"/>
          </p:nvPr>
        </p:nvSpPr>
        <p:spPr>
          <a:xfrm>
            <a:off x="1168200" y="19932977"/>
            <a:ext cx="17799000" cy="8782799"/>
          </a:xfrm>
          <a:prstGeom prst="rect">
            <a:avLst/>
          </a:prstGeom>
        </p:spPr>
        <p:txBody>
          <a:bodyPr anchorCtr="0" anchor="t" bIns="484900" lIns="484900" rIns="484900" tIns="484900"/>
          <a:lstStyle>
            <a:lvl1pPr lvl="0" algn="ctr">
              <a:lnSpc>
                <a:spcPct val="100000"/>
              </a:lnSpc>
              <a:spcBef>
                <a:spcPts val="0"/>
              </a:spcBef>
              <a:spcAft>
                <a:spcPts val="0"/>
              </a:spcAft>
              <a:buSzPct val="100000"/>
              <a:buNone/>
              <a:defRPr sz="11100"/>
            </a:lvl1pPr>
            <a:lvl2pPr lvl="1" algn="ctr">
              <a:lnSpc>
                <a:spcPct val="100000"/>
              </a:lnSpc>
              <a:spcBef>
                <a:spcPts val="0"/>
              </a:spcBef>
              <a:spcAft>
                <a:spcPts val="0"/>
              </a:spcAft>
              <a:buSzPct val="100000"/>
              <a:buNone/>
              <a:defRPr sz="11100"/>
            </a:lvl2pPr>
            <a:lvl3pPr lvl="2" algn="ctr">
              <a:lnSpc>
                <a:spcPct val="100000"/>
              </a:lnSpc>
              <a:spcBef>
                <a:spcPts val="0"/>
              </a:spcBef>
              <a:spcAft>
                <a:spcPts val="0"/>
              </a:spcAft>
              <a:buSzPct val="100000"/>
              <a:buNone/>
              <a:defRPr sz="11100"/>
            </a:lvl3pPr>
            <a:lvl4pPr lvl="3" algn="ctr">
              <a:lnSpc>
                <a:spcPct val="100000"/>
              </a:lnSpc>
              <a:spcBef>
                <a:spcPts val="0"/>
              </a:spcBef>
              <a:spcAft>
                <a:spcPts val="0"/>
              </a:spcAft>
              <a:buSzPct val="100000"/>
              <a:buNone/>
              <a:defRPr sz="11100"/>
            </a:lvl4pPr>
            <a:lvl5pPr lvl="4" algn="ctr">
              <a:lnSpc>
                <a:spcPct val="100000"/>
              </a:lnSpc>
              <a:spcBef>
                <a:spcPts val="0"/>
              </a:spcBef>
              <a:spcAft>
                <a:spcPts val="0"/>
              </a:spcAft>
              <a:buSzPct val="100000"/>
              <a:buNone/>
              <a:defRPr sz="11100"/>
            </a:lvl5pPr>
            <a:lvl6pPr lvl="5" algn="ctr">
              <a:lnSpc>
                <a:spcPct val="100000"/>
              </a:lnSpc>
              <a:spcBef>
                <a:spcPts val="0"/>
              </a:spcBef>
              <a:spcAft>
                <a:spcPts val="0"/>
              </a:spcAft>
              <a:buSzPct val="100000"/>
              <a:buNone/>
              <a:defRPr sz="11100"/>
            </a:lvl6pPr>
            <a:lvl7pPr lvl="6" algn="ctr">
              <a:lnSpc>
                <a:spcPct val="100000"/>
              </a:lnSpc>
              <a:spcBef>
                <a:spcPts val="0"/>
              </a:spcBef>
              <a:spcAft>
                <a:spcPts val="0"/>
              </a:spcAft>
              <a:buSzPct val="100000"/>
              <a:buNone/>
              <a:defRPr sz="11100"/>
            </a:lvl7pPr>
            <a:lvl8pPr lvl="7" algn="ctr">
              <a:lnSpc>
                <a:spcPct val="100000"/>
              </a:lnSpc>
              <a:spcBef>
                <a:spcPts val="0"/>
              </a:spcBef>
              <a:spcAft>
                <a:spcPts val="0"/>
              </a:spcAft>
              <a:buSzPct val="100000"/>
              <a:buNone/>
              <a:defRPr sz="11100"/>
            </a:lvl8pPr>
            <a:lvl9pPr lvl="8" algn="ctr">
              <a:lnSpc>
                <a:spcPct val="100000"/>
              </a:lnSpc>
              <a:spcBef>
                <a:spcPts val="0"/>
              </a:spcBef>
              <a:spcAft>
                <a:spcPts val="0"/>
              </a:spcAft>
              <a:buSzPct val="100000"/>
              <a:buNone/>
              <a:defRPr sz="11100"/>
            </a:lvl9pPr>
          </a:lstStyle>
          <a:p/>
        </p:txBody>
      </p:sp>
      <p:sp>
        <p:nvSpPr>
          <p:cNvPr id="39" name="Shape 39"/>
          <p:cNvSpPr txBox="1"/>
          <p:nvPr>
            <p:ph idx="2" type="body"/>
          </p:nvPr>
        </p:nvSpPr>
        <p:spPr>
          <a:xfrm>
            <a:off x="21733800" y="5148977"/>
            <a:ext cx="16882800" cy="26276400"/>
          </a:xfrm>
          <a:prstGeom prst="rect">
            <a:avLst/>
          </a:prstGeom>
        </p:spPr>
        <p:txBody>
          <a:bodyPr anchorCtr="0" anchor="ctr" bIns="484900" lIns="484900" rIns="484900" tIns="484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37278814" y="33160652"/>
            <a:ext cx="2414400" cy="2799000"/>
          </a:xfrm>
          <a:prstGeom prst="rect">
            <a:avLst/>
          </a:prstGeom>
        </p:spPr>
        <p:txBody>
          <a:bodyPr anchorCtr="0" anchor="ctr" bIns="484900" lIns="484900" rIns="484900" tIns="484900">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1371479" y="30084088"/>
            <a:ext cx="26394600" cy="4302900"/>
          </a:xfrm>
          <a:prstGeom prst="rect">
            <a:avLst/>
          </a:prstGeom>
        </p:spPr>
        <p:txBody>
          <a:bodyPr anchorCtr="0" anchor="ctr" bIns="484900" lIns="484900" rIns="484900" tIns="484900"/>
          <a:lstStyle>
            <a:lvl1pPr lvl="0">
              <a:lnSpc>
                <a:spcPct val="100000"/>
              </a:lnSpc>
              <a:spcBef>
                <a:spcPts val="0"/>
              </a:spcBef>
              <a:spcAft>
                <a:spcPts val="0"/>
              </a:spcAft>
              <a:buNone/>
              <a:defRPr/>
            </a:lvl1pPr>
          </a:lstStyle>
          <a:p/>
        </p:txBody>
      </p:sp>
      <p:sp>
        <p:nvSpPr>
          <p:cNvPr id="43" name="Shape 43"/>
          <p:cNvSpPr txBox="1"/>
          <p:nvPr>
            <p:ph idx="12" type="sldNum"/>
          </p:nvPr>
        </p:nvSpPr>
        <p:spPr>
          <a:xfrm>
            <a:off x="37278814" y="33160652"/>
            <a:ext cx="2414400" cy="2799000"/>
          </a:xfrm>
          <a:prstGeom prst="rect">
            <a:avLst/>
          </a:prstGeom>
        </p:spPr>
        <p:txBody>
          <a:bodyPr anchorCtr="0" anchor="ctr" bIns="484900" lIns="484900" rIns="484900" tIns="484900">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371479" y="3164622"/>
            <a:ext cx="37490700" cy="4072500"/>
          </a:xfrm>
          <a:prstGeom prst="rect">
            <a:avLst/>
          </a:prstGeom>
          <a:noFill/>
          <a:ln>
            <a:noFill/>
          </a:ln>
        </p:spPr>
        <p:txBody>
          <a:bodyPr anchorCtr="0" anchor="t" bIns="484900" lIns="484900" rIns="484900" tIns="484900"/>
          <a:lstStyle>
            <a:lvl1pPr lvl="0">
              <a:spcBef>
                <a:spcPts val="0"/>
              </a:spcBef>
              <a:buClr>
                <a:schemeClr val="dk1"/>
              </a:buClr>
              <a:buSzPct val="100000"/>
              <a:buNone/>
              <a:defRPr sz="14900">
                <a:solidFill>
                  <a:schemeClr val="dk1"/>
                </a:solidFill>
              </a:defRPr>
            </a:lvl1pPr>
            <a:lvl2pPr lvl="1">
              <a:spcBef>
                <a:spcPts val="0"/>
              </a:spcBef>
              <a:buClr>
                <a:schemeClr val="dk1"/>
              </a:buClr>
              <a:buSzPct val="100000"/>
              <a:buNone/>
              <a:defRPr sz="14900">
                <a:solidFill>
                  <a:schemeClr val="dk1"/>
                </a:solidFill>
              </a:defRPr>
            </a:lvl2pPr>
            <a:lvl3pPr lvl="2">
              <a:spcBef>
                <a:spcPts val="0"/>
              </a:spcBef>
              <a:buClr>
                <a:schemeClr val="dk1"/>
              </a:buClr>
              <a:buSzPct val="100000"/>
              <a:buNone/>
              <a:defRPr sz="14900">
                <a:solidFill>
                  <a:schemeClr val="dk1"/>
                </a:solidFill>
              </a:defRPr>
            </a:lvl3pPr>
            <a:lvl4pPr lvl="3">
              <a:spcBef>
                <a:spcPts val="0"/>
              </a:spcBef>
              <a:buClr>
                <a:schemeClr val="dk1"/>
              </a:buClr>
              <a:buSzPct val="100000"/>
              <a:buNone/>
              <a:defRPr sz="14900">
                <a:solidFill>
                  <a:schemeClr val="dk1"/>
                </a:solidFill>
              </a:defRPr>
            </a:lvl4pPr>
            <a:lvl5pPr lvl="4">
              <a:spcBef>
                <a:spcPts val="0"/>
              </a:spcBef>
              <a:buClr>
                <a:schemeClr val="dk1"/>
              </a:buClr>
              <a:buSzPct val="100000"/>
              <a:buNone/>
              <a:defRPr sz="14900">
                <a:solidFill>
                  <a:schemeClr val="dk1"/>
                </a:solidFill>
              </a:defRPr>
            </a:lvl5pPr>
            <a:lvl6pPr lvl="5">
              <a:spcBef>
                <a:spcPts val="0"/>
              </a:spcBef>
              <a:buClr>
                <a:schemeClr val="dk1"/>
              </a:buClr>
              <a:buSzPct val="100000"/>
              <a:buNone/>
              <a:defRPr sz="14900">
                <a:solidFill>
                  <a:schemeClr val="dk1"/>
                </a:solidFill>
              </a:defRPr>
            </a:lvl6pPr>
            <a:lvl7pPr lvl="6">
              <a:spcBef>
                <a:spcPts val="0"/>
              </a:spcBef>
              <a:buClr>
                <a:schemeClr val="dk1"/>
              </a:buClr>
              <a:buSzPct val="100000"/>
              <a:buNone/>
              <a:defRPr sz="14900">
                <a:solidFill>
                  <a:schemeClr val="dk1"/>
                </a:solidFill>
              </a:defRPr>
            </a:lvl7pPr>
            <a:lvl8pPr lvl="7">
              <a:spcBef>
                <a:spcPts val="0"/>
              </a:spcBef>
              <a:buClr>
                <a:schemeClr val="dk1"/>
              </a:buClr>
              <a:buSzPct val="100000"/>
              <a:buNone/>
              <a:defRPr sz="14900">
                <a:solidFill>
                  <a:schemeClr val="dk1"/>
                </a:solidFill>
              </a:defRPr>
            </a:lvl8pPr>
            <a:lvl9pPr lvl="8">
              <a:spcBef>
                <a:spcPts val="0"/>
              </a:spcBef>
              <a:buClr>
                <a:schemeClr val="dk1"/>
              </a:buClr>
              <a:buSzPct val="100000"/>
              <a:buNone/>
              <a:defRPr sz="14900">
                <a:solidFill>
                  <a:schemeClr val="dk1"/>
                </a:solidFill>
              </a:defRPr>
            </a:lvl9pPr>
          </a:lstStyle>
          <a:p/>
        </p:txBody>
      </p:sp>
      <p:sp>
        <p:nvSpPr>
          <p:cNvPr id="7" name="Shape 7"/>
          <p:cNvSpPr txBox="1"/>
          <p:nvPr>
            <p:ph idx="1" type="body"/>
          </p:nvPr>
        </p:nvSpPr>
        <p:spPr>
          <a:xfrm>
            <a:off x="1371479" y="8195377"/>
            <a:ext cx="37490700" cy="24294300"/>
          </a:xfrm>
          <a:prstGeom prst="rect">
            <a:avLst/>
          </a:prstGeom>
          <a:noFill/>
          <a:ln>
            <a:noFill/>
          </a:ln>
        </p:spPr>
        <p:txBody>
          <a:bodyPr anchorCtr="0" anchor="t" bIns="484900" lIns="484900" rIns="484900" tIns="484900"/>
          <a:lstStyle>
            <a:lvl1pPr lvl="0">
              <a:lnSpc>
                <a:spcPct val="115000"/>
              </a:lnSpc>
              <a:spcBef>
                <a:spcPts val="0"/>
              </a:spcBef>
              <a:spcAft>
                <a:spcPts val="8500"/>
              </a:spcAft>
              <a:buClr>
                <a:schemeClr val="dk2"/>
              </a:buClr>
              <a:buSzPct val="100000"/>
              <a:defRPr sz="9500">
                <a:solidFill>
                  <a:schemeClr val="dk2"/>
                </a:solidFill>
              </a:defRPr>
            </a:lvl1pPr>
            <a:lvl2pPr lvl="1">
              <a:lnSpc>
                <a:spcPct val="115000"/>
              </a:lnSpc>
              <a:spcBef>
                <a:spcPts val="0"/>
              </a:spcBef>
              <a:spcAft>
                <a:spcPts val="8500"/>
              </a:spcAft>
              <a:buClr>
                <a:schemeClr val="dk2"/>
              </a:buClr>
              <a:buSzPct val="100000"/>
              <a:defRPr sz="7400">
                <a:solidFill>
                  <a:schemeClr val="dk2"/>
                </a:solidFill>
              </a:defRPr>
            </a:lvl2pPr>
            <a:lvl3pPr lvl="2">
              <a:lnSpc>
                <a:spcPct val="115000"/>
              </a:lnSpc>
              <a:spcBef>
                <a:spcPts val="0"/>
              </a:spcBef>
              <a:spcAft>
                <a:spcPts val="8500"/>
              </a:spcAft>
              <a:buClr>
                <a:schemeClr val="dk2"/>
              </a:buClr>
              <a:buSzPct val="100000"/>
              <a:defRPr sz="7400">
                <a:solidFill>
                  <a:schemeClr val="dk2"/>
                </a:solidFill>
              </a:defRPr>
            </a:lvl3pPr>
            <a:lvl4pPr lvl="3">
              <a:lnSpc>
                <a:spcPct val="115000"/>
              </a:lnSpc>
              <a:spcBef>
                <a:spcPts val="0"/>
              </a:spcBef>
              <a:spcAft>
                <a:spcPts val="8500"/>
              </a:spcAft>
              <a:buClr>
                <a:schemeClr val="dk2"/>
              </a:buClr>
              <a:buSzPct val="100000"/>
              <a:defRPr sz="7400">
                <a:solidFill>
                  <a:schemeClr val="dk2"/>
                </a:solidFill>
              </a:defRPr>
            </a:lvl4pPr>
            <a:lvl5pPr lvl="4">
              <a:lnSpc>
                <a:spcPct val="115000"/>
              </a:lnSpc>
              <a:spcBef>
                <a:spcPts val="0"/>
              </a:spcBef>
              <a:spcAft>
                <a:spcPts val="8500"/>
              </a:spcAft>
              <a:buClr>
                <a:schemeClr val="dk2"/>
              </a:buClr>
              <a:buSzPct val="100000"/>
              <a:defRPr sz="7400">
                <a:solidFill>
                  <a:schemeClr val="dk2"/>
                </a:solidFill>
              </a:defRPr>
            </a:lvl5pPr>
            <a:lvl6pPr lvl="5">
              <a:lnSpc>
                <a:spcPct val="115000"/>
              </a:lnSpc>
              <a:spcBef>
                <a:spcPts val="0"/>
              </a:spcBef>
              <a:spcAft>
                <a:spcPts val="8500"/>
              </a:spcAft>
              <a:buClr>
                <a:schemeClr val="dk2"/>
              </a:buClr>
              <a:buSzPct val="100000"/>
              <a:defRPr sz="7400">
                <a:solidFill>
                  <a:schemeClr val="dk2"/>
                </a:solidFill>
              </a:defRPr>
            </a:lvl6pPr>
            <a:lvl7pPr lvl="6">
              <a:lnSpc>
                <a:spcPct val="115000"/>
              </a:lnSpc>
              <a:spcBef>
                <a:spcPts val="0"/>
              </a:spcBef>
              <a:spcAft>
                <a:spcPts val="8500"/>
              </a:spcAft>
              <a:buClr>
                <a:schemeClr val="dk2"/>
              </a:buClr>
              <a:buSzPct val="100000"/>
              <a:defRPr sz="7400">
                <a:solidFill>
                  <a:schemeClr val="dk2"/>
                </a:solidFill>
              </a:defRPr>
            </a:lvl7pPr>
            <a:lvl8pPr lvl="7">
              <a:lnSpc>
                <a:spcPct val="115000"/>
              </a:lnSpc>
              <a:spcBef>
                <a:spcPts val="0"/>
              </a:spcBef>
              <a:spcAft>
                <a:spcPts val="8500"/>
              </a:spcAft>
              <a:buClr>
                <a:schemeClr val="dk2"/>
              </a:buClr>
              <a:buSzPct val="100000"/>
              <a:defRPr sz="7400">
                <a:solidFill>
                  <a:schemeClr val="dk2"/>
                </a:solidFill>
              </a:defRPr>
            </a:lvl8pPr>
            <a:lvl9pPr lvl="8">
              <a:lnSpc>
                <a:spcPct val="115000"/>
              </a:lnSpc>
              <a:spcBef>
                <a:spcPts val="0"/>
              </a:spcBef>
              <a:spcAft>
                <a:spcPts val="8500"/>
              </a:spcAft>
              <a:buClr>
                <a:schemeClr val="dk2"/>
              </a:buClr>
              <a:buSzPct val="100000"/>
              <a:defRPr sz="7400">
                <a:solidFill>
                  <a:schemeClr val="dk2"/>
                </a:solidFill>
              </a:defRPr>
            </a:lvl9pPr>
          </a:lstStyle>
          <a:p/>
        </p:txBody>
      </p:sp>
      <p:sp>
        <p:nvSpPr>
          <p:cNvPr id="8" name="Shape 8"/>
          <p:cNvSpPr txBox="1"/>
          <p:nvPr>
            <p:ph idx="12" type="sldNum"/>
          </p:nvPr>
        </p:nvSpPr>
        <p:spPr>
          <a:xfrm>
            <a:off x="37278814" y="33160652"/>
            <a:ext cx="2414400" cy="2799000"/>
          </a:xfrm>
          <a:prstGeom prst="rect">
            <a:avLst/>
          </a:prstGeom>
          <a:noFill/>
          <a:ln>
            <a:noFill/>
          </a:ln>
        </p:spPr>
        <p:txBody>
          <a:bodyPr anchorCtr="0" anchor="ctr" bIns="484900" lIns="484900" rIns="484900" tIns="484900">
            <a:noAutofit/>
          </a:bodyPr>
          <a:lstStyle/>
          <a:p>
            <a:pPr lvl="0" algn="r">
              <a:spcBef>
                <a:spcPts val="0"/>
              </a:spcBef>
              <a:buNone/>
            </a:pPr>
            <a:fld id="{00000000-1234-1234-1234-123412341234}" type="slidenum">
              <a:rPr lang="en" sz="53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07.jpg"/><Relationship Id="rId10" Type="http://schemas.openxmlformats.org/officeDocument/2006/relationships/image" Target="../media/image06.jpg"/><Relationship Id="rId13" Type="http://schemas.openxmlformats.org/officeDocument/2006/relationships/image" Target="../media/image04.png"/><Relationship Id="rId12" Type="http://schemas.openxmlformats.org/officeDocument/2006/relationships/image" Target="../media/image0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02.png"/><Relationship Id="rId9" Type="http://schemas.openxmlformats.org/officeDocument/2006/relationships/image" Target="../media/image08.jpg"/><Relationship Id="rId5" Type="http://schemas.openxmlformats.org/officeDocument/2006/relationships/image" Target="../media/image01.png"/><Relationship Id="rId6" Type="http://schemas.openxmlformats.org/officeDocument/2006/relationships/image" Target="../media/image00.png"/><Relationship Id="rId7" Type="http://schemas.openxmlformats.org/officeDocument/2006/relationships/hyperlink" Target="http://www.sciencedirect.com/science/article/pii/S0044848699001143" TargetMode="External"/><Relationship Id="rId8" Type="http://schemas.openxmlformats.org/officeDocument/2006/relationships/image" Target="../media/image0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32142330" y="776177"/>
            <a:ext cx="5944222" cy="5913603"/>
          </a:xfrm>
          <a:prstGeom prst="rect">
            <a:avLst/>
          </a:prstGeom>
          <a:noFill/>
          <a:ln>
            <a:noFill/>
          </a:ln>
        </p:spPr>
      </p:pic>
      <p:pic>
        <p:nvPicPr>
          <p:cNvPr id="55" name="Shape 55"/>
          <p:cNvPicPr preferRelativeResize="0"/>
          <p:nvPr/>
        </p:nvPicPr>
        <p:blipFill>
          <a:blip r:embed="rId4">
            <a:alphaModFix/>
          </a:blip>
          <a:stretch>
            <a:fillRect/>
          </a:stretch>
        </p:blipFill>
        <p:spPr>
          <a:xfrm>
            <a:off x="8784837" y="776174"/>
            <a:ext cx="21729774" cy="5913599"/>
          </a:xfrm>
          <a:prstGeom prst="rect">
            <a:avLst/>
          </a:prstGeom>
          <a:noFill/>
          <a:ln>
            <a:noFill/>
          </a:ln>
        </p:spPr>
      </p:pic>
      <p:pic>
        <p:nvPicPr>
          <p:cNvPr id="56" name="Shape 56"/>
          <p:cNvPicPr preferRelativeResize="0"/>
          <p:nvPr/>
        </p:nvPicPr>
        <p:blipFill>
          <a:blip r:embed="rId5">
            <a:alphaModFix/>
          </a:blip>
          <a:stretch>
            <a:fillRect/>
          </a:stretch>
        </p:blipFill>
        <p:spPr>
          <a:xfrm>
            <a:off x="454739" y="12577229"/>
            <a:ext cx="10935209" cy="10771555"/>
          </a:xfrm>
          <a:prstGeom prst="rect">
            <a:avLst/>
          </a:prstGeom>
          <a:noFill/>
          <a:ln>
            <a:noFill/>
          </a:ln>
        </p:spPr>
      </p:pic>
      <p:pic>
        <p:nvPicPr>
          <p:cNvPr id="57" name="Shape 57"/>
          <p:cNvPicPr preferRelativeResize="0"/>
          <p:nvPr/>
        </p:nvPicPr>
        <p:blipFill>
          <a:blip r:embed="rId6">
            <a:alphaModFix/>
          </a:blip>
          <a:stretch>
            <a:fillRect/>
          </a:stretch>
        </p:blipFill>
        <p:spPr>
          <a:xfrm>
            <a:off x="12166975" y="12536550"/>
            <a:ext cx="13601025" cy="22241850"/>
          </a:xfrm>
          <a:prstGeom prst="rect">
            <a:avLst/>
          </a:prstGeom>
          <a:noFill/>
          <a:ln>
            <a:noFill/>
          </a:ln>
        </p:spPr>
      </p:pic>
      <p:sp>
        <p:nvSpPr>
          <p:cNvPr id="58" name="Shape 58"/>
          <p:cNvSpPr txBox="1"/>
          <p:nvPr/>
        </p:nvSpPr>
        <p:spPr>
          <a:xfrm>
            <a:off x="8542824" y="1392647"/>
            <a:ext cx="22213800" cy="5106600"/>
          </a:xfrm>
          <a:prstGeom prst="rect">
            <a:avLst/>
          </a:prstGeom>
          <a:noFill/>
          <a:ln>
            <a:noFill/>
          </a:ln>
        </p:spPr>
        <p:txBody>
          <a:bodyPr anchorCtr="0" anchor="t" bIns="484900" lIns="484900" rIns="484900" tIns="484900">
            <a:noAutofit/>
          </a:bodyPr>
          <a:lstStyle/>
          <a:p>
            <a:pPr lvl="0" algn="ctr">
              <a:spcBef>
                <a:spcPts val="0"/>
              </a:spcBef>
              <a:buNone/>
            </a:pPr>
            <a:r>
              <a:rPr b="1" lang="en" sz="7000"/>
              <a:t>The Effect of Water Levels on </a:t>
            </a:r>
            <a:r>
              <a:rPr b="1" lang="en" sz="7000"/>
              <a:t>Crayfish Aggression </a:t>
            </a:r>
          </a:p>
          <a:p>
            <a:pPr lvl="0" algn="ctr">
              <a:spcBef>
                <a:spcPts val="0"/>
              </a:spcBef>
              <a:buNone/>
            </a:pPr>
            <a:r>
              <a:rPr lang="en" sz="6000"/>
              <a:t>Presented by: Sarah Blase, Emory Johnson, Bessie Yang </a:t>
            </a:r>
          </a:p>
          <a:p>
            <a:pPr lvl="0" algn="ctr">
              <a:spcBef>
                <a:spcPts val="0"/>
              </a:spcBef>
              <a:buNone/>
            </a:pPr>
            <a:r>
              <a:rPr lang="en" sz="6000"/>
              <a:t>Pepperdine University, Malibu, CA</a:t>
            </a:r>
          </a:p>
        </p:txBody>
      </p:sp>
      <p:pic>
        <p:nvPicPr>
          <p:cNvPr id="59" name="Shape 59"/>
          <p:cNvPicPr preferRelativeResize="0"/>
          <p:nvPr/>
        </p:nvPicPr>
        <p:blipFill>
          <a:blip r:embed="rId5">
            <a:alphaModFix/>
          </a:blip>
          <a:stretch>
            <a:fillRect/>
          </a:stretch>
        </p:blipFill>
        <p:spPr>
          <a:xfrm flipH="1">
            <a:off x="464843" y="24231174"/>
            <a:ext cx="10935199" cy="10609025"/>
          </a:xfrm>
          <a:prstGeom prst="rect">
            <a:avLst/>
          </a:prstGeom>
          <a:noFill/>
          <a:ln>
            <a:noFill/>
          </a:ln>
        </p:spPr>
      </p:pic>
      <p:pic>
        <p:nvPicPr>
          <p:cNvPr id="60" name="Shape 60"/>
          <p:cNvPicPr preferRelativeResize="0"/>
          <p:nvPr/>
        </p:nvPicPr>
        <p:blipFill>
          <a:blip r:embed="rId5">
            <a:alphaModFix/>
          </a:blip>
          <a:stretch>
            <a:fillRect/>
          </a:stretch>
        </p:blipFill>
        <p:spPr>
          <a:xfrm>
            <a:off x="26529800" y="16298474"/>
            <a:ext cx="12647012" cy="12457724"/>
          </a:xfrm>
          <a:prstGeom prst="rect">
            <a:avLst/>
          </a:prstGeom>
          <a:noFill/>
          <a:ln>
            <a:noFill/>
          </a:ln>
        </p:spPr>
      </p:pic>
      <p:pic>
        <p:nvPicPr>
          <p:cNvPr id="61" name="Shape 61"/>
          <p:cNvPicPr preferRelativeResize="0"/>
          <p:nvPr/>
        </p:nvPicPr>
        <p:blipFill>
          <a:blip r:embed="rId5">
            <a:alphaModFix/>
          </a:blip>
          <a:stretch>
            <a:fillRect/>
          </a:stretch>
        </p:blipFill>
        <p:spPr>
          <a:xfrm>
            <a:off x="28578784" y="29497592"/>
            <a:ext cx="8238023" cy="5239456"/>
          </a:xfrm>
          <a:prstGeom prst="rect">
            <a:avLst/>
          </a:prstGeom>
          <a:noFill/>
          <a:ln>
            <a:noFill/>
          </a:ln>
        </p:spPr>
      </p:pic>
      <p:sp>
        <p:nvSpPr>
          <p:cNvPr id="62" name="Shape 62"/>
          <p:cNvSpPr txBox="1"/>
          <p:nvPr/>
        </p:nvSpPr>
        <p:spPr>
          <a:xfrm>
            <a:off x="-16132375" y="24174650"/>
            <a:ext cx="2171400" cy="209700"/>
          </a:xfrm>
          <a:prstGeom prst="rect">
            <a:avLst/>
          </a:prstGeom>
          <a:noFill/>
          <a:ln>
            <a:noFill/>
          </a:ln>
        </p:spPr>
        <p:txBody>
          <a:bodyPr anchorCtr="0" anchor="t" bIns="484900" lIns="484900" rIns="484900" tIns="484900">
            <a:noAutofit/>
          </a:bodyPr>
          <a:lstStyle/>
          <a:p>
            <a:pPr lvl="0">
              <a:spcBef>
                <a:spcPts val="0"/>
              </a:spcBef>
              <a:buNone/>
            </a:pPr>
            <a:r>
              <a:t/>
            </a:r>
            <a:endParaRPr/>
          </a:p>
        </p:txBody>
      </p:sp>
      <p:sp>
        <p:nvSpPr>
          <p:cNvPr id="63" name="Shape 63"/>
          <p:cNvSpPr txBox="1"/>
          <p:nvPr/>
        </p:nvSpPr>
        <p:spPr>
          <a:xfrm>
            <a:off x="397200" y="12374750"/>
            <a:ext cx="11224800" cy="10771500"/>
          </a:xfrm>
          <a:prstGeom prst="rect">
            <a:avLst/>
          </a:prstGeom>
          <a:noFill/>
          <a:ln>
            <a:noFill/>
          </a:ln>
        </p:spPr>
        <p:txBody>
          <a:bodyPr anchorCtr="0" anchor="t" bIns="484900" lIns="484900" rIns="484900" tIns="484900">
            <a:noAutofit/>
          </a:bodyPr>
          <a:lstStyle/>
          <a:p>
            <a:pPr indent="2425700" lvl="0" rtl="0" algn="l">
              <a:spcBef>
                <a:spcPts val="0"/>
              </a:spcBef>
              <a:buNone/>
            </a:pPr>
            <a:r>
              <a:rPr b="1" lang="en" sz="7400"/>
              <a:t> </a:t>
            </a:r>
            <a:r>
              <a:rPr b="1" lang="en" sz="6000"/>
              <a:t>Introduction</a:t>
            </a:r>
            <a:r>
              <a:rPr lang="en" sz="6000"/>
              <a:t> </a:t>
            </a:r>
          </a:p>
          <a:p>
            <a:pPr indent="-69850" lvl="0" marL="0" rtl="0" algn="l">
              <a:lnSpc>
                <a:spcPct val="100000"/>
              </a:lnSpc>
              <a:spcBef>
                <a:spcPts val="0"/>
              </a:spcBef>
              <a:buClr>
                <a:schemeClr val="dk1"/>
              </a:buClr>
              <a:buFont typeface="Arial"/>
              <a:buNone/>
            </a:pPr>
            <a:r>
              <a:t/>
            </a:r>
            <a:endParaRPr sz="3000">
              <a:solidFill>
                <a:schemeClr val="dk1"/>
              </a:solidFill>
            </a:endParaRPr>
          </a:p>
          <a:p>
            <a:pPr indent="-69850" lvl="0" marL="0" rtl="0" algn="l">
              <a:lnSpc>
                <a:spcPct val="100000"/>
              </a:lnSpc>
              <a:spcBef>
                <a:spcPts val="0"/>
              </a:spcBef>
              <a:buClr>
                <a:schemeClr val="dk1"/>
              </a:buClr>
              <a:buSzPct val="36666"/>
              <a:buFont typeface="Arial"/>
              <a:buNone/>
            </a:pPr>
            <a:r>
              <a:rPr lang="en" sz="3000">
                <a:solidFill>
                  <a:schemeClr val="dk1"/>
                </a:solidFill>
              </a:rPr>
              <a:t>The Santa Monica Mountains are located in southern California where there is currently a drought.The geological and weather factors significantly affect the local streams water level. When there is a drought, the water level will be low. Some researchers show that crayfish prefer to make their habitats in slow moving  streams with the standard water level (Baird,2006). Therefore, the changes in water level could affect the behavior, specifically the aggression levels of crayfish. A major component of aggression arises from territoriality (Figler, 1999). With a lower water level, crayfish may feel stress from the environment which can lead them to fight with the other crayfish for more space. Crayfish aggression also reduces as the complexity of the environment increases (Bovbjerg, 1956). Flooding may bring vegetation, rocks, and sand from upstream, therefore, increasing the complexity of the habitat. When the environment becomes non-ideal, it could cause them to act more aggressively and lead to more damages for the ecosystem. </a:t>
            </a:r>
          </a:p>
          <a:p>
            <a:pPr indent="0" lvl="0" marL="0" algn="l">
              <a:lnSpc>
                <a:spcPct val="100000"/>
              </a:lnSpc>
              <a:spcBef>
                <a:spcPts val="0"/>
              </a:spcBef>
              <a:buNone/>
            </a:pPr>
            <a:r>
              <a:rPr lang="en" sz="6400">
                <a:solidFill>
                  <a:schemeClr val="dk1"/>
                </a:solidFill>
                <a:latin typeface="Times New Roman"/>
                <a:ea typeface="Times New Roman"/>
                <a:cs typeface="Times New Roman"/>
                <a:sym typeface="Times New Roman"/>
              </a:rPr>
              <a:t>  </a:t>
            </a:r>
          </a:p>
        </p:txBody>
      </p:sp>
      <p:sp>
        <p:nvSpPr>
          <p:cNvPr id="64" name="Shape 64"/>
          <p:cNvSpPr txBox="1"/>
          <p:nvPr/>
        </p:nvSpPr>
        <p:spPr>
          <a:xfrm>
            <a:off x="537350" y="23756380"/>
            <a:ext cx="10770000" cy="6178500"/>
          </a:xfrm>
          <a:prstGeom prst="rect">
            <a:avLst/>
          </a:prstGeom>
          <a:noFill/>
          <a:ln>
            <a:noFill/>
          </a:ln>
        </p:spPr>
        <p:txBody>
          <a:bodyPr anchorCtr="0" anchor="t" bIns="484900" lIns="484900" rIns="484900" tIns="484900">
            <a:noAutofit/>
          </a:bodyPr>
          <a:lstStyle/>
          <a:p>
            <a:pPr lvl="0">
              <a:spcBef>
                <a:spcPts val="0"/>
              </a:spcBef>
              <a:buNone/>
            </a:pPr>
            <a:r>
              <a:rPr b="1" lang="en" sz="7400"/>
              <a:t>         </a:t>
            </a:r>
            <a:r>
              <a:rPr b="1" lang="en" sz="6000"/>
              <a:t>   Methods</a:t>
            </a:r>
          </a:p>
          <a:p>
            <a:pPr indent="-419100" lvl="0" marL="457200" rtl="0">
              <a:spcBef>
                <a:spcPts val="0"/>
              </a:spcBef>
              <a:buClr>
                <a:schemeClr val="dk1"/>
              </a:buClr>
              <a:buSzPct val="100000"/>
              <a:buChar char="●"/>
            </a:pPr>
            <a:r>
              <a:rPr lang="en" sz="3000">
                <a:solidFill>
                  <a:schemeClr val="dk1"/>
                </a:solidFill>
              </a:rPr>
              <a:t>10 pairs of same size and sex crayfish</a:t>
            </a:r>
          </a:p>
          <a:p>
            <a:pPr indent="-419100" lvl="0" marL="457200" rtl="0">
              <a:spcBef>
                <a:spcPts val="0"/>
              </a:spcBef>
              <a:buClr>
                <a:schemeClr val="dk1"/>
              </a:buClr>
              <a:buSzPct val="100000"/>
              <a:buChar char="●"/>
            </a:pPr>
            <a:r>
              <a:rPr lang="en" sz="3000">
                <a:solidFill>
                  <a:schemeClr val="dk1"/>
                </a:solidFill>
              </a:rPr>
              <a:t>Each pair has a different size compared to other pairs  </a:t>
            </a:r>
          </a:p>
          <a:p>
            <a:pPr indent="-419100" lvl="0" marL="457200" rtl="0">
              <a:spcBef>
                <a:spcPts val="0"/>
              </a:spcBef>
              <a:buClr>
                <a:schemeClr val="dk1"/>
              </a:buClr>
              <a:buSzPct val="100000"/>
              <a:buChar char="●"/>
            </a:pPr>
            <a:r>
              <a:rPr lang="en" sz="3000">
                <a:solidFill>
                  <a:schemeClr val="dk1"/>
                </a:solidFill>
              </a:rPr>
              <a:t>3 containers with different water levels corresponding to amount of crayfish covered: half covered, covered, and double covered </a:t>
            </a:r>
          </a:p>
          <a:p>
            <a:pPr indent="-419100" lvl="0" marL="457200" rtl="0">
              <a:spcBef>
                <a:spcPts val="0"/>
              </a:spcBef>
              <a:buClr>
                <a:schemeClr val="dk1"/>
              </a:buClr>
              <a:buSzPct val="100000"/>
              <a:buChar char="●"/>
            </a:pPr>
            <a:r>
              <a:rPr lang="en" sz="3000">
                <a:solidFill>
                  <a:schemeClr val="dk1"/>
                </a:solidFill>
              </a:rPr>
              <a:t>Observe and record the number of aggressive interactions between each pair of crayfish at different water levels </a:t>
            </a:r>
          </a:p>
          <a:p>
            <a:pPr indent="-419100" lvl="0" marL="457200" rtl="0">
              <a:spcBef>
                <a:spcPts val="0"/>
              </a:spcBef>
              <a:buClr>
                <a:schemeClr val="dk1"/>
              </a:buClr>
              <a:buSzPct val="100000"/>
              <a:buChar char="●"/>
            </a:pPr>
            <a:r>
              <a:rPr lang="en" sz="3000">
                <a:solidFill>
                  <a:schemeClr val="dk1"/>
                </a:solidFill>
              </a:rPr>
              <a:t>Compare the data from the observations </a:t>
            </a:r>
          </a:p>
          <a:p>
            <a:pPr lvl="0" rtl="0">
              <a:spcBef>
                <a:spcPts val="0"/>
              </a:spcBef>
              <a:buNone/>
            </a:pPr>
            <a:r>
              <a:t/>
            </a:r>
            <a:endParaRPr sz="2000">
              <a:solidFill>
                <a:schemeClr val="dk1"/>
              </a:solidFill>
            </a:endParaRPr>
          </a:p>
          <a:p>
            <a:pPr lvl="0" rtl="0">
              <a:spcBef>
                <a:spcPts val="0"/>
              </a:spcBef>
              <a:buClr>
                <a:schemeClr val="dk1"/>
              </a:buClr>
              <a:buSzPct val="36666"/>
              <a:buFont typeface="Arial"/>
              <a:buNone/>
            </a:pPr>
            <a:r>
              <a:rPr lang="en" sz="3000">
                <a:solidFill>
                  <a:schemeClr val="dk1"/>
                </a:solidFill>
              </a:rPr>
              <a:t>											</a:t>
            </a:r>
          </a:p>
        </p:txBody>
      </p:sp>
      <p:sp>
        <p:nvSpPr>
          <p:cNvPr id="65" name="Shape 65"/>
          <p:cNvSpPr txBox="1"/>
          <p:nvPr/>
        </p:nvSpPr>
        <p:spPr>
          <a:xfrm>
            <a:off x="12338500" y="12908150"/>
            <a:ext cx="13601100" cy="22516800"/>
          </a:xfrm>
          <a:prstGeom prst="rect">
            <a:avLst/>
          </a:prstGeom>
          <a:noFill/>
          <a:ln>
            <a:noFill/>
          </a:ln>
        </p:spPr>
        <p:txBody>
          <a:bodyPr anchorCtr="0" anchor="t" bIns="484900" lIns="484900" rIns="484900" tIns="484900">
            <a:noAutofit/>
          </a:bodyPr>
          <a:lstStyle/>
          <a:p>
            <a:pPr lvl="0" algn="ctr">
              <a:spcBef>
                <a:spcPts val="0"/>
              </a:spcBef>
              <a:buNone/>
            </a:pPr>
            <a:r>
              <a:rPr b="1" lang="en" sz="6000"/>
              <a:t>Results</a:t>
            </a:r>
          </a:p>
          <a:p>
            <a:pPr lvl="0">
              <a:spcBef>
                <a:spcPts val="0"/>
              </a:spcBef>
              <a:buNone/>
            </a:pPr>
            <a:r>
              <a:t/>
            </a:r>
            <a:endParaRPr b="1" sz="6000"/>
          </a:p>
          <a:p>
            <a:pPr lvl="0">
              <a:spcBef>
                <a:spcPts val="0"/>
              </a:spcBef>
              <a:buNone/>
            </a:pPr>
            <a:r>
              <a:t/>
            </a:r>
            <a:endParaRPr b="1" sz="6000"/>
          </a:p>
          <a:p>
            <a:pPr lvl="0">
              <a:spcBef>
                <a:spcPts val="0"/>
              </a:spcBef>
              <a:buNone/>
            </a:pPr>
            <a:r>
              <a:t/>
            </a:r>
            <a:endParaRPr b="1" sz="6000"/>
          </a:p>
          <a:p>
            <a:pPr lvl="0">
              <a:spcBef>
                <a:spcPts val="0"/>
              </a:spcBef>
              <a:buNone/>
            </a:pPr>
            <a:r>
              <a:t/>
            </a:r>
            <a:endParaRPr b="1" sz="6000"/>
          </a:p>
          <a:p>
            <a:pPr lvl="0">
              <a:spcBef>
                <a:spcPts val="0"/>
              </a:spcBef>
              <a:buNone/>
            </a:pPr>
            <a:r>
              <a:t/>
            </a:r>
            <a:endParaRPr b="1" sz="6000"/>
          </a:p>
          <a:p>
            <a:pPr lvl="0">
              <a:spcBef>
                <a:spcPts val="0"/>
              </a:spcBef>
              <a:buNone/>
            </a:pPr>
            <a:r>
              <a:t/>
            </a:r>
            <a:endParaRPr b="1" sz="6000"/>
          </a:p>
          <a:p>
            <a:pPr lvl="0">
              <a:spcBef>
                <a:spcPts val="0"/>
              </a:spcBef>
              <a:buNone/>
            </a:pPr>
            <a:r>
              <a:t/>
            </a:r>
            <a:endParaRPr b="1" sz="6000"/>
          </a:p>
          <a:p>
            <a:pPr lvl="0">
              <a:spcBef>
                <a:spcPts val="0"/>
              </a:spcBef>
              <a:buNone/>
            </a:pPr>
            <a:r>
              <a:rPr b="1" lang="en" sz="3000"/>
              <a:t>Figure 1: The average number of aggressive interactions in our containers </a:t>
            </a:r>
          </a:p>
          <a:p>
            <a:pPr lvl="0">
              <a:spcBef>
                <a:spcPts val="0"/>
              </a:spcBef>
              <a:buNone/>
            </a:pPr>
            <a:r>
              <a:t/>
            </a:r>
            <a:endParaRPr sz="3000"/>
          </a:p>
          <a:p>
            <a:pPr indent="-419100" lvl="0" marL="457200" rtl="0">
              <a:spcBef>
                <a:spcPts val="0"/>
              </a:spcBef>
              <a:buSzPct val="100000"/>
              <a:buChar char="●"/>
            </a:pPr>
            <a:r>
              <a:rPr lang="en" sz="3000"/>
              <a:t>To </a:t>
            </a:r>
            <a:r>
              <a:rPr lang="en" sz="3000"/>
              <a:t>quantify</a:t>
            </a:r>
            <a:r>
              <a:rPr lang="en" sz="3000"/>
              <a:t> our data we used a One-Way ANOVA test</a:t>
            </a:r>
          </a:p>
          <a:p>
            <a:pPr indent="-419100" lvl="0" marL="457200" rtl="0">
              <a:spcBef>
                <a:spcPts val="0"/>
              </a:spcBef>
              <a:buSzPct val="100000"/>
              <a:buChar char="●"/>
            </a:pPr>
            <a:r>
              <a:rPr lang="en" sz="3000"/>
              <a:t>F = 0.37 the corresponding p = 0.69 </a:t>
            </a:r>
          </a:p>
          <a:p>
            <a:pPr indent="-419100" lvl="0" marL="457200" rtl="0">
              <a:spcBef>
                <a:spcPts val="0"/>
              </a:spcBef>
              <a:buSzPct val="100000"/>
              <a:buChar char="●"/>
            </a:pPr>
            <a:r>
              <a:rPr lang="en" sz="3000"/>
              <a:t>p =0.69 &gt; 0.05= Α</a:t>
            </a:r>
          </a:p>
          <a:p>
            <a:pPr indent="-419100" lvl="0" marL="457200" rtl="0">
              <a:spcBef>
                <a:spcPts val="0"/>
              </a:spcBef>
              <a:buSzPct val="100000"/>
              <a:buChar char="●"/>
            </a:pPr>
            <a:r>
              <a:rPr lang="en" sz="3000"/>
              <a:t>Therefore we reject the alternate hypothesis and fail to reject the null </a:t>
            </a:r>
          </a:p>
          <a:p>
            <a:pPr indent="-419100" lvl="0" marL="457200" rtl="0">
              <a:spcBef>
                <a:spcPts val="0"/>
              </a:spcBef>
              <a:buSzPct val="100000"/>
              <a:buChar char="●"/>
            </a:pPr>
            <a:r>
              <a:rPr lang="en" sz="3000"/>
              <a:t>The null states that water level will have no difference on aggressive behavior of crayfish </a:t>
            </a:r>
          </a:p>
          <a:p>
            <a:pPr lvl="0" rtl="0">
              <a:spcBef>
                <a:spcPts val="0"/>
              </a:spcBef>
              <a:buNone/>
            </a:pPr>
            <a:r>
              <a:t/>
            </a:r>
            <a:endParaRPr sz="3000"/>
          </a:p>
          <a:p>
            <a:pPr lvl="0">
              <a:spcBef>
                <a:spcPts val="0"/>
              </a:spcBef>
              <a:buNone/>
            </a:pPr>
            <a:r>
              <a:rPr b="1" lang="en" sz="3000"/>
              <a:t>Figure 2: This graph depicts the number of trials for each water level, and the aggressive interactions for each level </a:t>
            </a:r>
          </a:p>
        </p:txBody>
      </p:sp>
      <p:sp>
        <p:nvSpPr>
          <p:cNvPr id="66" name="Shape 66"/>
          <p:cNvSpPr txBox="1"/>
          <p:nvPr/>
        </p:nvSpPr>
        <p:spPr>
          <a:xfrm>
            <a:off x="26656100" y="16088225"/>
            <a:ext cx="12336000" cy="11938500"/>
          </a:xfrm>
          <a:prstGeom prst="rect">
            <a:avLst/>
          </a:prstGeom>
          <a:noFill/>
          <a:ln>
            <a:noFill/>
          </a:ln>
        </p:spPr>
        <p:txBody>
          <a:bodyPr anchorCtr="0" anchor="t" bIns="484900" lIns="484900" rIns="484900" tIns="484900">
            <a:noAutofit/>
          </a:bodyPr>
          <a:lstStyle/>
          <a:p>
            <a:pPr lvl="0" algn="ctr">
              <a:spcBef>
                <a:spcPts val="0"/>
              </a:spcBef>
              <a:buNone/>
            </a:pPr>
            <a:r>
              <a:rPr b="1" lang="en" sz="7400"/>
              <a:t>  </a:t>
            </a:r>
            <a:r>
              <a:rPr b="1" lang="en" sz="6000"/>
              <a:t>Discussion</a:t>
            </a:r>
          </a:p>
          <a:p>
            <a:pPr lvl="0">
              <a:spcBef>
                <a:spcPts val="0"/>
              </a:spcBef>
              <a:buNone/>
            </a:pPr>
            <a:r>
              <a:rPr lang="en" sz="3000">
                <a:solidFill>
                  <a:schemeClr val="dk1"/>
                </a:solidFill>
              </a:rPr>
              <a:t>By understanding the connections between crayfish aggression and environmental factors, we can develop a way of controlling the growing population of crayfish, and, therefore, lower their role in destruction of biodiversity. If we can stumble upon the crucial limiting habitual reagent on crayfish behavioral patterns, we can take advantage of the discovery and use it for our benefits. We can develop a way to reduce the population growth of </a:t>
            </a:r>
            <a:r>
              <a:rPr i="1" lang="en" sz="3000">
                <a:solidFill>
                  <a:schemeClr val="dk1"/>
                </a:solidFill>
              </a:rPr>
              <a:t>Procambarus clarkii</a:t>
            </a:r>
            <a:r>
              <a:rPr lang="en" sz="3000">
                <a:solidFill>
                  <a:schemeClr val="dk1"/>
                </a:solidFill>
              </a:rPr>
              <a:t> and rebuild the ecosystems. The understanding of the relationship between changes in habitual factors and the changes in invasive species behavioral patterns would work towards  biodiversity damage control and help  regulate the environment. Once we know the habitual limiting factors, we can modify the environment to control the invasive species. For example, if the experiment shows that the amount of precipitation  will directly change the behavioral patterns of </a:t>
            </a:r>
            <a:r>
              <a:rPr i="1" lang="en" sz="3000">
                <a:solidFill>
                  <a:schemeClr val="dk1"/>
                </a:solidFill>
              </a:rPr>
              <a:t>Procambarus clarkii</a:t>
            </a:r>
            <a:r>
              <a:rPr lang="en" sz="3000">
                <a:solidFill>
                  <a:schemeClr val="dk1"/>
                </a:solidFill>
              </a:rPr>
              <a:t>, we can lower the water level in currently occupied streams to draw out  aggressive behavior between crayfish or any other outcome that we desire. We can apply this connection to develop technologies to make the ecosystem more suitable for certain endangered species. We can also use this link for the recreation of inhabitable environments that have been heavily disfigured by invasive species. In conclusion, this experiment will help further advance us in the path of building a safer, more stable biodiverse community.</a:t>
            </a:r>
          </a:p>
        </p:txBody>
      </p:sp>
      <p:sp>
        <p:nvSpPr>
          <p:cNvPr id="67" name="Shape 67"/>
          <p:cNvSpPr txBox="1"/>
          <p:nvPr/>
        </p:nvSpPr>
        <p:spPr>
          <a:xfrm>
            <a:off x="28776450" y="29440450"/>
            <a:ext cx="8153700" cy="209700"/>
          </a:xfrm>
          <a:prstGeom prst="rect">
            <a:avLst/>
          </a:prstGeom>
          <a:noFill/>
          <a:ln>
            <a:noFill/>
          </a:ln>
        </p:spPr>
        <p:txBody>
          <a:bodyPr anchorCtr="0" anchor="t" bIns="484900" lIns="484900" rIns="484900" tIns="484900">
            <a:noAutofit/>
          </a:bodyPr>
          <a:lstStyle/>
          <a:p>
            <a:pPr lvl="0" rtl="0" algn="ctr">
              <a:spcBef>
                <a:spcPts val="0"/>
              </a:spcBef>
              <a:buNone/>
            </a:pPr>
            <a:r>
              <a:rPr b="1" lang="en" sz="6000"/>
              <a:t>Literature Cited</a:t>
            </a:r>
          </a:p>
          <a:p>
            <a:pPr lvl="0">
              <a:spcBef>
                <a:spcPts val="0"/>
              </a:spcBef>
              <a:buClr>
                <a:schemeClr val="dk1"/>
              </a:buClr>
              <a:buSzPct val="290000"/>
              <a:buFont typeface="Arial"/>
              <a:buNone/>
            </a:pPr>
            <a:r>
              <a:rPr i="1" lang="en" sz="2000">
                <a:solidFill>
                  <a:schemeClr val="dk1"/>
                </a:solidFill>
                <a:latin typeface="Times New Roman"/>
                <a:ea typeface="Times New Roman"/>
                <a:cs typeface="Times New Roman"/>
                <a:sym typeface="Times New Roman"/>
              </a:rPr>
              <a:t> </a:t>
            </a:r>
            <a:r>
              <a:rPr baseline="30000" lang="en" sz="2000">
                <a:solidFill>
                  <a:schemeClr val="dk1"/>
                </a:solidFill>
                <a:latin typeface="Times New Roman"/>
                <a:ea typeface="Times New Roman"/>
                <a:cs typeface="Times New Roman"/>
                <a:sym typeface="Times New Roman"/>
              </a:rPr>
              <a:t>1</a:t>
            </a:r>
            <a:r>
              <a:rPr lang="en" sz="2000">
                <a:solidFill>
                  <a:schemeClr val="dk1"/>
                </a:solidFill>
                <a:latin typeface="Times New Roman"/>
                <a:ea typeface="Times New Roman"/>
                <a:cs typeface="Times New Roman"/>
                <a:sym typeface="Times New Roman"/>
              </a:rPr>
              <a:t>Figler, Michael, et. al. Shelter competition in juvenile red swamp crayfish (Procambarus clarkii): The influences of sex differences, relative size, and prior </a:t>
            </a:r>
          </a:p>
          <a:p>
            <a:pPr lvl="0">
              <a:spcBef>
                <a:spcPts val="0"/>
              </a:spcBef>
              <a:buClr>
                <a:schemeClr val="dk1"/>
              </a:buClr>
              <a:buSzPct val="290000"/>
              <a:buFont typeface="Arial"/>
              <a:buNone/>
            </a:pPr>
            <a:r>
              <a:rPr lang="en" sz="2000">
                <a:solidFill>
                  <a:schemeClr val="dk1"/>
                </a:solidFill>
                <a:latin typeface="Times New Roman"/>
                <a:ea typeface="Times New Roman"/>
                <a:cs typeface="Times New Roman"/>
                <a:sym typeface="Times New Roman"/>
              </a:rPr>
              <a:t>residence. (1999, July 15.). Retrieved November 22, 2016</a:t>
            </a:r>
          </a:p>
          <a:p>
            <a:pPr lvl="0">
              <a:spcBef>
                <a:spcPts val="0"/>
              </a:spcBef>
              <a:buClr>
                <a:schemeClr val="dk1"/>
              </a:buClr>
              <a:buSzPct val="290000"/>
              <a:buFont typeface="Arial"/>
              <a:buNone/>
            </a:pPr>
            <a:r>
              <a:rPr baseline="30000" lang="en" sz="2000">
                <a:solidFill>
                  <a:schemeClr val="dk1"/>
                </a:solidFill>
                <a:latin typeface="Times New Roman"/>
                <a:ea typeface="Times New Roman"/>
                <a:cs typeface="Times New Roman"/>
                <a:sym typeface="Times New Roman"/>
              </a:rPr>
              <a:t>2</a:t>
            </a:r>
            <a:r>
              <a:rPr lang="en" sz="2000">
                <a:solidFill>
                  <a:schemeClr val="dk1"/>
                </a:solidFill>
                <a:latin typeface="Times New Roman"/>
                <a:ea typeface="Times New Roman"/>
                <a:cs typeface="Times New Roman"/>
                <a:sym typeface="Times New Roman"/>
              </a:rPr>
              <a:t> Baird, Helena, et al.Reducing aggression between freshwater crayfish (Cherax destructor Clark: Decapoda, Parastacidae) by increasing habitat complexity. (2006, August 31). Retrieved November 22, 2016</a:t>
            </a:r>
          </a:p>
          <a:p>
            <a:pPr lvl="0">
              <a:spcBef>
                <a:spcPts val="0"/>
              </a:spcBef>
              <a:buClr>
                <a:schemeClr val="dk1"/>
              </a:buClr>
              <a:buSzPct val="290000"/>
              <a:buFont typeface="Arial"/>
              <a:buNone/>
            </a:pPr>
            <a:r>
              <a:rPr baseline="30000" lang="en" sz="2000">
                <a:solidFill>
                  <a:schemeClr val="dk1"/>
                </a:solidFill>
                <a:latin typeface="Times New Roman"/>
                <a:ea typeface="Times New Roman"/>
                <a:cs typeface="Times New Roman"/>
                <a:sym typeface="Times New Roman"/>
              </a:rPr>
              <a:t>3</a:t>
            </a:r>
            <a:r>
              <a:rPr lang="en" sz="2000">
                <a:solidFill>
                  <a:schemeClr val="dk1"/>
                </a:solidFill>
                <a:latin typeface="Times New Roman"/>
                <a:ea typeface="Times New Roman"/>
                <a:cs typeface="Times New Roman"/>
                <a:sym typeface="Times New Roman"/>
              </a:rPr>
              <a:t> Bovbjerg, Richard. V. (1956). Some Factors Affecting Aggressive Behavior in Crayfish. Physiological Zoology, 29(2), 127-136. doi:10.1086/physzool.29.2.30152201</a:t>
            </a:r>
          </a:p>
          <a:p>
            <a:pPr lvl="0">
              <a:spcBef>
                <a:spcPts val="0"/>
              </a:spcBef>
              <a:buClr>
                <a:schemeClr val="dk1"/>
              </a:buClr>
              <a:buFont typeface="Arial"/>
              <a:buNone/>
            </a:pPr>
            <a:r>
              <a:t/>
            </a:r>
            <a:endParaRPr sz="1100">
              <a:solidFill>
                <a:schemeClr val="dk1"/>
              </a:solidFill>
              <a:latin typeface="Times New Roman"/>
              <a:ea typeface="Times New Roman"/>
              <a:cs typeface="Times New Roman"/>
              <a:sym typeface="Times New Roman"/>
              <a:hlinkClick r:id="rId7"/>
            </a:endParaRPr>
          </a:p>
          <a:p>
            <a:pPr lvl="0">
              <a:spcBef>
                <a:spcPts val="0"/>
              </a:spcBef>
              <a:buClr>
                <a:schemeClr val="dk1"/>
              </a:buClr>
              <a:buFont typeface="Arial"/>
              <a:buNone/>
            </a:pPr>
            <a:r>
              <a:t/>
            </a:r>
            <a:endParaRPr sz="2000">
              <a:solidFill>
                <a:schemeClr val="dk1"/>
              </a:solidFill>
              <a:latin typeface="Times New Roman"/>
              <a:ea typeface="Times New Roman"/>
              <a:cs typeface="Times New Roman"/>
              <a:sym typeface="Times New Roman"/>
            </a:endParaRPr>
          </a:p>
          <a:p>
            <a:pPr lvl="0">
              <a:spcBef>
                <a:spcPts val="0"/>
              </a:spcBef>
              <a:buClr>
                <a:schemeClr val="dk1"/>
              </a:buClr>
              <a:buFont typeface="Arial"/>
              <a:buNone/>
            </a:pPr>
            <a:r>
              <a:t/>
            </a:r>
            <a:endParaRPr sz="2200">
              <a:solidFill>
                <a:schemeClr val="dk1"/>
              </a:solidFill>
              <a:latin typeface="Times New Roman"/>
              <a:ea typeface="Times New Roman"/>
              <a:cs typeface="Times New Roman"/>
              <a:sym typeface="Times New Roman"/>
            </a:endParaRPr>
          </a:p>
          <a:p>
            <a:pPr lvl="0">
              <a:spcBef>
                <a:spcPts val="0"/>
              </a:spcBef>
              <a:buNone/>
            </a:pPr>
            <a:r>
              <a:rPr lang="en" sz="2200"/>
              <a:t> </a:t>
            </a:r>
          </a:p>
        </p:txBody>
      </p:sp>
      <p:pic>
        <p:nvPicPr>
          <p:cNvPr id="68" name="Shape 68"/>
          <p:cNvPicPr preferRelativeResize="0"/>
          <p:nvPr/>
        </p:nvPicPr>
        <p:blipFill>
          <a:blip r:embed="rId4">
            <a:alphaModFix/>
          </a:blip>
          <a:stretch>
            <a:fillRect/>
          </a:stretch>
        </p:blipFill>
        <p:spPr>
          <a:xfrm>
            <a:off x="896525" y="7249000"/>
            <a:ext cx="37506398" cy="3822612"/>
          </a:xfrm>
          <a:prstGeom prst="rect">
            <a:avLst/>
          </a:prstGeom>
          <a:noFill/>
          <a:ln>
            <a:noFill/>
          </a:ln>
        </p:spPr>
      </p:pic>
      <p:sp>
        <p:nvSpPr>
          <p:cNvPr id="69" name="Shape 69"/>
          <p:cNvSpPr txBox="1"/>
          <p:nvPr/>
        </p:nvSpPr>
        <p:spPr>
          <a:xfrm>
            <a:off x="1626775" y="7405137"/>
            <a:ext cx="36045900" cy="3602400"/>
          </a:xfrm>
          <a:prstGeom prst="rect">
            <a:avLst/>
          </a:prstGeom>
          <a:noFill/>
          <a:ln>
            <a:noFill/>
          </a:ln>
        </p:spPr>
        <p:txBody>
          <a:bodyPr anchorCtr="0" anchor="t" bIns="91425" lIns="91425" rIns="91425" tIns="91425">
            <a:noAutofit/>
          </a:bodyPr>
          <a:lstStyle/>
          <a:p>
            <a:pPr lvl="0" rtl="0" algn="ctr">
              <a:spcBef>
                <a:spcPts val="0"/>
              </a:spcBef>
              <a:buNone/>
            </a:pPr>
            <a:r>
              <a:rPr b="1" lang="en" sz="6000"/>
              <a:t>Abstract</a:t>
            </a:r>
          </a:p>
          <a:p>
            <a:pPr lvl="0">
              <a:spcBef>
                <a:spcPts val="0"/>
              </a:spcBef>
              <a:buNone/>
            </a:pPr>
            <a:r>
              <a:rPr lang="en" sz="3000"/>
              <a:t>    Crayfish, </a:t>
            </a:r>
            <a:r>
              <a:rPr i="1" lang="en" sz="3000"/>
              <a:t>Procambarus clarkii</a:t>
            </a:r>
            <a:r>
              <a:rPr lang="en" sz="3000"/>
              <a:t> are an invasive species that have currently taken a foothold in the Santa Monica mountains and are threatening the native stream species. There is currently a severe drought occurring in the Santa Monica mountains. This drought is causing the reshaping of many aquatic environments in the area. The crayfish are a very aggressive species and adversely affect the habitat they inhabit, and because of this it is important to understand how these environmental changes affect crayfish behavior. It is expected that crayfish aggression will increase in lower water levels due to competition for space. We tested this by exposing crayfish pairs to different water levels and measuring their aggressive activity. It was found that water levels do not affect aggressive activity, so the water levels brought on by the drought will not alter the behavior of the crayfish.  </a:t>
            </a:r>
          </a:p>
        </p:txBody>
      </p:sp>
      <p:pic>
        <p:nvPicPr>
          <p:cNvPr descr="IMG_2109.JPG" id="70" name="Shape 70"/>
          <p:cNvPicPr preferRelativeResize="0"/>
          <p:nvPr/>
        </p:nvPicPr>
        <p:blipFill>
          <a:blip r:embed="rId8">
            <a:alphaModFix/>
          </a:blip>
          <a:stretch>
            <a:fillRect/>
          </a:stretch>
        </p:blipFill>
        <p:spPr>
          <a:xfrm>
            <a:off x="304800" y="412800"/>
            <a:ext cx="8238021" cy="6178515"/>
          </a:xfrm>
          <a:prstGeom prst="rect">
            <a:avLst/>
          </a:prstGeom>
          <a:noFill/>
          <a:ln>
            <a:noFill/>
          </a:ln>
        </p:spPr>
      </p:pic>
      <p:pic>
        <p:nvPicPr>
          <p:cNvPr descr="IMG_2110.JPG" id="71" name="Shape 71"/>
          <p:cNvPicPr preferRelativeResize="0"/>
          <p:nvPr/>
        </p:nvPicPr>
        <p:blipFill>
          <a:blip r:embed="rId9">
            <a:alphaModFix/>
          </a:blip>
          <a:stretch>
            <a:fillRect/>
          </a:stretch>
        </p:blipFill>
        <p:spPr>
          <a:xfrm flipH="1">
            <a:off x="1042071" y="29801824"/>
            <a:ext cx="5023468" cy="2885999"/>
          </a:xfrm>
          <a:prstGeom prst="rect">
            <a:avLst/>
          </a:prstGeom>
          <a:noFill/>
          <a:ln>
            <a:noFill/>
          </a:ln>
        </p:spPr>
      </p:pic>
      <p:pic>
        <p:nvPicPr>
          <p:cNvPr descr="IMG_1481.JPG" id="72" name="Shape 72"/>
          <p:cNvPicPr preferRelativeResize="0"/>
          <p:nvPr/>
        </p:nvPicPr>
        <p:blipFill>
          <a:blip r:embed="rId10">
            <a:alphaModFix/>
          </a:blip>
          <a:stretch>
            <a:fillRect/>
          </a:stretch>
        </p:blipFill>
        <p:spPr>
          <a:xfrm rot="-5400000">
            <a:off x="7373313" y="30671863"/>
            <a:ext cx="2647699" cy="4707024"/>
          </a:xfrm>
          <a:prstGeom prst="rect">
            <a:avLst/>
          </a:prstGeom>
          <a:noFill/>
          <a:ln>
            <a:noFill/>
          </a:ln>
        </p:spPr>
      </p:pic>
      <p:pic>
        <p:nvPicPr>
          <p:cNvPr id="73" name="Shape 73"/>
          <p:cNvPicPr preferRelativeResize="0"/>
          <p:nvPr/>
        </p:nvPicPr>
        <p:blipFill>
          <a:blip r:embed="rId4">
            <a:alphaModFix/>
          </a:blip>
          <a:stretch>
            <a:fillRect/>
          </a:stretch>
        </p:blipFill>
        <p:spPr>
          <a:xfrm>
            <a:off x="26656100" y="11991525"/>
            <a:ext cx="12647026" cy="3387050"/>
          </a:xfrm>
          <a:prstGeom prst="rect">
            <a:avLst/>
          </a:prstGeom>
          <a:noFill/>
          <a:ln>
            <a:noFill/>
          </a:ln>
        </p:spPr>
      </p:pic>
      <p:sp>
        <p:nvSpPr>
          <p:cNvPr id="74" name="Shape 74"/>
          <p:cNvSpPr txBox="1"/>
          <p:nvPr/>
        </p:nvSpPr>
        <p:spPr>
          <a:xfrm>
            <a:off x="27084000" y="12250500"/>
            <a:ext cx="11538600" cy="2424000"/>
          </a:xfrm>
          <a:prstGeom prst="rect">
            <a:avLst/>
          </a:prstGeom>
          <a:noFill/>
          <a:ln>
            <a:noFill/>
          </a:ln>
        </p:spPr>
        <p:txBody>
          <a:bodyPr anchorCtr="0" anchor="t" bIns="91425" lIns="91425" rIns="91425" tIns="91425">
            <a:noAutofit/>
          </a:bodyPr>
          <a:lstStyle/>
          <a:p>
            <a:pPr lvl="0" algn="ctr">
              <a:spcBef>
                <a:spcPts val="0"/>
              </a:spcBef>
              <a:buNone/>
            </a:pPr>
            <a:r>
              <a:rPr b="1" lang="en" sz="6000"/>
              <a:t>Hypotheses</a:t>
            </a:r>
          </a:p>
          <a:p>
            <a:pPr lvl="0">
              <a:spcBef>
                <a:spcPts val="0"/>
              </a:spcBef>
              <a:buNone/>
            </a:pPr>
            <a:r>
              <a:rPr lang="en" sz="3000"/>
              <a:t>Null Hypothesis</a:t>
            </a:r>
            <a:r>
              <a:rPr lang="en" sz="3000"/>
              <a:t>: Water level will have no effect on crayfish aggression </a:t>
            </a:r>
          </a:p>
          <a:p>
            <a:pPr lvl="0">
              <a:spcBef>
                <a:spcPts val="0"/>
              </a:spcBef>
              <a:buNone/>
            </a:pPr>
            <a:r>
              <a:rPr lang="en" sz="3000"/>
              <a:t>Alternate Hypothesis: Water level will have an effect on crayfish aggression </a:t>
            </a:r>
          </a:p>
        </p:txBody>
      </p:sp>
      <p:pic>
        <p:nvPicPr>
          <p:cNvPr descr="fc,220x200,white.u2.jpg" id="75" name="Shape 75"/>
          <p:cNvPicPr preferRelativeResize="0"/>
          <p:nvPr/>
        </p:nvPicPr>
        <p:blipFill>
          <a:blip r:embed="rId11">
            <a:alphaModFix/>
          </a:blip>
          <a:stretch>
            <a:fillRect/>
          </a:stretch>
        </p:blipFill>
        <p:spPr>
          <a:xfrm>
            <a:off x="40225" y="98700"/>
            <a:ext cx="8719250" cy="6954900"/>
          </a:xfrm>
          <a:prstGeom prst="rect">
            <a:avLst/>
          </a:prstGeom>
          <a:noFill/>
          <a:ln>
            <a:noFill/>
          </a:ln>
        </p:spPr>
      </p:pic>
      <p:sp>
        <p:nvSpPr>
          <p:cNvPr id="76" name="Shape 76"/>
          <p:cNvSpPr txBox="1"/>
          <p:nvPr/>
        </p:nvSpPr>
        <p:spPr>
          <a:xfrm>
            <a:off x="1276350" y="32977625"/>
            <a:ext cx="5023500" cy="1047900"/>
          </a:xfrm>
          <a:prstGeom prst="rect">
            <a:avLst/>
          </a:prstGeom>
          <a:noFill/>
          <a:ln>
            <a:noFill/>
          </a:ln>
        </p:spPr>
        <p:txBody>
          <a:bodyPr anchorCtr="0" anchor="t" bIns="91425" lIns="91425" rIns="91425" tIns="91425">
            <a:noAutofit/>
          </a:bodyPr>
          <a:lstStyle/>
          <a:p>
            <a:pPr lvl="0">
              <a:spcBef>
                <a:spcPts val="0"/>
              </a:spcBef>
              <a:buNone/>
            </a:pPr>
            <a:r>
              <a:rPr b="1" lang="en" sz="2400"/>
              <a:t>Image #</a:t>
            </a:r>
            <a:r>
              <a:rPr b="1" lang="en" sz="2400"/>
              <a:t>1 (above) : Crayfish in “covered” environment</a:t>
            </a:r>
          </a:p>
        </p:txBody>
      </p:sp>
      <p:sp>
        <p:nvSpPr>
          <p:cNvPr id="77" name="Shape 77"/>
          <p:cNvSpPr txBox="1"/>
          <p:nvPr/>
        </p:nvSpPr>
        <p:spPr>
          <a:xfrm>
            <a:off x="6802375" y="30418150"/>
            <a:ext cx="4248300" cy="800100"/>
          </a:xfrm>
          <a:prstGeom prst="rect">
            <a:avLst/>
          </a:prstGeom>
          <a:noFill/>
          <a:ln>
            <a:noFill/>
          </a:ln>
        </p:spPr>
        <p:txBody>
          <a:bodyPr anchorCtr="0" anchor="t" bIns="91425" lIns="91425" rIns="91425" tIns="91425">
            <a:noAutofit/>
          </a:bodyPr>
          <a:lstStyle/>
          <a:p>
            <a:pPr lvl="0">
              <a:spcBef>
                <a:spcPts val="0"/>
              </a:spcBef>
              <a:buNone/>
            </a:pPr>
            <a:r>
              <a:rPr b="1" lang="en" sz="2400"/>
              <a:t>Image # 2 (below) : Crayfish exhibiting aggressive behavior</a:t>
            </a:r>
          </a:p>
        </p:txBody>
      </p:sp>
      <p:sp>
        <p:nvSpPr>
          <p:cNvPr id="78" name="Shape 78"/>
          <p:cNvSpPr txBox="1"/>
          <p:nvPr/>
        </p:nvSpPr>
        <p:spPr>
          <a:xfrm flipH="1">
            <a:off x="23672800" y="27455225"/>
            <a:ext cx="2171400" cy="800100"/>
          </a:xfrm>
          <a:prstGeom prst="rect">
            <a:avLst/>
          </a:prstGeom>
          <a:noFill/>
          <a:ln>
            <a:noFill/>
          </a:ln>
        </p:spPr>
        <p:txBody>
          <a:bodyPr anchorCtr="0" anchor="t" bIns="91425" lIns="91425" rIns="91425" tIns="91425">
            <a:noAutofit/>
          </a:bodyPr>
          <a:lstStyle/>
          <a:p>
            <a:pPr lvl="0" rtl="0">
              <a:spcBef>
                <a:spcPts val="0"/>
              </a:spcBef>
              <a:buNone/>
            </a:pPr>
            <a:r>
              <a:t/>
            </a:r>
            <a:endParaRPr b="1" sz="1800"/>
          </a:p>
        </p:txBody>
      </p:sp>
      <p:pic>
        <p:nvPicPr>
          <p:cNvPr id="79" name="Shape 79"/>
          <p:cNvPicPr preferRelativeResize="0"/>
          <p:nvPr/>
        </p:nvPicPr>
        <p:blipFill>
          <a:blip r:embed="rId12">
            <a:alphaModFix/>
          </a:blip>
          <a:stretch>
            <a:fillRect/>
          </a:stretch>
        </p:blipFill>
        <p:spPr>
          <a:xfrm>
            <a:off x="13306600" y="14811138"/>
            <a:ext cx="11538599" cy="5898720"/>
          </a:xfrm>
          <a:prstGeom prst="rect">
            <a:avLst/>
          </a:prstGeom>
          <a:noFill/>
          <a:ln>
            <a:noFill/>
          </a:ln>
        </p:spPr>
      </p:pic>
      <p:pic>
        <p:nvPicPr>
          <p:cNvPr id="80" name="Shape 80"/>
          <p:cNvPicPr preferRelativeResize="0"/>
          <p:nvPr/>
        </p:nvPicPr>
        <p:blipFill>
          <a:blip r:embed="rId13">
            <a:alphaModFix/>
          </a:blip>
          <a:stretch>
            <a:fillRect/>
          </a:stretch>
        </p:blipFill>
        <p:spPr>
          <a:xfrm>
            <a:off x="13258775" y="26845454"/>
            <a:ext cx="11538599" cy="61321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