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Lst>
  <p:notesMasterIdLst>
    <p:notesMasterId r:id="rId4"/>
  </p:notesMasterIdLst>
  <p:handoutMasterIdLst>
    <p:handoutMasterId r:id="rId5"/>
  </p:handoutMasterIdLst>
  <p:sldIdLst>
    <p:sldId id="257" r:id="rId3"/>
  </p:sldIdLst>
  <p:sldSz cx="51206400" cy="32918400"/>
  <p:notesSz cx="6858000" cy="9144000"/>
  <p:defaultTextStyle>
    <a:defPPr>
      <a:defRPr lang="en-US"/>
    </a:defPPr>
    <a:lvl1pPr algn="l" defTabSz="4387850" rtl="0" fontAlgn="base">
      <a:spcBef>
        <a:spcPct val="0"/>
      </a:spcBef>
      <a:spcAft>
        <a:spcPct val="0"/>
      </a:spcAft>
      <a:defRPr sz="8600" kern="1200">
        <a:solidFill>
          <a:schemeClr val="tx1"/>
        </a:solidFill>
        <a:latin typeface="Calibri" charset="0"/>
        <a:ea typeface="ＭＳ Ｐゴシック" charset="-128"/>
        <a:cs typeface="+mn-cs"/>
      </a:defRPr>
    </a:lvl1pPr>
    <a:lvl2pPr marL="2193925" indent="-1736725" algn="l" defTabSz="4387850" rtl="0" fontAlgn="base">
      <a:spcBef>
        <a:spcPct val="0"/>
      </a:spcBef>
      <a:spcAft>
        <a:spcPct val="0"/>
      </a:spcAft>
      <a:defRPr sz="8600" kern="1200">
        <a:solidFill>
          <a:schemeClr val="tx1"/>
        </a:solidFill>
        <a:latin typeface="Calibri" charset="0"/>
        <a:ea typeface="ＭＳ Ｐゴシック" charset="-128"/>
        <a:cs typeface="+mn-cs"/>
      </a:defRPr>
    </a:lvl2pPr>
    <a:lvl3pPr marL="4387850" indent="-3473450" algn="l" defTabSz="4387850" rtl="0" fontAlgn="base">
      <a:spcBef>
        <a:spcPct val="0"/>
      </a:spcBef>
      <a:spcAft>
        <a:spcPct val="0"/>
      </a:spcAft>
      <a:defRPr sz="8600" kern="1200">
        <a:solidFill>
          <a:schemeClr val="tx1"/>
        </a:solidFill>
        <a:latin typeface="Calibri" charset="0"/>
        <a:ea typeface="ＭＳ Ｐゴシック" charset="-128"/>
        <a:cs typeface="+mn-cs"/>
      </a:defRPr>
    </a:lvl3pPr>
    <a:lvl4pPr marL="6581775" indent="-5210175" algn="l" defTabSz="4387850" rtl="0" fontAlgn="base">
      <a:spcBef>
        <a:spcPct val="0"/>
      </a:spcBef>
      <a:spcAft>
        <a:spcPct val="0"/>
      </a:spcAft>
      <a:defRPr sz="8600" kern="1200">
        <a:solidFill>
          <a:schemeClr val="tx1"/>
        </a:solidFill>
        <a:latin typeface="Calibri" charset="0"/>
        <a:ea typeface="ＭＳ Ｐゴシック" charset="-128"/>
        <a:cs typeface="+mn-cs"/>
      </a:defRPr>
    </a:lvl4pPr>
    <a:lvl5pPr marL="8777288" indent="-6948488" algn="l" defTabSz="4387850" rtl="0" fontAlgn="base">
      <a:spcBef>
        <a:spcPct val="0"/>
      </a:spcBef>
      <a:spcAft>
        <a:spcPct val="0"/>
      </a:spcAft>
      <a:defRPr sz="8600" kern="1200">
        <a:solidFill>
          <a:schemeClr val="tx1"/>
        </a:solidFill>
        <a:latin typeface="Calibri" charset="0"/>
        <a:ea typeface="ＭＳ Ｐゴシック" charset="-128"/>
        <a:cs typeface="+mn-cs"/>
      </a:defRPr>
    </a:lvl5pPr>
    <a:lvl6pPr marL="2286000" algn="l" defTabSz="914400" rtl="0" eaLnBrk="1" latinLnBrk="0" hangingPunct="1">
      <a:defRPr sz="8600" kern="1200">
        <a:solidFill>
          <a:schemeClr val="tx1"/>
        </a:solidFill>
        <a:latin typeface="Calibri" charset="0"/>
        <a:ea typeface="ＭＳ Ｐゴシック" charset="-128"/>
        <a:cs typeface="+mn-cs"/>
      </a:defRPr>
    </a:lvl6pPr>
    <a:lvl7pPr marL="2743200" algn="l" defTabSz="914400" rtl="0" eaLnBrk="1" latinLnBrk="0" hangingPunct="1">
      <a:defRPr sz="8600" kern="1200">
        <a:solidFill>
          <a:schemeClr val="tx1"/>
        </a:solidFill>
        <a:latin typeface="Calibri" charset="0"/>
        <a:ea typeface="ＭＳ Ｐゴシック" charset="-128"/>
        <a:cs typeface="+mn-cs"/>
      </a:defRPr>
    </a:lvl7pPr>
    <a:lvl8pPr marL="3200400" algn="l" defTabSz="914400" rtl="0" eaLnBrk="1" latinLnBrk="0" hangingPunct="1">
      <a:defRPr sz="8600" kern="1200">
        <a:solidFill>
          <a:schemeClr val="tx1"/>
        </a:solidFill>
        <a:latin typeface="Calibri" charset="0"/>
        <a:ea typeface="ＭＳ Ｐゴシック" charset="-128"/>
        <a:cs typeface="+mn-cs"/>
      </a:defRPr>
    </a:lvl8pPr>
    <a:lvl9pPr marL="3657600" algn="l" defTabSz="914400" rtl="0" eaLnBrk="1" latinLnBrk="0" hangingPunct="1">
      <a:defRPr sz="8600" kern="1200">
        <a:solidFill>
          <a:schemeClr val="tx1"/>
        </a:solidFill>
        <a:latin typeface="Calibri" charset="0"/>
        <a:ea typeface="ＭＳ Ｐゴシック" charset="-128"/>
        <a:cs typeface="+mn-cs"/>
      </a:defRPr>
    </a:lvl9pPr>
  </p:defaultTextStyle>
  <p:extLst>
    <p:ext uri="{EFAFB233-063F-42B5-8137-9DF3F51BA10A}">
      <p15:sldGuideLst xmlns=""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16063">
          <p15:clr>
            <a:srgbClr val="A4A3A4"/>
          </p15:clr>
        </p15:guide>
        <p15:guide id="6" pos="3158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F5191"/>
    <a:srgbClr val="FDBD7E"/>
    <a:srgbClr val="6DA1DF"/>
    <a:srgbClr val="72A9E6"/>
    <a:srgbClr val="F3F5FA"/>
    <a:srgbClr val="CDD2DE"/>
    <a:srgbClr val="E3E9E5"/>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03" autoAdjust="0"/>
    <p:restoredTop sz="94690" autoAdjust="0"/>
  </p:normalViewPr>
  <p:slideViewPr>
    <p:cSldViewPr snapToGrid="0">
      <p:cViewPr>
        <p:scale>
          <a:sx n="32" d="100"/>
          <a:sy n="32" d="100"/>
        </p:scale>
        <p:origin x="192" y="-80"/>
      </p:cViewPr>
      <p:guideLst>
        <p:guide orient="horz" pos="3318"/>
        <p:guide orient="horz" pos="288"/>
        <p:guide orient="horz" pos="20160"/>
        <p:guide orient="horz"/>
        <p:guide pos="16063"/>
        <p:guide pos="31581"/>
      </p:guideLst>
    </p:cSldViewPr>
  </p:slideViewPr>
  <p:outlineViewPr>
    <p:cViewPr>
      <p:scale>
        <a:sx n="33" d="100"/>
        <a:sy n="33" d="100"/>
      </p:scale>
      <p:origin x="0" y="1044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38890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A6E2D975-B03B-5A40-992A-81785DA3E9A0}" type="datetimeFigureOut">
              <a:rPr lang="en-US" altLang="en-US"/>
              <a:pPr/>
              <a:t>1/13/17</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4388900"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39AFFEA-A252-FD40-8D4A-9B1A2DE16350}" type="slidenum">
              <a:rPr lang="en-US" altLang="en-US"/>
              <a:pPr/>
              <a:t>‹#›</a:t>
            </a:fld>
            <a:endParaRPr lang="en-US" altLang="en-US"/>
          </a:p>
        </p:txBody>
      </p:sp>
    </p:spTree>
    <p:extLst>
      <p:ext uri="{BB962C8B-B14F-4D97-AF65-F5344CB8AC3E}">
        <p14:creationId xmlns:p14="http://schemas.microsoft.com/office/powerpoint/2010/main" val="494665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38890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BF5F2BF-50D2-9146-94D8-12FAA48CFE7E}" type="datetimeFigureOut">
              <a:rPr lang="en-US" altLang="en-US"/>
              <a:pPr/>
              <a:t>1/13/17</a:t>
            </a:fld>
            <a:endParaRPr lang="en-US" altLang="en-US"/>
          </a:p>
        </p:txBody>
      </p:sp>
      <p:sp>
        <p:nvSpPr>
          <p:cNvPr id="4" name="Slide Image Placeholder 3"/>
          <p:cNvSpPr>
            <a:spLocks noGrp="1" noRot="1" noChangeAspect="1"/>
          </p:cNvSpPr>
          <p:nvPr>
            <p:ph type="sldImg" idx="2"/>
          </p:nvPr>
        </p:nvSpPr>
        <p:spPr>
          <a:xfrm>
            <a:off x="762000" y="685800"/>
            <a:ext cx="5334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4388900"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CBC4FD5-7058-EE48-A266-FF046D738A16}" type="slidenum">
              <a:rPr lang="en-US" altLang="en-US"/>
              <a:pPr/>
              <a:t>‹#›</a:t>
            </a:fld>
            <a:endParaRPr lang="en-US" altLang="en-US"/>
          </a:p>
        </p:txBody>
      </p:sp>
    </p:spTree>
    <p:extLst>
      <p:ext uri="{BB962C8B-B14F-4D97-AF65-F5344CB8AC3E}">
        <p14:creationId xmlns:p14="http://schemas.microsoft.com/office/powerpoint/2010/main" val="43855629"/>
      </p:ext>
    </p:extLst>
  </p:cSld>
  <p:clrMap bg1="lt1" tx1="dk1" bg2="lt2" tx2="dk2" accent1="accent1" accent2="accent2" accent3="accent3" accent4="accent4" accent5="accent5" accent6="accent6" hlink="hlink" folHlink="folHlink"/>
  <p:notesStyle>
    <a:lvl1pPr algn="l" defTabSz="4387850" rtl="0" eaLnBrk="0" fontAlgn="base" hangingPunct="0">
      <a:spcBef>
        <a:spcPct val="30000"/>
      </a:spcBef>
      <a:spcAft>
        <a:spcPct val="0"/>
      </a:spcAft>
      <a:defRPr sz="5800" kern="1200">
        <a:solidFill>
          <a:schemeClr val="tx1"/>
        </a:solidFill>
        <a:latin typeface="+mn-lt"/>
        <a:ea typeface="ＭＳ Ｐゴシック" charset="0"/>
        <a:cs typeface="ＭＳ Ｐゴシック" charset="0"/>
      </a:defRPr>
    </a:lvl1pPr>
    <a:lvl2pPr marL="2193925" algn="l" defTabSz="4387850" rtl="0" eaLnBrk="0" fontAlgn="base" hangingPunct="0">
      <a:spcBef>
        <a:spcPct val="30000"/>
      </a:spcBef>
      <a:spcAft>
        <a:spcPct val="0"/>
      </a:spcAft>
      <a:defRPr sz="5800" kern="1200">
        <a:solidFill>
          <a:schemeClr val="tx1"/>
        </a:solidFill>
        <a:latin typeface="+mn-lt"/>
        <a:ea typeface="ＭＳ Ｐゴシック" charset="0"/>
        <a:cs typeface="+mn-cs"/>
      </a:defRPr>
    </a:lvl2pPr>
    <a:lvl3pPr marL="4387850" algn="l" defTabSz="4387850" rtl="0" eaLnBrk="0" fontAlgn="base" hangingPunct="0">
      <a:spcBef>
        <a:spcPct val="30000"/>
      </a:spcBef>
      <a:spcAft>
        <a:spcPct val="0"/>
      </a:spcAft>
      <a:defRPr sz="5800" kern="1200">
        <a:solidFill>
          <a:schemeClr val="tx1"/>
        </a:solidFill>
        <a:latin typeface="+mn-lt"/>
        <a:ea typeface="ＭＳ Ｐゴシック" charset="0"/>
        <a:cs typeface="+mn-cs"/>
      </a:defRPr>
    </a:lvl3pPr>
    <a:lvl4pPr marL="6581775" algn="l" defTabSz="4387850" rtl="0" eaLnBrk="0" fontAlgn="base" hangingPunct="0">
      <a:spcBef>
        <a:spcPct val="30000"/>
      </a:spcBef>
      <a:spcAft>
        <a:spcPct val="0"/>
      </a:spcAft>
      <a:defRPr sz="5800" kern="1200">
        <a:solidFill>
          <a:schemeClr val="tx1"/>
        </a:solidFill>
        <a:latin typeface="+mn-lt"/>
        <a:ea typeface="ＭＳ Ｐゴシック" charset="0"/>
        <a:cs typeface="+mn-cs"/>
      </a:defRPr>
    </a:lvl4pPr>
    <a:lvl5pPr marL="8777288" algn="l" defTabSz="4387850" rtl="0" eaLnBrk="0" fontAlgn="base" hangingPunct="0">
      <a:spcBef>
        <a:spcPct val="30000"/>
      </a:spcBef>
      <a:spcAft>
        <a:spcPct val="0"/>
      </a:spcAft>
      <a:defRPr sz="5800" kern="1200">
        <a:solidFill>
          <a:schemeClr val="tx1"/>
        </a:solidFill>
        <a:latin typeface="+mn-lt"/>
        <a:ea typeface="ＭＳ Ｐゴシック" charset="0"/>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054886" y="6378482"/>
            <a:ext cx="11732949"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6" name="Text Placeholder 5"/>
          <p:cNvSpPr>
            <a:spLocks noGrp="1"/>
          </p:cNvSpPr>
          <p:nvPr>
            <p:ph type="body" sz="quarter" idx="11"/>
          </p:nvPr>
        </p:nvSpPr>
        <p:spPr>
          <a:xfrm>
            <a:off x="1076065" y="5525667"/>
            <a:ext cx="11723688" cy="800211"/>
          </a:xfrm>
          <a:prstGeom prst="rect">
            <a:avLst/>
          </a:prstGeom>
          <a:solidFill>
            <a:srgbClr val="0F5191"/>
          </a:solidFill>
        </p:spPr>
        <p:txBody>
          <a:bodyPr lIns="91436" tIns="91436" rIns="91436" bIns="91436" anchor="ctr" anchorCtr="0">
            <a:spAutoFit/>
          </a:bodyPr>
          <a:lstStyle>
            <a:lvl1pPr marL="0" indent="0" algn="ctr">
              <a:buNone/>
              <a:defRPr sz="4000" b="1" u="none" baseline="0">
                <a:solidFill>
                  <a:schemeClr val="bg1"/>
                </a:solidFill>
              </a:defRPr>
            </a:lvl1pPr>
          </a:lstStyle>
          <a:p>
            <a:pPr lvl="0"/>
            <a:r>
              <a:rPr lang="en-US" smtClean="0"/>
              <a:t>Click to edit Master text styles</a:t>
            </a:r>
          </a:p>
        </p:txBody>
      </p:sp>
      <p:sp>
        <p:nvSpPr>
          <p:cNvPr id="20" name="Text Placeholder 5"/>
          <p:cNvSpPr>
            <a:spLocks noGrp="1"/>
          </p:cNvSpPr>
          <p:nvPr>
            <p:ph type="body" sz="quarter" idx="20"/>
          </p:nvPr>
        </p:nvSpPr>
        <p:spPr>
          <a:xfrm>
            <a:off x="1076062" y="14189432"/>
            <a:ext cx="11725539"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21" name="Text Placeholder 3"/>
          <p:cNvSpPr>
            <a:spLocks noGrp="1"/>
          </p:cNvSpPr>
          <p:nvPr>
            <p:ph type="body" sz="quarter" idx="21"/>
          </p:nvPr>
        </p:nvSpPr>
        <p:spPr>
          <a:xfrm>
            <a:off x="13518359" y="6378482"/>
            <a:ext cx="11723686"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2" name="Text Placeholder 5"/>
          <p:cNvSpPr>
            <a:spLocks noGrp="1"/>
          </p:cNvSpPr>
          <p:nvPr>
            <p:ph type="body" sz="quarter" idx="22"/>
          </p:nvPr>
        </p:nvSpPr>
        <p:spPr>
          <a:xfrm>
            <a:off x="13518361" y="5525667"/>
            <a:ext cx="11723688" cy="800211"/>
          </a:xfrm>
          <a:prstGeom prst="rect">
            <a:avLst/>
          </a:prstGeom>
          <a:solidFill>
            <a:srgbClr val="0F5191"/>
          </a:solidFill>
        </p:spPr>
        <p:txBody>
          <a:bodyPr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23" name="Text Placeholder 3"/>
          <p:cNvSpPr>
            <a:spLocks noGrp="1"/>
          </p:cNvSpPr>
          <p:nvPr>
            <p:ph type="body" sz="quarter" idx="23"/>
          </p:nvPr>
        </p:nvSpPr>
        <p:spPr>
          <a:xfrm>
            <a:off x="25968062" y="6378482"/>
            <a:ext cx="11723686"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4" name="Text Placeholder 5"/>
          <p:cNvSpPr>
            <a:spLocks noGrp="1"/>
          </p:cNvSpPr>
          <p:nvPr>
            <p:ph type="body" sz="quarter" idx="24"/>
          </p:nvPr>
        </p:nvSpPr>
        <p:spPr>
          <a:xfrm>
            <a:off x="25958800" y="5525667"/>
            <a:ext cx="11734800" cy="800211"/>
          </a:xfrm>
          <a:prstGeom prst="rect">
            <a:avLst/>
          </a:prstGeom>
          <a:solidFill>
            <a:srgbClr val="0F5191"/>
          </a:solidFill>
        </p:spPr>
        <p:txBody>
          <a:bodyPr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25" name="Text Placeholder 5"/>
          <p:cNvSpPr>
            <a:spLocks noGrp="1"/>
          </p:cNvSpPr>
          <p:nvPr>
            <p:ph type="body" sz="quarter" idx="25"/>
          </p:nvPr>
        </p:nvSpPr>
        <p:spPr>
          <a:xfrm>
            <a:off x="38399698" y="5525667"/>
            <a:ext cx="11721521"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26" name="Text Placeholder 3"/>
          <p:cNvSpPr>
            <a:spLocks noGrp="1"/>
          </p:cNvSpPr>
          <p:nvPr>
            <p:ph type="body" sz="quarter" idx="26"/>
          </p:nvPr>
        </p:nvSpPr>
        <p:spPr>
          <a:xfrm>
            <a:off x="38399698" y="6378482"/>
            <a:ext cx="11721521"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7" name="Text Placeholder 5"/>
          <p:cNvSpPr>
            <a:spLocks noGrp="1"/>
          </p:cNvSpPr>
          <p:nvPr>
            <p:ph type="body" sz="quarter" idx="27"/>
          </p:nvPr>
        </p:nvSpPr>
        <p:spPr>
          <a:xfrm>
            <a:off x="38399698" y="14249656"/>
            <a:ext cx="11721521"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28" name="Text Placeholder 3"/>
          <p:cNvSpPr>
            <a:spLocks noGrp="1"/>
          </p:cNvSpPr>
          <p:nvPr>
            <p:ph type="body" sz="quarter" idx="28"/>
          </p:nvPr>
        </p:nvSpPr>
        <p:spPr>
          <a:xfrm>
            <a:off x="38399698" y="15011403"/>
            <a:ext cx="11727392"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9" name="Text Placeholder 5"/>
          <p:cNvSpPr>
            <a:spLocks noGrp="1"/>
          </p:cNvSpPr>
          <p:nvPr>
            <p:ph type="body" sz="quarter" idx="29"/>
          </p:nvPr>
        </p:nvSpPr>
        <p:spPr>
          <a:xfrm>
            <a:off x="38399698" y="25656319"/>
            <a:ext cx="11721521"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30" name="Text Placeholder 3"/>
          <p:cNvSpPr>
            <a:spLocks noGrp="1"/>
          </p:cNvSpPr>
          <p:nvPr>
            <p:ph type="body" sz="quarter" idx="30"/>
          </p:nvPr>
        </p:nvSpPr>
        <p:spPr>
          <a:xfrm>
            <a:off x="38399698" y="26433447"/>
            <a:ext cx="11727392"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60" name="Text Placeholder 3"/>
          <p:cNvSpPr>
            <a:spLocks noGrp="1"/>
          </p:cNvSpPr>
          <p:nvPr>
            <p:ph type="body" sz="quarter" idx="96"/>
          </p:nvPr>
        </p:nvSpPr>
        <p:spPr>
          <a:xfrm>
            <a:off x="1054886" y="14951553"/>
            <a:ext cx="11732949"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77" name="Text Placeholder 76"/>
          <p:cNvSpPr>
            <a:spLocks noGrp="1"/>
          </p:cNvSpPr>
          <p:nvPr>
            <p:ph type="body" sz="quarter" idx="150"/>
          </p:nvPr>
        </p:nvSpPr>
        <p:spPr>
          <a:xfrm>
            <a:off x="11718431" y="3383947"/>
            <a:ext cx="27432801" cy="1272638"/>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smtClean="0"/>
              <a:t>Click to edit Master text styles</a:t>
            </a:r>
          </a:p>
        </p:txBody>
      </p:sp>
      <p:sp>
        <p:nvSpPr>
          <p:cNvPr id="78" name="Text Placeholder 76"/>
          <p:cNvSpPr>
            <a:spLocks noGrp="1"/>
          </p:cNvSpPr>
          <p:nvPr>
            <p:ph type="body" sz="quarter" idx="151"/>
          </p:nvPr>
        </p:nvSpPr>
        <p:spPr>
          <a:xfrm>
            <a:off x="11898023" y="2103787"/>
            <a:ext cx="27208311"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smtClean="0"/>
              <a:t>Click to edit Master text styles</a:t>
            </a:r>
          </a:p>
        </p:txBody>
      </p:sp>
      <p:sp>
        <p:nvSpPr>
          <p:cNvPr id="79" name="Text Placeholder 76"/>
          <p:cNvSpPr>
            <a:spLocks noGrp="1"/>
          </p:cNvSpPr>
          <p:nvPr>
            <p:ph type="body" sz="quarter" idx="153"/>
          </p:nvPr>
        </p:nvSpPr>
        <p:spPr>
          <a:xfrm>
            <a:off x="11853125" y="465814"/>
            <a:ext cx="27253206"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smtClean="0"/>
              <a:t>Click to edit Master text styles</a:t>
            </a:r>
          </a:p>
        </p:txBody>
      </p:sp>
      <p:sp>
        <p:nvSpPr>
          <p:cNvPr id="31" name="Text Placeholder 5"/>
          <p:cNvSpPr>
            <a:spLocks noGrp="1"/>
          </p:cNvSpPr>
          <p:nvPr>
            <p:ph type="body" sz="quarter" idx="154"/>
          </p:nvPr>
        </p:nvSpPr>
        <p:spPr>
          <a:xfrm>
            <a:off x="13539537" y="12217494"/>
            <a:ext cx="11725539" cy="738656"/>
          </a:xfrm>
          <a:prstGeom prst="rect">
            <a:avLst/>
          </a:prstGeom>
          <a:noFill/>
        </p:spPr>
        <p:txBody>
          <a:bodyPr wrap="square" lIns="182880" tIns="91436" rIns="91436" bIns="91436" anchor="ctr" anchorCtr="0">
            <a:spAutoFit/>
          </a:bodyPr>
          <a:lstStyle>
            <a:lvl1pPr marL="0" indent="0" algn="l">
              <a:buNone/>
              <a:defRPr sz="3600" b="1" u="none" baseline="0">
                <a:solidFill>
                  <a:srgbClr val="0F5191"/>
                </a:solidFill>
              </a:defRPr>
            </a:lvl1pPr>
          </a:lstStyle>
          <a:p>
            <a:pPr lvl="0"/>
            <a:r>
              <a:rPr lang="en-US" smtClean="0"/>
              <a:t>Click to edit Master text styles</a:t>
            </a:r>
          </a:p>
        </p:txBody>
      </p:sp>
      <p:sp>
        <p:nvSpPr>
          <p:cNvPr id="32" name="Text Placeholder 3"/>
          <p:cNvSpPr>
            <a:spLocks noGrp="1"/>
          </p:cNvSpPr>
          <p:nvPr>
            <p:ph type="body" sz="quarter" idx="155"/>
          </p:nvPr>
        </p:nvSpPr>
        <p:spPr>
          <a:xfrm>
            <a:off x="13518361" y="12948839"/>
            <a:ext cx="11732949"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33" name="Text Placeholder 5"/>
          <p:cNvSpPr>
            <a:spLocks noGrp="1"/>
          </p:cNvSpPr>
          <p:nvPr>
            <p:ph type="body" sz="quarter" idx="156"/>
          </p:nvPr>
        </p:nvSpPr>
        <p:spPr>
          <a:xfrm>
            <a:off x="13560713" y="18682835"/>
            <a:ext cx="11725539" cy="738656"/>
          </a:xfrm>
          <a:prstGeom prst="rect">
            <a:avLst/>
          </a:prstGeom>
          <a:noFill/>
        </p:spPr>
        <p:txBody>
          <a:bodyPr wrap="square" lIns="182880" tIns="91436" rIns="91436" bIns="91436" anchor="ctr" anchorCtr="0">
            <a:spAutoFit/>
          </a:bodyPr>
          <a:lstStyle>
            <a:lvl1pPr marL="0" indent="0" algn="l">
              <a:buNone/>
              <a:defRPr sz="3600" b="1" u="none" baseline="0">
                <a:solidFill>
                  <a:srgbClr val="0F5191"/>
                </a:solidFill>
              </a:defRPr>
            </a:lvl1pPr>
          </a:lstStyle>
          <a:p>
            <a:pPr lvl="0"/>
            <a:r>
              <a:rPr lang="en-US" smtClean="0"/>
              <a:t>Click to edit Master text styles</a:t>
            </a:r>
          </a:p>
        </p:txBody>
      </p:sp>
      <p:sp>
        <p:nvSpPr>
          <p:cNvPr id="34" name="Text Placeholder 3"/>
          <p:cNvSpPr>
            <a:spLocks noGrp="1"/>
          </p:cNvSpPr>
          <p:nvPr>
            <p:ph type="body" sz="quarter" idx="157"/>
          </p:nvPr>
        </p:nvSpPr>
        <p:spPr>
          <a:xfrm>
            <a:off x="13539537" y="19414180"/>
            <a:ext cx="11732949"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35" name="Text Placeholder 5"/>
          <p:cNvSpPr>
            <a:spLocks noGrp="1"/>
          </p:cNvSpPr>
          <p:nvPr>
            <p:ph type="body" sz="quarter" idx="158"/>
          </p:nvPr>
        </p:nvSpPr>
        <p:spPr>
          <a:xfrm>
            <a:off x="13516507" y="26125283"/>
            <a:ext cx="11725539" cy="738656"/>
          </a:xfrm>
          <a:prstGeom prst="rect">
            <a:avLst/>
          </a:prstGeom>
          <a:noFill/>
        </p:spPr>
        <p:txBody>
          <a:bodyPr wrap="square" lIns="182880" tIns="91436" rIns="91436" bIns="91436" anchor="ctr" anchorCtr="0">
            <a:spAutoFit/>
          </a:bodyPr>
          <a:lstStyle>
            <a:lvl1pPr marL="0" indent="0" algn="l">
              <a:buNone/>
              <a:defRPr sz="3600" b="1" u="none" baseline="0">
                <a:solidFill>
                  <a:srgbClr val="0F5191"/>
                </a:solidFill>
              </a:defRPr>
            </a:lvl1pPr>
          </a:lstStyle>
          <a:p>
            <a:pPr lvl="0"/>
            <a:r>
              <a:rPr lang="en-US" smtClean="0"/>
              <a:t>Click to edit Master text styles</a:t>
            </a:r>
          </a:p>
        </p:txBody>
      </p:sp>
      <p:sp>
        <p:nvSpPr>
          <p:cNvPr id="36" name="Text Placeholder 3"/>
          <p:cNvSpPr>
            <a:spLocks noGrp="1"/>
          </p:cNvSpPr>
          <p:nvPr>
            <p:ph type="body" sz="quarter" idx="159"/>
          </p:nvPr>
        </p:nvSpPr>
        <p:spPr>
          <a:xfrm>
            <a:off x="13495331" y="26856628"/>
            <a:ext cx="11732949"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Tree>
    <p:extLst>
      <p:ext uri="{BB962C8B-B14F-4D97-AF65-F5344CB8AC3E}">
        <p14:creationId xmlns:p14="http://schemas.microsoft.com/office/powerpoint/2010/main" val="93691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054884" y="6295353"/>
            <a:ext cx="15856490"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19" name="Text Placeholder 3"/>
          <p:cNvSpPr>
            <a:spLocks noGrp="1"/>
          </p:cNvSpPr>
          <p:nvPr>
            <p:ph type="body" sz="quarter" idx="19"/>
          </p:nvPr>
        </p:nvSpPr>
        <p:spPr>
          <a:xfrm>
            <a:off x="1076061" y="18240478"/>
            <a:ext cx="1585834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1" name="Text Placeholder 3"/>
          <p:cNvSpPr>
            <a:spLocks noGrp="1"/>
          </p:cNvSpPr>
          <p:nvPr>
            <p:ph type="body" sz="quarter" idx="21"/>
          </p:nvPr>
        </p:nvSpPr>
        <p:spPr>
          <a:xfrm>
            <a:off x="17679987" y="14969323"/>
            <a:ext cx="15833456"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3" name="Text Placeholder 3"/>
          <p:cNvSpPr>
            <a:spLocks noGrp="1"/>
          </p:cNvSpPr>
          <p:nvPr>
            <p:ph type="body" sz="quarter" idx="23"/>
          </p:nvPr>
        </p:nvSpPr>
        <p:spPr>
          <a:xfrm>
            <a:off x="17689251" y="6295353"/>
            <a:ext cx="15833456"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6" name="Text Placeholder 3"/>
          <p:cNvSpPr>
            <a:spLocks noGrp="1"/>
          </p:cNvSpPr>
          <p:nvPr>
            <p:ph type="body" sz="quarter" idx="26"/>
          </p:nvPr>
        </p:nvSpPr>
        <p:spPr>
          <a:xfrm>
            <a:off x="34295032" y="6295353"/>
            <a:ext cx="1583870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8" name="Text Placeholder 3"/>
          <p:cNvSpPr>
            <a:spLocks noGrp="1"/>
          </p:cNvSpPr>
          <p:nvPr>
            <p:ph type="body" sz="quarter" idx="28"/>
          </p:nvPr>
        </p:nvSpPr>
        <p:spPr>
          <a:xfrm>
            <a:off x="34289162" y="18157350"/>
            <a:ext cx="1584457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30" name="Text Placeholder 3"/>
          <p:cNvSpPr>
            <a:spLocks noGrp="1"/>
          </p:cNvSpPr>
          <p:nvPr>
            <p:ph type="body" sz="quarter" idx="30"/>
          </p:nvPr>
        </p:nvSpPr>
        <p:spPr>
          <a:xfrm>
            <a:off x="34295033" y="26625887"/>
            <a:ext cx="1584457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64" name="Text Placeholder 76"/>
          <p:cNvSpPr>
            <a:spLocks noGrp="1"/>
          </p:cNvSpPr>
          <p:nvPr>
            <p:ph type="body" sz="quarter" idx="150"/>
          </p:nvPr>
        </p:nvSpPr>
        <p:spPr>
          <a:xfrm>
            <a:off x="6921359" y="3383947"/>
            <a:ext cx="37332129"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smtClean="0"/>
              <a:t>Click to edit Master text styles</a:t>
            </a:r>
          </a:p>
        </p:txBody>
      </p:sp>
      <p:sp>
        <p:nvSpPr>
          <p:cNvPr id="65" name="Text Placeholder 76"/>
          <p:cNvSpPr>
            <a:spLocks noGrp="1"/>
          </p:cNvSpPr>
          <p:nvPr>
            <p:ph type="body" sz="quarter" idx="151"/>
          </p:nvPr>
        </p:nvSpPr>
        <p:spPr>
          <a:xfrm>
            <a:off x="6921359" y="2103787"/>
            <a:ext cx="37332129"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smtClean="0"/>
              <a:t>Click to edit Master text styles</a:t>
            </a:r>
          </a:p>
        </p:txBody>
      </p:sp>
      <p:sp>
        <p:nvSpPr>
          <p:cNvPr id="66" name="Text Placeholder 76"/>
          <p:cNvSpPr>
            <a:spLocks noGrp="1"/>
          </p:cNvSpPr>
          <p:nvPr>
            <p:ph type="body" sz="quarter" idx="153"/>
          </p:nvPr>
        </p:nvSpPr>
        <p:spPr>
          <a:xfrm>
            <a:off x="6921359" y="465814"/>
            <a:ext cx="37332129"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smtClean="0"/>
              <a:t>Click to edit Master text styles</a:t>
            </a:r>
          </a:p>
        </p:txBody>
      </p:sp>
      <p:sp>
        <p:nvSpPr>
          <p:cNvPr id="33" name="Text Placeholder 5"/>
          <p:cNvSpPr>
            <a:spLocks noGrp="1"/>
          </p:cNvSpPr>
          <p:nvPr>
            <p:ph type="body" sz="quarter" idx="156"/>
          </p:nvPr>
        </p:nvSpPr>
        <p:spPr>
          <a:xfrm>
            <a:off x="1054884" y="5440486"/>
            <a:ext cx="15856490"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chemeClr val="bg1"/>
                </a:solidFill>
              </a:defRPr>
            </a:lvl1pPr>
          </a:lstStyle>
          <a:p>
            <a:pPr lvl="0"/>
            <a:r>
              <a:rPr lang="en-US" smtClean="0"/>
              <a:t>Click to edit Master text styles</a:t>
            </a:r>
          </a:p>
        </p:txBody>
      </p:sp>
      <p:sp>
        <p:nvSpPr>
          <p:cNvPr id="34" name="Text Placeholder 5"/>
          <p:cNvSpPr>
            <a:spLocks noGrp="1"/>
          </p:cNvSpPr>
          <p:nvPr>
            <p:ph type="body" sz="quarter" idx="157"/>
          </p:nvPr>
        </p:nvSpPr>
        <p:spPr>
          <a:xfrm>
            <a:off x="1099093" y="17408695"/>
            <a:ext cx="15812280"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36" name="Text Placeholder 5"/>
          <p:cNvSpPr>
            <a:spLocks noGrp="1"/>
          </p:cNvSpPr>
          <p:nvPr>
            <p:ph type="body" sz="quarter" idx="158"/>
          </p:nvPr>
        </p:nvSpPr>
        <p:spPr>
          <a:xfrm>
            <a:off x="17689249" y="14169113"/>
            <a:ext cx="15824194"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37" name="Text Placeholder 5"/>
          <p:cNvSpPr>
            <a:spLocks noGrp="1"/>
          </p:cNvSpPr>
          <p:nvPr>
            <p:ph type="body" sz="quarter" idx="159"/>
          </p:nvPr>
        </p:nvSpPr>
        <p:spPr>
          <a:xfrm>
            <a:off x="17689250" y="5463569"/>
            <a:ext cx="15824194"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38" name="Text Placeholder 5"/>
          <p:cNvSpPr>
            <a:spLocks noGrp="1"/>
          </p:cNvSpPr>
          <p:nvPr>
            <p:ph type="body" sz="quarter" idx="160"/>
          </p:nvPr>
        </p:nvSpPr>
        <p:spPr>
          <a:xfrm>
            <a:off x="34289162" y="5467814"/>
            <a:ext cx="15844570"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39" name="Text Placeholder 5"/>
          <p:cNvSpPr>
            <a:spLocks noGrp="1"/>
          </p:cNvSpPr>
          <p:nvPr>
            <p:ph type="body" sz="quarter" idx="161"/>
          </p:nvPr>
        </p:nvSpPr>
        <p:spPr>
          <a:xfrm>
            <a:off x="34300904" y="17357140"/>
            <a:ext cx="15838699"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40" name="Text Placeholder 5"/>
          <p:cNvSpPr>
            <a:spLocks noGrp="1"/>
          </p:cNvSpPr>
          <p:nvPr>
            <p:ph type="body" sz="quarter" idx="162"/>
          </p:nvPr>
        </p:nvSpPr>
        <p:spPr>
          <a:xfrm>
            <a:off x="34289162" y="25825677"/>
            <a:ext cx="15844570"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41" name="Text Placeholder 5"/>
          <p:cNvSpPr>
            <a:spLocks noGrp="1"/>
          </p:cNvSpPr>
          <p:nvPr>
            <p:ph type="body" sz="quarter" idx="154"/>
          </p:nvPr>
        </p:nvSpPr>
        <p:spPr>
          <a:xfrm>
            <a:off x="17804394" y="19898411"/>
            <a:ext cx="15793755" cy="738656"/>
          </a:xfrm>
          <a:prstGeom prst="rect">
            <a:avLst/>
          </a:prstGeom>
          <a:noFill/>
        </p:spPr>
        <p:txBody>
          <a:bodyPr wrap="square" lIns="182880" tIns="91436" rIns="91436" bIns="91436" anchor="ctr" anchorCtr="0">
            <a:spAutoFit/>
          </a:bodyPr>
          <a:lstStyle>
            <a:lvl1pPr marL="0" indent="0" algn="l">
              <a:buNone/>
              <a:defRPr sz="3600" b="1" u="none" baseline="0">
                <a:solidFill>
                  <a:srgbClr val="0F5191"/>
                </a:solidFill>
              </a:defRPr>
            </a:lvl1pPr>
          </a:lstStyle>
          <a:p>
            <a:pPr lvl="0"/>
            <a:r>
              <a:rPr lang="en-US" smtClean="0"/>
              <a:t>Click to edit Master text styles</a:t>
            </a:r>
          </a:p>
        </p:txBody>
      </p:sp>
      <p:sp>
        <p:nvSpPr>
          <p:cNvPr id="42" name="Text Placeholder 3"/>
          <p:cNvSpPr>
            <a:spLocks noGrp="1"/>
          </p:cNvSpPr>
          <p:nvPr>
            <p:ph type="body" sz="quarter" idx="155"/>
          </p:nvPr>
        </p:nvSpPr>
        <p:spPr>
          <a:xfrm>
            <a:off x="17783218" y="20633412"/>
            <a:ext cx="15814931"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43" name="Text Placeholder 5"/>
          <p:cNvSpPr>
            <a:spLocks noGrp="1"/>
          </p:cNvSpPr>
          <p:nvPr>
            <p:ph type="body" sz="quarter" idx="163"/>
          </p:nvPr>
        </p:nvSpPr>
        <p:spPr>
          <a:xfrm>
            <a:off x="17783217" y="23765685"/>
            <a:ext cx="15772579" cy="738656"/>
          </a:xfrm>
          <a:prstGeom prst="rect">
            <a:avLst/>
          </a:prstGeom>
          <a:noFill/>
        </p:spPr>
        <p:txBody>
          <a:bodyPr wrap="square" lIns="182880" tIns="91436" rIns="91436" bIns="91436" anchor="ctr" anchorCtr="0">
            <a:spAutoFit/>
          </a:bodyPr>
          <a:lstStyle>
            <a:lvl1pPr marL="0" indent="0" algn="l">
              <a:buNone/>
              <a:defRPr sz="3600" b="1" u="none" baseline="0">
                <a:solidFill>
                  <a:srgbClr val="0F5191"/>
                </a:solidFill>
              </a:defRPr>
            </a:lvl1pPr>
          </a:lstStyle>
          <a:p>
            <a:pPr lvl="0"/>
            <a:r>
              <a:rPr lang="en-US" smtClean="0"/>
              <a:t>Click to edit Master text styles</a:t>
            </a:r>
          </a:p>
        </p:txBody>
      </p:sp>
      <p:sp>
        <p:nvSpPr>
          <p:cNvPr id="44" name="Text Placeholder 3"/>
          <p:cNvSpPr>
            <a:spLocks noGrp="1"/>
          </p:cNvSpPr>
          <p:nvPr>
            <p:ph type="body" sz="quarter" idx="164"/>
          </p:nvPr>
        </p:nvSpPr>
        <p:spPr>
          <a:xfrm>
            <a:off x="17762042" y="24497030"/>
            <a:ext cx="1579375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45" name="Text Placeholder 5"/>
          <p:cNvSpPr>
            <a:spLocks noGrp="1"/>
          </p:cNvSpPr>
          <p:nvPr>
            <p:ph type="body" sz="quarter" idx="165"/>
          </p:nvPr>
        </p:nvSpPr>
        <p:spPr>
          <a:xfrm>
            <a:off x="17762041" y="27443539"/>
            <a:ext cx="15760666" cy="738656"/>
          </a:xfrm>
          <a:prstGeom prst="rect">
            <a:avLst/>
          </a:prstGeom>
          <a:noFill/>
        </p:spPr>
        <p:txBody>
          <a:bodyPr wrap="square" lIns="182880" tIns="91436" rIns="91436" bIns="91436" anchor="ctr" anchorCtr="0">
            <a:spAutoFit/>
          </a:bodyPr>
          <a:lstStyle>
            <a:lvl1pPr marL="0" indent="0" algn="l">
              <a:buNone/>
              <a:defRPr sz="3600" b="1" u="none" baseline="0">
                <a:solidFill>
                  <a:srgbClr val="0F5191"/>
                </a:solidFill>
              </a:defRPr>
            </a:lvl1pPr>
          </a:lstStyle>
          <a:p>
            <a:pPr lvl="0"/>
            <a:r>
              <a:rPr lang="en-US" smtClean="0"/>
              <a:t>Click to edit Master text styles</a:t>
            </a:r>
          </a:p>
        </p:txBody>
      </p:sp>
      <p:sp>
        <p:nvSpPr>
          <p:cNvPr id="46" name="Text Placeholder 3"/>
          <p:cNvSpPr>
            <a:spLocks noGrp="1"/>
          </p:cNvSpPr>
          <p:nvPr>
            <p:ph type="body" sz="quarter" idx="166"/>
          </p:nvPr>
        </p:nvSpPr>
        <p:spPr>
          <a:xfrm>
            <a:off x="17740866" y="28174884"/>
            <a:ext cx="15772577"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Tree>
    <p:extLst>
      <p:ext uri="{BB962C8B-B14F-4D97-AF65-F5344CB8AC3E}">
        <p14:creationId xmlns:p14="http://schemas.microsoft.com/office/powerpoint/2010/main" val="1461600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054886" y="6378482"/>
            <a:ext cx="11732949"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6" name="Text Placeholder 5"/>
          <p:cNvSpPr>
            <a:spLocks noGrp="1"/>
          </p:cNvSpPr>
          <p:nvPr>
            <p:ph type="body" sz="quarter" idx="11"/>
          </p:nvPr>
        </p:nvSpPr>
        <p:spPr>
          <a:xfrm>
            <a:off x="1076065" y="5525667"/>
            <a:ext cx="11723688" cy="800211"/>
          </a:xfrm>
          <a:prstGeom prst="rect">
            <a:avLst/>
          </a:prstGeom>
          <a:solidFill>
            <a:srgbClr val="0F5191"/>
          </a:solidFill>
        </p:spPr>
        <p:txBody>
          <a:bodyPr lIns="91436" tIns="91436" rIns="91436" bIns="91436" anchor="ctr" anchorCtr="0">
            <a:spAutoFit/>
          </a:bodyPr>
          <a:lstStyle>
            <a:lvl1pPr marL="0" indent="0" algn="ctr">
              <a:buNone/>
              <a:defRPr sz="4000" b="1" u="none" baseline="0">
                <a:solidFill>
                  <a:schemeClr val="bg1"/>
                </a:solidFill>
              </a:defRPr>
            </a:lvl1pPr>
          </a:lstStyle>
          <a:p>
            <a:pPr lvl="0"/>
            <a:r>
              <a:rPr lang="en-US" smtClean="0"/>
              <a:t>Click to edit Master text styles</a:t>
            </a:r>
          </a:p>
        </p:txBody>
      </p:sp>
      <p:sp>
        <p:nvSpPr>
          <p:cNvPr id="20" name="Text Placeholder 5"/>
          <p:cNvSpPr>
            <a:spLocks noGrp="1"/>
          </p:cNvSpPr>
          <p:nvPr>
            <p:ph type="body" sz="quarter" idx="20"/>
          </p:nvPr>
        </p:nvSpPr>
        <p:spPr>
          <a:xfrm>
            <a:off x="1076062" y="14189432"/>
            <a:ext cx="11725539"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21" name="Text Placeholder 3"/>
          <p:cNvSpPr>
            <a:spLocks noGrp="1"/>
          </p:cNvSpPr>
          <p:nvPr>
            <p:ph type="body" sz="quarter" idx="21"/>
          </p:nvPr>
        </p:nvSpPr>
        <p:spPr>
          <a:xfrm>
            <a:off x="13518359" y="6378482"/>
            <a:ext cx="11723686"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2" name="Text Placeholder 5"/>
          <p:cNvSpPr>
            <a:spLocks noGrp="1"/>
          </p:cNvSpPr>
          <p:nvPr>
            <p:ph type="body" sz="quarter" idx="22"/>
          </p:nvPr>
        </p:nvSpPr>
        <p:spPr>
          <a:xfrm>
            <a:off x="13518361" y="5525667"/>
            <a:ext cx="11723688" cy="800211"/>
          </a:xfrm>
          <a:prstGeom prst="rect">
            <a:avLst/>
          </a:prstGeom>
          <a:solidFill>
            <a:srgbClr val="0F5191"/>
          </a:solidFill>
        </p:spPr>
        <p:txBody>
          <a:bodyPr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23" name="Text Placeholder 3"/>
          <p:cNvSpPr>
            <a:spLocks noGrp="1"/>
          </p:cNvSpPr>
          <p:nvPr>
            <p:ph type="body" sz="quarter" idx="23"/>
          </p:nvPr>
        </p:nvSpPr>
        <p:spPr>
          <a:xfrm>
            <a:off x="25968062" y="6378482"/>
            <a:ext cx="11723686"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4" name="Text Placeholder 5"/>
          <p:cNvSpPr>
            <a:spLocks noGrp="1"/>
          </p:cNvSpPr>
          <p:nvPr>
            <p:ph type="body" sz="quarter" idx="24"/>
          </p:nvPr>
        </p:nvSpPr>
        <p:spPr>
          <a:xfrm>
            <a:off x="25958800" y="5525667"/>
            <a:ext cx="11734800" cy="800211"/>
          </a:xfrm>
          <a:prstGeom prst="rect">
            <a:avLst/>
          </a:prstGeom>
          <a:solidFill>
            <a:srgbClr val="0F5191"/>
          </a:solidFill>
        </p:spPr>
        <p:txBody>
          <a:bodyPr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25" name="Text Placeholder 5"/>
          <p:cNvSpPr>
            <a:spLocks noGrp="1"/>
          </p:cNvSpPr>
          <p:nvPr>
            <p:ph type="body" sz="quarter" idx="25"/>
          </p:nvPr>
        </p:nvSpPr>
        <p:spPr>
          <a:xfrm>
            <a:off x="38399698" y="5525667"/>
            <a:ext cx="11721521"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26" name="Text Placeholder 3"/>
          <p:cNvSpPr>
            <a:spLocks noGrp="1"/>
          </p:cNvSpPr>
          <p:nvPr>
            <p:ph type="body" sz="quarter" idx="26"/>
          </p:nvPr>
        </p:nvSpPr>
        <p:spPr>
          <a:xfrm>
            <a:off x="38399698" y="6378482"/>
            <a:ext cx="11721521"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7" name="Text Placeholder 5"/>
          <p:cNvSpPr>
            <a:spLocks noGrp="1"/>
          </p:cNvSpPr>
          <p:nvPr>
            <p:ph type="body" sz="quarter" idx="27"/>
          </p:nvPr>
        </p:nvSpPr>
        <p:spPr>
          <a:xfrm>
            <a:off x="38399698" y="14249656"/>
            <a:ext cx="11721521"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28" name="Text Placeholder 3"/>
          <p:cNvSpPr>
            <a:spLocks noGrp="1"/>
          </p:cNvSpPr>
          <p:nvPr>
            <p:ph type="body" sz="quarter" idx="28"/>
          </p:nvPr>
        </p:nvSpPr>
        <p:spPr>
          <a:xfrm>
            <a:off x="38399698" y="15011403"/>
            <a:ext cx="11727392"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29" name="Text Placeholder 5"/>
          <p:cNvSpPr>
            <a:spLocks noGrp="1"/>
          </p:cNvSpPr>
          <p:nvPr>
            <p:ph type="body" sz="quarter" idx="29"/>
          </p:nvPr>
        </p:nvSpPr>
        <p:spPr>
          <a:xfrm>
            <a:off x="38399698" y="25656319"/>
            <a:ext cx="11721521" cy="800211"/>
          </a:xfrm>
          <a:prstGeom prst="rect">
            <a:avLst/>
          </a:prstGeom>
          <a:solidFill>
            <a:srgbClr val="0F5191"/>
          </a:solidFill>
        </p:spPr>
        <p:txBody>
          <a:bodyPr wrap="square" lIns="91436" tIns="91436" rIns="91436" bIns="91436" anchor="ctr" anchorCtr="0">
            <a:spAutoFit/>
          </a:bodyPr>
          <a:lstStyle>
            <a:lvl1pPr marL="0" indent="0" algn="ctr">
              <a:buNone/>
              <a:defRPr sz="4000" b="1" u="none" baseline="0">
                <a:solidFill>
                  <a:srgbClr val="FFFFFF"/>
                </a:solidFill>
              </a:defRPr>
            </a:lvl1pPr>
          </a:lstStyle>
          <a:p>
            <a:pPr lvl="0"/>
            <a:r>
              <a:rPr lang="en-US" smtClean="0"/>
              <a:t>Click to edit Master text styles</a:t>
            </a:r>
          </a:p>
        </p:txBody>
      </p:sp>
      <p:sp>
        <p:nvSpPr>
          <p:cNvPr id="30" name="Text Placeholder 3"/>
          <p:cNvSpPr>
            <a:spLocks noGrp="1"/>
          </p:cNvSpPr>
          <p:nvPr>
            <p:ph type="body" sz="quarter" idx="30"/>
          </p:nvPr>
        </p:nvSpPr>
        <p:spPr>
          <a:xfrm>
            <a:off x="38399698" y="26433447"/>
            <a:ext cx="11727392"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60" name="Text Placeholder 3"/>
          <p:cNvSpPr>
            <a:spLocks noGrp="1"/>
          </p:cNvSpPr>
          <p:nvPr>
            <p:ph type="body" sz="quarter" idx="96"/>
          </p:nvPr>
        </p:nvSpPr>
        <p:spPr>
          <a:xfrm>
            <a:off x="1054886" y="14951553"/>
            <a:ext cx="11732949"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77" name="Text Placeholder 76"/>
          <p:cNvSpPr>
            <a:spLocks noGrp="1"/>
          </p:cNvSpPr>
          <p:nvPr>
            <p:ph type="body" sz="quarter" idx="150"/>
          </p:nvPr>
        </p:nvSpPr>
        <p:spPr>
          <a:xfrm>
            <a:off x="11718431" y="3383947"/>
            <a:ext cx="27432801" cy="1272638"/>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smtClean="0"/>
              <a:t>Click to edit Master text styles</a:t>
            </a:r>
          </a:p>
        </p:txBody>
      </p:sp>
      <p:sp>
        <p:nvSpPr>
          <p:cNvPr id="78" name="Text Placeholder 76"/>
          <p:cNvSpPr>
            <a:spLocks noGrp="1"/>
          </p:cNvSpPr>
          <p:nvPr>
            <p:ph type="body" sz="quarter" idx="151"/>
          </p:nvPr>
        </p:nvSpPr>
        <p:spPr>
          <a:xfrm>
            <a:off x="11898023" y="2103787"/>
            <a:ext cx="27208311"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smtClean="0"/>
              <a:t>Click to edit Master text styles</a:t>
            </a:r>
          </a:p>
        </p:txBody>
      </p:sp>
      <p:sp>
        <p:nvSpPr>
          <p:cNvPr id="79" name="Text Placeholder 76"/>
          <p:cNvSpPr>
            <a:spLocks noGrp="1"/>
          </p:cNvSpPr>
          <p:nvPr>
            <p:ph type="body" sz="quarter" idx="153"/>
          </p:nvPr>
        </p:nvSpPr>
        <p:spPr>
          <a:xfrm>
            <a:off x="11853125" y="465814"/>
            <a:ext cx="27253206"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smtClean="0"/>
              <a:t>Click to edit Master text styles</a:t>
            </a:r>
          </a:p>
        </p:txBody>
      </p:sp>
      <p:sp>
        <p:nvSpPr>
          <p:cNvPr id="31" name="Text Placeholder 5"/>
          <p:cNvSpPr>
            <a:spLocks noGrp="1"/>
          </p:cNvSpPr>
          <p:nvPr>
            <p:ph type="body" sz="quarter" idx="154"/>
          </p:nvPr>
        </p:nvSpPr>
        <p:spPr>
          <a:xfrm>
            <a:off x="13539537" y="12217494"/>
            <a:ext cx="11725539" cy="738656"/>
          </a:xfrm>
          <a:prstGeom prst="rect">
            <a:avLst/>
          </a:prstGeom>
          <a:noFill/>
        </p:spPr>
        <p:txBody>
          <a:bodyPr wrap="square" lIns="182880" tIns="91436" rIns="91436" bIns="91436" anchor="ctr" anchorCtr="0">
            <a:spAutoFit/>
          </a:bodyPr>
          <a:lstStyle>
            <a:lvl1pPr marL="0" indent="0" algn="l">
              <a:buNone/>
              <a:defRPr sz="3600" b="1" u="none" baseline="0">
                <a:solidFill>
                  <a:srgbClr val="0F5191"/>
                </a:solidFill>
              </a:defRPr>
            </a:lvl1pPr>
          </a:lstStyle>
          <a:p>
            <a:pPr lvl="0"/>
            <a:r>
              <a:rPr lang="en-US" smtClean="0"/>
              <a:t>Click to edit Master text styles</a:t>
            </a:r>
          </a:p>
        </p:txBody>
      </p:sp>
      <p:sp>
        <p:nvSpPr>
          <p:cNvPr id="32" name="Text Placeholder 3"/>
          <p:cNvSpPr>
            <a:spLocks noGrp="1"/>
          </p:cNvSpPr>
          <p:nvPr>
            <p:ph type="body" sz="quarter" idx="155"/>
          </p:nvPr>
        </p:nvSpPr>
        <p:spPr>
          <a:xfrm>
            <a:off x="13518361" y="12948839"/>
            <a:ext cx="11732949"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33" name="Text Placeholder 5"/>
          <p:cNvSpPr>
            <a:spLocks noGrp="1"/>
          </p:cNvSpPr>
          <p:nvPr>
            <p:ph type="body" sz="quarter" idx="156"/>
          </p:nvPr>
        </p:nvSpPr>
        <p:spPr>
          <a:xfrm>
            <a:off x="13560713" y="18682835"/>
            <a:ext cx="11725539" cy="738656"/>
          </a:xfrm>
          <a:prstGeom prst="rect">
            <a:avLst/>
          </a:prstGeom>
          <a:noFill/>
        </p:spPr>
        <p:txBody>
          <a:bodyPr wrap="square" lIns="182880" tIns="91436" rIns="91436" bIns="91436" anchor="ctr" anchorCtr="0">
            <a:spAutoFit/>
          </a:bodyPr>
          <a:lstStyle>
            <a:lvl1pPr marL="0" indent="0" algn="l">
              <a:buNone/>
              <a:defRPr sz="3600" b="1" u="none" baseline="0">
                <a:solidFill>
                  <a:srgbClr val="0F5191"/>
                </a:solidFill>
              </a:defRPr>
            </a:lvl1pPr>
          </a:lstStyle>
          <a:p>
            <a:pPr lvl="0"/>
            <a:r>
              <a:rPr lang="en-US" smtClean="0"/>
              <a:t>Click to edit Master text styles</a:t>
            </a:r>
          </a:p>
        </p:txBody>
      </p:sp>
      <p:sp>
        <p:nvSpPr>
          <p:cNvPr id="34" name="Text Placeholder 3"/>
          <p:cNvSpPr>
            <a:spLocks noGrp="1"/>
          </p:cNvSpPr>
          <p:nvPr>
            <p:ph type="body" sz="quarter" idx="157"/>
          </p:nvPr>
        </p:nvSpPr>
        <p:spPr>
          <a:xfrm>
            <a:off x="13539537" y="19414180"/>
            <a:ext cx="11732949"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
        <p:nvSpPr>
          <p:cNvPr id="35" name="Text Placeholder 5"/>
          <p:cNvSpPr>
            <a:spLocks noGrp="1"/>
          </p:cNvSpPr>
          <p:nvPr>
            <p:ph type="body" sz="quarter" idx="158"/>
          </p:nvPr>
        </p:nvSpPr>
        <p:spPr>
          <a:xfrm>
            <a:off x="13516507" y="26125283"/>
            <a:ext cx="11725539" cy="738656"/>
          </a:xfrm>
          <a:prstGeom prst="rect">
            <a:avLst/>
          </a:prstGeom>
          <a:noFill/>
        </p:spPr>
        <p:txBody>
          <a:bodyPr wrap="square" lIns="182880" tIns="91436" rIns="91436" bIns="91436" anchor="ctr" anchorCtr="0">
            <a:spAutoFit/>
          </a:bodyPr>
          <a:lstStyle>
            <a:lvl1pPr marL="0" indent="0" algn="l">
              <a:buNone/>
              <a:defRPr sz="3600" b="1" u="none" baseline="0">
                <a:solidFill>
                  <a:srgbClr val="0F5191"/>
                </a:solidFill>
              </a:defRPr>
            </a:lvl1pPr>
          </a:lstStyle>
          <a:p>
            <a:pPr lvl="0"/>
            <a:r>
              <a:rPr lang="en-US" smtClean="0"/>
              <a:t>Click to edit Master text styles</a:t>
            </a:r>
          </a:p>
        </p:txBody>
      </p:sp>
      <p:sp>
        <p:nvSpPr>
          <p:cNvPr id="36" name="Text Placeholder 3"/>
          <p:cNvSpPr>
            <a:spLocks noGrp="1"/>
          </p:cNvSpPr>
          <p:nvPr>
            <p:ph type="body" sz="quarter" idx="159"/>
          </p:nvPr>
        </p:nvSpPr>
        <p:spPr>
          <a:xfrm>
            <a:off x="13495331" y="26856628"/>
            <a:ext cx="11732949"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smtClean="0"/>
              <a:t>Click to edit Master text styles</a:t>
            </a:r>
          </a:p>
        </p:txBody>
      </p:sp>
    </p:spTree>
    <p:extLst>
      <p:ext uri="{BB962C8B-B14F-4D97-AF65-F5344CB8AC3E}">
        <p14:creationId xmlns:p14="http://schemas.microsoft.com/office/powerpoint/2010/main" val="93691983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9" name="Rectangle 9"/>
          <p:cNvSpPr>
            <a:spLocks noChangeArrowheads="1"/>
          </p:cNvSpPr>
          <p:nvPr/>
        </p:nvSpPr>
        <p:spPr bwMode="auto">
          <a:xfrm>
            <a:off x="0" y="4800600"/>
            <a:ext cx="51206400" cy="46038"/>
          </a:xfrm>
          <a:prstGeom prst="rect">
            <a:avLst/>
          </a:prstGeom>
          <a:solidFill>
            <a:schemeClr val="accent5">
              <a:lumMod val="50000"/>
            </a:schemeClr>
          </a:solidFill>
          <a:ln w="152400">
            <a:solidFill>
              <a:srgbClr val="FDBD7E"/>
            </a:solidFill>
            <a:miter lim="800000"/>
            <a:headEnd/>
            <a:tailEnd/>
          </a:ln>
          <a:effectLst/>
        </p:spPr>
        <p:txBody>
          <a:bodyPr wrap="none" lIns="91436" tIns="45717" rIns="91436" bIns="45717" anchor="ctr"/>
          <a:lstStyle/>
          <a:p>
            <a:pPr defTabSz="4388900" fontAlgn="auto">
              <a:spcBef>
                <a:spcPts val="0"/>
              </a:spcBef>
              <a:spcAft>
                <a:spcPts val="0"/>
              </a:spcAft>
              <a:defRPr/>
            </a:pPr>
            <a:endParaRPr lang="en-US" dirty="0">
              <a:latin typeface="+mn-lt"/>
              <a:ea typeface="+mn-ea"/>
            </a:endParaRPr>
          </a:p>
        </p:txBody>
      </p:sp>
      <p:sp>
        <p:nvSpPr>
          <p:cNvPr id="2" name="Rounded Rectangle 1"/>
          <p:cNvSpPr/>
          <p:nvPr/>
        </p:nvSpPr>
        <p:spPr>
          <a:xfrm>
            <a:off x="1076325" y="5475288"/>
            <a:ext cx="11734800" cy="26736675"/>
          </a:xfrm>
          <a:prstGeom prst="roundRect">
            <a:avLst>
              <a:gd name="adj" fmla="val 0"/>
            </a:avLst>
          </a:prstGeom>
          <a:solidFill>
            <a:schemeClr val="bg1"/>
          </a:solidFill>
          <a:ln>
            <a:solidFill>
              <a:srgbClr val="6DA1DF">
                <a:alpha val="58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8900" fontAlgn="auto">
              <a:spcBef>
                <a:spcPts val="0"/>
              </a:spcBef>
              <a:spcAft>
                <a:spcPts val="0"/>
              </a:spcAft>
              <a:defRPr/>
            </a:pPr>
            <a:endParaRPr lang="en-US"/>
          </a:p>
        </p:txBody>
      </p:sp>
      <p:sp>
        <p:nvSpPr>
          <p:cNvPr id="23" name="Rounded Rectangle 22"/>
          <p:cNvSpPr/>
          <p:nvPr/>
        </p:nvSpPr>
        <p:spPr>
          <a:xfrm>
            <a:off x="13519150" y="5475288"/>
            <a:ext cx="11734800" cy="26736675"/>
          </a:xfrm>
          <a:prstGeom prst="roundRect">
            <a:avLst>
              <a:gd name="adj" fmla="val 0"/>
            </a:avLst>
          </a:prstGeom>
          <a:solidFill>
            <a:schemeClr val="bg1"/>
          </a:solidFill>
          <a:ln>
            <a:solidFill>
              <a:srgbClr val="6DA1DF">
                <a:alpha val="58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8900" fontAlgn="auto">
              <a:spcBef>
                <a:spcPts val="0"/>
              </a:spcBef>
              <a:spcAft>
                <a:spcPts val="0"/>
              </a:spcAft>
              <a:defRPr/>
            </a:pPr>
            <a:endParaRPr lang="en-US"/>
          </a:p>
        </p:txBody>
      </p:sp>
      <p:sp>
        <p:nvSpPr>
          <p:cNvPr id="24" name="Rounded Rectangle 23"/>
          <p:cNvSpPr/>
          <p:nvPr/>
        </p:nvSpPr>
        <p:spPr>
          <a:xfrm>
            <a:off x="25961975" y="5475288"/>
            <a:ext cx="11734800" cy="26736675"/>
          </a:xfrm>
          <a:prstGeom prst="roundRect">
            <a:avLst>
              <a:gd name="adj" fmla="val 0"/>
            </a:avLst>
          </a:prstGeom>
          <a:solidFill>
            <a:schemeClr val="bg1"/>
          </a:solidFill>
          <a:ln>
            <a:solidFill>
              <a:srgbClr val="6DA1DF">
                <a:alpha val="58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8900" fontAlgn="auto">
              <a:spcBef>
                <a:spcPts val="0"/>
              </a:spcBef>
              <a:spcAft>
                <a:spcPts val="0"/>
              </a:spcAft>
              <a:defRPr/>
            </a:pPr>
            <a:endParaRPr lang="en-US"/>
          </a:p>
        </p:txBody>
      </p:sp>
      <p:sp>
        <p:nvSpPr>
          <p:cNvPr id="26" name="Rounded Rectangle 25"/>
          <p:cNvSpPr/>
          <p:nvPr/>
        </p:nvSpPr>
        <p:spPr>
          <a:xfrm>
            <a:off x="38404800" y="5475288"/>
            <a:ext cx="11734800" cy="26736675"/>
          </a:xfrm>
          <a:prstGeom prst="roundRect">
            <a:avLst>
              <a:gd name="adj" fmla="val 0"/>
            </a:avLst>
          </a:prstGeom>
          <a:solidFill>
            <a:schemeClr val="bg1"/>
          </a:solidFill>
          <a:ln>
            <a:solidFill>
              <a:srgbClr val="6DA1DF">
                <a:alpha val="58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8900"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4387850" rtl="0" eaLnBrk="1" fontAlgn="base" hangingPunct="1">
        <a:spcBef>
          <a:spcPct val="0"/>
        </a:spcBef>
        <a:spcAft>
          <a:spcPct val="0"/>
        </a:spcAft>
        <a:defRPr sz="8800" kern="1200">
          <a:solidFill>
            <a:schemeClr val="bg1"/>
          </a:solidFill>
          <a:latin typeface="Trebuchet MS" pitchFamily="34" charset="0"/>
          <a:ea typeface="ＭＳ Ｐゴシック" charset="0"/>
          <a:cs typeface="ＭＳ Ｐゴシック" charset="0"/>
        </a:defRPr>
      </a:lvl1pPr>
      <a:lvl2pPr algn="ctr" defTabSz="4387850" rtl="0" eaLnBrk="1" fontAlgn="base" hangingPunct="1">
        <a:spcBef>
          <a:spcPct val="0"/>
        </a:spcBef>
        <a:spcAft>
          <a:spcPct val="0"/>
        </a:spcAft>
        <a:defRPr sz="8800">
          <a:solidFill>
            <a:schemeClr val="bg1"/>
          </a:solidFill>
          <a:latin typeface="Trebuchet MS" charset="0"/>
          <a:ea typeface="ＭＳ Ｐゴシック" charset="0"/>
          <a:cs typeface="ＭＳ Ｐゴシック" charset="0"/>
        </a:defRPr>
      </a:lvl2pPr>
      <a:lvl3pPr algn="ctr" defTabSz="4387850" rtl="0" eaLnBrk="1" fontAlgn="base" hangingPunct="1">
        <a:spcBef>
          <a:spcPct val="0"/>
        </a:spcBef>
        <a:spcAft>
          <a:spcPct val="0"/>
        </a:spcAft>
        <a:defRPr sz="8800">
          <a:solidFill>
            <a:schemeClr val="bg1"/>
          </a:solidFill>
          <a:latin typeface="Trebuchet MS" charset="0"/>
          <a:ea typeface="ＭＳ Ｐゴシック" charset="0"/>
          <a:cs typeface="ＭＳ Ｐゴシック" charset="0"/>
        </a:defRPr>
      </a:lvl3pPr>
      <a:lvl4pPr algn="ctr" defTabSz="4387850" rtl="0" eaLnBrk="1" fontAlgn="base" hangingPunct="1">
        <a:spcBef>
          <a:spcPct val="0"/>
        </a:spcBef>
        <a:spcAft>
          <a:spcPct val="0"/>
        </a:spcAft>
        <a:defRPr sz="8800">
          <a:solidFill>
            <a:schemeClr val="bg1"/>
          </a:solidFill>
          <a:latin typeface="Trebuchet MS" charset="0"/>
          <a:ea typeface="ＭＳ Ｐゴシック" charset="0"/>
          <a:cs typeface="ＭＳ Ｐゴシック" charset="0"/>
        </a:defRPr>
      </a:lvl4pPr>
      <a:lvl5pPr algn="ctr" defTabSz="4387850" rtl="0" eaLnBrk="1" fontAlgn="base" hangingPunct="1">
        <a:spcBef>
          <a:spcPct val="0"/>
        </a:spcBef>
        <a:spcAft>
          <a:spcPct val="0"/>
        </a:spcAft>
        <a:defRPr sz="8800">
          <a:solidFill>
            <a:schemeClr val="bg1"/>
          </a:solidFill>
          <a:latin typeface="Trebuchet MS" charset="0"/>
          <a:ea typeface="ＭＳ Ｐゴシック" charset="0"/>
          <a:cs typeface="ＭＳ Ｐゴシック" charset="0"/>
        </a:defRPr>
      </a:lvl5pPr>
      <a:lvl6pPr marL="457200" algn="ctr" defTabSz="4387850" rtl="0" eaLnBrk="1" fontAlgn="base" hangingPunct="1">
        <a:spcBef>
          <a:spcPct val="0"/>
        </a:spcBef>
        <a:spcAft>
          <a:spcPct val="0"/>
        </a:spcAft>
        <a:defRPr sz="8800">
          <a:solidFill>
            <a:schemeClr val="bg1"/>
          </a:solidFill>
          <a:latin typeface="Trebuchet MS" charset="0"/>
          <a:ea typeface="ＭＳ Ｐゴシック" charset="0"/>
          <a:cs typeface="ＭＳ Ｐゴシック" charset="0"/>
        </a:defRPr>
      </a:lvl6pPr>
      <a:lvl7pPr marL="914400" algn="ctr" defTabSz="4387850" rtl="0" eaLnBrk="1" fontAlgn="base" hangingPunct="1">
        <a:spcBef>
          <a:spcPct val="0"/>
        </a:spcBef>
        <a:spcAft>
          <a:spcPct val="0"/>
        </a:spcAft>
        <a:defRPr sz="8800">
          <a:solidFill>
            <a:schemeClr val="bg1"/>
          </a:solidFill>
          <a:latin typeface="Trebuchet MS" charset="0"/>
          <a:ea typeface="ＭＳ Ｐゴシック" charset="0"/>
          <a:cs typeface="ＭＳ Ｐゴシック" charset="0"/>
        </a:defRPr>
      </a:lvl7pPr>
      <a:lvl8pPr marL="1371600" algn="ctr" defTabSz="4387850" rtl="0" eaLnBrk="1" fontAlgn="base" hangingPunct="1">
        <a:spcBef>
          <a:spcPct val="0"/>
        </a:spcBef>
        <a:spcAft>
          <a:spcPct val="0"/>
        </a:spcAft>
        <a:defRPr sz="8800">
          <a:solidFill>
            <a:schemeClr val="bg1"/>
          </a:solidFill>
          <a:latin typeface="Trebuchet MS" charset="0"/>
          <a:ea typeface="ＭＳ Ｐゴシック" charset="0"/>
          <a:cs typeface="ＭＳ Ｐゴシック" charset="0"/>
        </a:defRPr>
      </a:lvl8pPr>
      <a:lvl9pPr marL="1828800" algn="ctr" defTabSz="4387850" rtl="0" eaLnBrk="1" fontAlgn="base" hangingPunct="1">
        <a:spcBef>
          <a:spcPct val="0"/>
        </a:spcBef>
        <a:spcAft>
          <a:spcPct val="0"/>
        </a:spcAft>
        <a:defRPr sz="8800">
          <a:solidFill>
            <a:schemeClr val="bg1"/>
          </a:solidFill>
          <a:latin typeface="Trebuchet MS" charset="0"/>
          <a:ea typeface="ＭＳ Ｐゴシック" charset="0"/>
          <a:cs typeface="ＭＳ Ｐゴシック" charset="0"/>
        </a:defRPr>
      </a:lvl9pPr>
    </p:titleStyle>
    <p:bodyStyle>
      <a:lvl1pPr marL="1644650" indent="-1644650" algn="l" defTabSz="4387850" rtl="0" eaLnBrk="1" fontAlgn="base" hangingPunct="1">
        <a:spcBef>
          <a:spcPct val="20000"/>
        </a:spcBef>
        <a:spcAft>
          <a:spcPct val="0"/>
        </a:spcAft>
        <a:buFont typeface="Arial" charset="0"/>
        <a:buChar char="•"/>
        <a:defRPr sz="15400" kern="1200">
          <a:solidFill>
            <a:schemeClr val="tx1"/>
          </a:solidFill>
          <a:latin typeface="+mn-lt"/>
          <a:ea typeface="ＭＳ Ｐゴシック" charset="0"/>
          <a:cs typeface="ＭＳ Ｐゴシック" charset="0"/>
        </a:defRPr>
      </a:lvl1pPr>
      <a:lvl2pPr marL="3565525" indent="-1370013" algn="l" defTabSz="4387850" rtl="0" eaLnBrk="1" fontAlgn="base" hangingPunct="1">
        <a:spcBef>
          <a:spcPct val="20000"/>
        </a:spcBef>
        <a:spcAft>
          <a:spcPct val="0"/>
        </a:spcAft>
        <a:buFont typeface="Arial" charset="0"/>
        <a:buChar char="–"/>
        <a:defRPr sz="13500" kern="1200">
          <a:solidFill>
            <a:schemeClr val="tx1"/>
          </a:solidFill>
          <a:latin typeface="+mn-lt"/>
          <a:ea typeface="ＭＳ Ｐゴシック" charset="0"/>
          <a:cs typeface="+mn-cs"/>
        </a:defRPr>
      </a:lvl2pPr>
      <a:lvl3pPr marL="5484813" indent="-1096963" algn="l" defTabSz="4387850" rtl="0" eaLnBrk="1" fontAlgn="base" hangingPunct="1">
        <a:spcBef>
          <a:spcPct val="20000"/>
        </a:spcBef>
        <a:spcAft>
          <a:spcPct val="0"/>
        </a:spcAft>
        <a:buFont typeface="Arial" charset="0"/>
        <a:buChar char="•"/>
        <a:defRPr sz="11600" kern="1200">
          <a:solidFill>
            <a:schemeClr val="tx1"/>
          </a:solidFill>
          <a:latin typeface="+mn-lt"/>
          <a:ea typeface="ＭＳ Ｐゴシック" charset="0"/>
          <a:cs typeface="+mn-cs"/>
        </a:defRPr>
      </a:lvl3pPr>
      <a:lvl4pPr marL="7680325" indent="-1096963" algn="l" defTabSz="4387850" rtl="0" eaLnBrk="1" fontAlgn="base" hangingPunct="1">
        <a:spcBef>
          <a:spcPct val="20000"/>
        </a:spcBef>
        <a:spcAft>
          <a:spcPct val="0"/>
        </a:spcAft>
        <a:buFont typeface="Arial" charset="0"/>
        <a:buChar char="–"/>
        <a:defRPr sz="9600" kern="1200">
          <a:solidFill>
            <a:schemeClr val="tx1"/>
          </a:solidFill>
          <a:latin typeface="+mn-lt"/>
          <a:ea typeface="ＭＳ Ｐゴシック" charset="0"/>
          <a:cs typeface="+mn-cs"/>
        </a:defRPr>
      </a:lvl4pPr>
      <a:lvl5pPr marL="9874250" indent="-1096963" algn="l" defTabSz="4387850" rtl="0" eaLnBrk="1" fontAlgn="base" hangingPunct="1">
        <a:spcBef>
          <a:spcPct val="20000"/>
        </a:spcBef>
        <a:spcAft>
          <a:spcPct val="0"/>
        </a:spcAft>
        <a:buFont typeface="Arial" charset="0"/>
        <a:buChar char="»"/>
        <a:defRPr sz="9600" kern="1200">
          <a:solidFill>
            <a:schemeClr val="tx1"/>
          </a:solidFill>
          <a:latin typeface="+mn-lt"/>
          <a:ea typeface="ＭＳ Ｐゴシック" charset="0"/>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37000">
              <a:schemeClr val="bg1">
                <a:lumMod val="65000"/>
                <a:alpha val="43000"/>
              </a:schemeClr>
            </a:gs>
            <a:gs pos="83000">
              <a:schemeClr val="bg1">
                <a:lumMod val="95000"/>
              </a:schemeClr>
            </a:gs>
          </a:gsLst>
          <a:lin ang="16200000" scaled="1"/>
          <a:tileRect/>
        </a:gradFill>
        <a:effectLst/>
      </p:bgPr>
    </p:bg>
    <p:spTree>
      <p:nvGrpSpPr>
        <p:cNvPr id="1" name=""/>
        <p:cNvGrpSpPr/>
        <p:nvPr/>
      </p:nvGrpSpPr>
      <p:grpSpPr>
        <a:xfrm>
          <a:off x="0" y="0"/>
          <a:ext cx="0" cy="0"/>
          <a:chOff x="0" y="0"/>
          <a:chExt cx="0" cy="0"/>
        </a:xfrm>
      </p:grpSpPr>
      <p:sp>
        <p:nvSpPr>
          <p:cNvPr id="9" name="Rectangle 36"/>
          <p:cNvSpPr>
            <a:spLocks noChangeArrowheads="1"/>
          </p:cNvSpPr>
          <p:nvPr/>
        </p:nvSpPr>
        <p:spPr bwMode="auto">
          <a:xfrm>
            <a:off x="0" y="0"/>
            <a:ext cx="51206400" cy="4800600"/>
          </a:xfrm>
          <a:prstGeom prst="rect">
            <a:avLst/>
          </a:prstGeom>
          <a:gradFill flip="none" rotWithShape="1">
            <a:gsLst>
              <a:gs pos="14000">
                <a:srgbClr val="6DA1DF">
                  <a:alpha val="91000"/>
                </a:srgbClr>
              </a:gs>
              <a:gs pos="100000">
                <a:srgbClr val="6DA1DF"/>
              </a:gs>
              <a:gs pos="46000">
                <a:schemeClr val="bg2"/>
              </a:gs>
              <a:gs pos="40000">
                <a:schemeClr val="bg2"/>
              </a:gs>
            </a:gsLst>
            <a:lin ang="5400000" scaled="0"/>
            <a:tileRect/>
          </a:gradFill>
          <a:ln w="9525">
            <a:solidFill>
              <a:schemeClr val="tx1"/>
            </a:solidFill>
            <a:miter lim="800000"/>
            <a:headEnd/>
            <a:tailEnd/>
          </a:ln>
          <a:effectLst/>
        </p:spPr>
        <p:txBody>
          <a:bodyPr wrap="none" lIns="91436" tIns="45717" rIns="91436" bIns="45717" anchor="ctr"/>
          <a:lstStyle/>
          <a:p>
            <a:pPr defTabSz="4388900" fontAlgn="auto">
              <a:spcBef>
                <a:spcPts val="0"/>
              </a:spcBef>
              <a:spcAft>
                <a:spcPts val="0"/>
              </a:spcAft>
              <a:defRPr/>
            </a:pPr>
            <a:endParaRPr lang="en-US" dirty="0">
              <a:latin typeface="+mn-lt"/>
              <a:ea typeface="+mn-ea"/>
            </a:endParaRPr>
          </a:p>
        </p:txBody>
      </p:sp>
      <p:sp>
        <p:nvSpPr>
          <p:cNvPr id="21" name="Rounded Rectangle 20"/>
          <p:cNvSpPr/>
          <p:nvPr/>
        </p:nvSpPr>
        <p:spPr>
          <a:xfrm>
            <a:off x="1076325" y="5392738"/>
            <a:ext cx="15840075" cy="26736675"/>
          </a:xfrm>
          <a:prstGeom prst="roundRect">
            <a:avLst>
              <a:gd name="adj" fmla="val 0"/>
            </a:avLst>
          </a:prstGeom>
          <a:solidFill>
            <a:srgbClr val="FFFFFF"/>
          </a:solidFill>
          <a:ln>
            <a:solidFill>
              <a:srgbClr val="6DA1DF">
                <a:alpha val="58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8900" fontAlgn="auto">
              <a:spcBef>
                <a:spcPts val="0"/>
              </a:spcBef>
              <a:spcAft>
                <a:spcPts val="0"/>
              </a:spcAft>
              <a:defRPr/>
            </a:pPr>
            <a:endParaRPr lang="en-US"/>
          </a:p>
        </p:txBody>
      </p:sp>
      <p:sp>
        <p:nvSpPr>
          <p:cNvPr id="22" name="Rounded Rectangle 21"/>
          <p:cNvSpPr/>
          <p:nvPr/>
        </p:nvSpPr>
        <p:spPr>
          <a:xfrm>
            <a:off x="17679988" y="5392738"/>
            <a:ext cx="15840075" cy="26736675"/>
          </a:xfrm>
          <a:prstGeom prst="roundRect">
            <a:avLst>
              <a:gd name="adj" fmla="val 0"/>
            </a:avLst>
          </a:prstGeom>
          <a:solidFill>
            <a:srgbClr val="FFFFFF"/>
          </a:solidFill>
          <a:ln>
            <a:solidFill>
              <a:srgbClr val="6DA1DF">
                <a:alpha val="58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8900" fontAlgn="auto">
              <a:spcBef>
                <a:spcPts val="0"/>
              </a:spcBef>
              <a:spcAft>
                <a:spcPts val="0"/>
              </a:spcAft>
              <a:defRPr/>
            </a:pPr>
            <a:endParaRPr lang="en-US"/>
          </a:p>
        </p:txBody>
      </p:sp>
      <p:sp>
        <p:nvSpPr>
          <p:cNvPr id="23" name="Rounded Rectangle 22"/>
          <p:cNvSpPr/>
          <p:nvPr/>
        </p:nvSpPr>
        <p:spPr>
          <a:xfrm>
            <a:off x="34285238" y="5392738"/>
            <a:ext cx="15840075" cy="26736675"/>
          </a:xfrm>
          <a:prstGeom prst="roundRect">
            <a:avLst>
              <a:gd name="adj" fmla="val 0"/>
            </a:avLst>
          </a:prstGeom>
          <a:solidFill>
            <a:srgbClr val="FFFFFF"/>
          </a:solidFill>
          <a:ln>
            <a:solidFill>
              <a:srgbClr val="6DA1DF">
                <a:alpha val="58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8900" fontAlgn="auto">
              <a:spcBef>
                <a:spcPts val="0"/>
              </a:spcBef>
              <a:spcAft>
                <a:spcPts val="0"/>
              </a:spcAft>
              <a:defRPr/>
            </a:pPr>
            <a:endParaRPr lang="en-US"/>
          </a:p>
        </p:txBody>
      </p:sp>
      <p:sp>
        <p:nvSpPr>
          <p:cNvPr id="40" name="Rectangle 9"/>
          <p:cNvSpPr>
            <a:spLocks noChangeArrowheads="1"/>
          </p:cNvSpPr>
          <p:nvPr/>
        </p:nvSpPr>
        <p:spPr bwMode="auto">
          <a:xfrm>
            <a:off x="0" y="4800600"/>
            <a:ext cx="51206400" cy="46038"/>
          </a:xfrm>
          <a:prstGeom prst="rect">
            <a:avLst/>
          </a:prstGeom>
          <a:solidFill>
            <a:schemeClr val="accent5">
              <a:lumMod val="50000"/>
            </a:schemeClr>
          </a:solidFill>
          <a:ln w="152400">
            <a:solidFill>
              <a:srgbClr val="FDBD7E"/>
            </a:solidFill>
            <a:miter lim="800000"/>
            <a:headEnd/>
            <a:tailEnd/>
          </a:ln>
          <a:effectLst/>
        </p:spPr>
        <p:txBody>
          <a:bodyPr wrap="none" lIns="91436" tIns="45717" rIns="91436" bIns="45717" anchor="ctr"/>
          <a:lstStyle/>
          <a:p>
            <a:pPr defTabSz="4388900" fontAlgn="auto">
              <a:spcBef>
                <a:spcPts val="0"/>
              </a:spcBef>
              <a:spcAft>
                <a:spcPts val="0"/>
              </a:spcAft>
              <a:defRPr/>
            </a:pPr>
            <a:endParaRPr lang="en-US" dirty="0">
              <a:latin typeface="+mn-lt"/>
              <a:ea typeface="+mn-ea"/>
            </a:endParaRP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Lst>
  <p:timing>
    <p:tnLst>
      <p:par>
        <p:cTn xmlns:p14="http://schemas.microsoft.com/office/powerpoint/2010/main" id="1" dur="indefinite" restart="never" nodeType="tmRoot"/>
      </p:par>
    </p:tnLst>
  </p:timing>
  <p:txStyles>
    <p:titleStyle>
      <a:lvl1pPr algn="ctr" defTabSz="4387850" rtl="0" eaLnBrk="0" fontAlgn="base" hangingPunct="0">
        <a:spcBef>
          <a:spcPct val="0"/>
        </a:spcBef>
        <a:spcAft>
          <a:spcPct val="0"/>
        </a:spcAft>
        <a:defRPr sz="8800" kern="1200">
          <a:solidFill>
            <a:schemeClr val="bg1"/>
          </a:solidFill>
          <a:latin typeface="Trebuchet MS" pitchFamily="34" charset="0"/>
          <a:ea typeface="ＭＳ Ｐゴシック" charset="0"/>
          <a:cs typeface="ＭＳ Ｐゴシック" charset="0"/>
        </a:defRPr>
      </a:lvl1pPr>
      <a:lvl2pPr algn="ctr" defTabSz="4387850" rtl="0" eaLnBrk="0" fontAlgn="base" hangingPunct="0">
        <a:spcBef>
          <a:spcPct val="0"/>
        </a:spcBef>
        <a:spcAft>
          <a:spcPct val="0"/>
        </a:spcAft>
        <a:defRPr sz="8800">
          <a:solidFill>
            <a:schemeClr val="bg1"/>
          </a:solidFill>
          <a:latin typeface="Trebuchet MS" charset="0"/>
          <a:ea typeface="ＭＳ Ｐゴシック" charset="0"/>
          <a:cs typeface="ＭＳ Ｐゴシック" charset="0"/>
        </a:defRPr>
      </a:lvl2pPr>
      <a:lvl3pPr algn="ctr" defTabSz="4387850" rtl="0" eaLnBrk="0" fontAlgn="base" hangingPunct="0">
        <a:spcBef>
          <a:spcPct val="0"/>
        </a:spcBef>
        <a:spcAft>
          <a:spcPct val="0"/>
        </a:spcAft>
        <a:defRPr sz="8800">
          <a:solidFill>
            <a:schemeClr val="bg1"/>
          </a:solidFill>
          <a:latin typeface="Trebuchet MS" charset="0"/>
          <a:ea typeface="ＭＳ Ｐゴシック" charset="0"/>
          <a:cs typeface="ＭＳ Ｐゴシック" charset="0"/>
        </a:defRPr>
      </a:lvl3pPr>
      <a:lvl4pPr algn="ctr" defTabSz="4387850" rtl="0" eaLnBrk="0" fontAlgn="base" hangingPunct="0">
        <a:spcBef>
          <a:spcPct val="0"/>
        </a:spcBef>
        <a:spcAft>
          <a:spcPct val="0"/>
        </a:spcAft>
        <a:defRPr sz="8800">
          <a:solidFill>
            <a:schemeClr val="bg1"/>
          </a:solidFill>
          <a:latin typeface="Trebuchet MS" charset="0"/>
          <a:ea typeface="ＭＳ Ｐゴシック" charset="0"/>
          <a:cs typeface="ＭＳ Ｐゴシック" charset="0"/>
        </a:defRPr>
      </a:lvl4pPr>
      <a:lvl5pPr algn="ctr" defTabSz="4387850" rtl="0" eaLnBrk="0" fontAlgn="base" hangingPunct="0">
        <a:spcBef>
          <a:spcPct val="0"/>
        </a:spcBef>
        <a:spcAft>
          <a:spcPct val="0"/>
        </a:spcAft>
        <a:defRPr sz="8800">
          <a:solidFill>
            <a:schemeClr val="bg1"/>
          </a:solidFill>
          <a:latin typeface="Trebuchet MS" charset="0"/>
          <a:ea typeface="ＭＳ Ｐゴシック" charset="0"/>
          <a:cs typeface="ＭＳ Ｐゴシック" charset="0"/>
        </a:defRPr>
      </a:lvl5pPr>
      <a:lvl6pPr marL="457200" algn="ctr" defTabSz="4387850" rtl="0" fontAlgn="base">
        <a:spcBef>
          <a:spcPct val="0"/>
        </a:spcBef>
        <a:spcAft>
          <a:spcPct val="0"/>
        </a:spcAft>
        <a:defRPr sz="8800">
          <a:solidFill>
            <a:schemeClr val="bg1"/>
          </a:solidFill>
          <a:latin typeface="Trebuchet MS" charset="0"/>
          <a:ea typeface="ＭＳ Ｐゴシック" charset="0"/>
          <a:cs typeface="ＭＳ Ｐゴシック" charset="0"/>
        </a:defRPr>
      </a:lvl6pPr>
      <a:lvl7pPr marL="914400" algn="ctr" defTabSz="4387850" rtl="0" fontAlgn="base">
        <a:spcBef>
          <a:spcPct val="0"/>
        </a:spcBef>
        <a:spcAft>
          <a:spcPct val="0"/>
        </a:spcAft>
        <a:defRPr sz="8800">
          <a:solidFill>
            <a:schemeClr val="bg1"/>
          </a:solidFill>
          <a:latin typeface="Trebuchet MS" charset="0"/>
          <a:ea typeface="ＭＳ Ｐゴシック" charset="0"/>
          <a:cs typeface="ＭＳ Ｐゴシック" charset="0"/>
        </a:defRPr>
      </a:lvl7pPr>
      <a:lvl8pPr marL="1371600" algn="ctr" defTabSz="4387850" rtl="0" fontAlgn="base">
        <a:spcBef>
          <a:spcPct val="0"/>
        </a:spcBef>
        <a:spcAft>
          <a:spcPct val="0"/>
        </a:spcAft>
        <a:defRPr sz="8800">
          <a:solidFill>
            <a:schemeClr val="bg1"/>
          </a:solidFill>
          <a:latin typeface="Trebuchet MS" charset="0"/>
          <a:ea typeface="ＭＳ Ｐゴシック" charset="0"/>
          <a:cs typeface="ＭＳ Ｐゴシック" charset="0"/>
        </a:defRPr>
      </a:lvl8pPr>
      <a:lvl9pPr marL="1828800" algn="ctr" defTabSz="4387850" rtl="0" fontAlgn="base">
        <a:spcBef>
          <a:spcPct val="0"/>
        </a:spcBef>
        <a:spcAft>
          <a:spcPct val="0"/>
        </a:spcAft>
        <a:defRPr sz="8800">
          <a:solidFill>
            <a:schemeClr val="bg1"/>
          </a:solidFill>
          <a:latin typeface="Trebuchet MS" charset="0"/>
          <a:ea typeface="ＭＳ Ｐゴシック" charset="0"/>
          <a:cs typeface="ＭＳ Ｐゴシック" charset="0"/>
        </a:defRPr>
      </a:lvl9pPr>
    </p:titleStyle>
    <p:bodyStyle>
      <a:lvl1pPr marL="1644650" indent="-1644650" algn="l" defTabSz="4387850" rtl="0" eaLnBrk="0" fontAlgn="base" hangingPunct="0">
        <a:spcBef>
          <a:spcPct val="20000"/>
        </a:spcBef>
        <a:spcAft>
          <a:spcPct val="0"/>
        </a:spcAft>
        <a:buFont typeface="Arial" charset="0"/>
        <a:buChar char="•"/>
        <a:defRPr sz="15400" kern="1200">
          <a:solidFill>
            <a:schemeClr val="tx1"/>
          </a:solidFill>
          <a:latin typeface="+mn-lt"/>
          <a:ea typeface="ＭＳ Ｐゴシック" charset="0"/>
          <a:cs typeface="ＭＳ Ｐゴシック" charset="0"/>
        </a:defRPr>
      </a:lvl1pPr>
      <a:lvl2pPr marL="3565525" indent="-1370013" algn="l" defTabSz="4387850" rtl="0" eaLnBrk="0" fontAlgn="base" hangingPunct="0">
        <a:spcBef>
          <a:spcPct val="20000"/>
        </a:spcBef>
        <a:spcAft>
          <a:spcPct val="0"/>
        </a:spcAft>
        <a:buFont typeface="Arial" charset="0"/>
        <a:buChar char="–"/>
        <a:defRPr sz="13500" kern="1200">
          <a:solidFill>
            <a:schemeClr val="tx1"/>
          </a:solidFill>
          <a:latin typeface="+mn-lt"/>
          <a:ea typeface="ＭＳ Ｐゴシック" charset="0"/>
          <a:cs typeface="+mn-cs"/>
        </a:defRPr>
      </a:lvl2pPr>
      <a:lvl3pPr marL="5484813" indent="-1096963" algn="l" defTabSz="4387850" rtl="0" eaLnBrk="0" fontAlgn="base" hangingPunct="0">
        <a:spcBef>
          <a:spcPct val="20000"/>
        </a:spcBef>
        <a:spcAft>
          <a:spcPct val="0"/>
        </a:spcAft>
        <a:buFont typeface="Arial" charset="0"/>
        <a:buChar char="•"/>
        <a:defRPr sz="11600" kern="1200">
          <a:solidFill>
            <a:schemeClr val="tx1"/>
          </a:solidFill>
          <a:latin typeface="+mn-lt"/>
          <a:ea typeface="ＭＳ Ｐゴシック" charset="0"/>
          <a:cs typeface="+mn-cs"/>
        </a:defRPr>
      </a:lvl3pPr>
      <a:lvl4pPr marL="7680325" indent="-1096963" algn="l" defTabSz="4387850" rtl="0" eaLnBrk="0" fontAlgn="base" hangingPunct="0">
        <a:spcBef>
          <a:spcPct val="20000"/>
        </a:spcBef>
        <a:spcAft>
          <a:spcPct val="0"/>
        </a:spcAft>
        <a:buFont typeface="Arial" charset="0"/>
        <a:buChar char="–"/>
        <a:defRPr sz="9600" kern="1200">
          <a:solidFill>
            <a:schemeClr val="tx1"/>
          </a:solidFill>
          <a:latin typeface="+mn-lt"/>
          <a:ea typeface="ＭＳ Ｐゴシック" charset="0"/>
          <a:cs typeface="+mn-cs"/>
        </a:defRPr>
      </a:lvl4pPr>
      <a:lvl5pPr marL="9874250" indent="-1096963" algn="l" defTabSz="4387850" rtl="0" eaLnBrk="0" fontAlgn="base" hangingPunct="0">
        <a:spcBef>
          <a:spcPct val="20000"/>
        </a:spcBef>
        <a:spcAft>
          <a:spcPct val="0"/>
        </a:spcAft>
        <a:buFont typeface="Arial" charset="0"/>
        <a:buChar char="»"/>
        <a:defRPr sz="9600" kern="1200">
          <a:solidFill>
            <a:schemeClr val="tx1"/>
          </a:solidFill>
          <a:latin typeface="+mn-lt"/>
          <a:ea typeface="ＭＳ Ｐゴシック" charset="0"/>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096963" y="6276975"/>
            <a:ext cx="11690350" cy="6696684"/>
          </a:xfrm>
        </p:spPr>
        <p:txBody>
          <a:bodyPr/>
          <a:lstStyle/>
          <a:p>
            <a:pPr defTabSz="4388900" eaLnBrk="1" fontAlgn="auto" hangingPunct="1">
              <a:lnSpc>
                <a:spcPct val="110000"/>
              </a:lnSpc>
              <a:spcAft>
                <a:spcPts val="0"/>
              </a:spcAft>
              <a:defRPr/>
            </a:pPr>
            <a:r>
              <a:rPr lang="en-US" sz="2600" dirty="0"/>
              <a:t>This study examined religious fundamentalism in a sample of 88 undergraduate students attending a private, Christian university. After completing a measure of defensive theology, participants were randomly assigned to either a mortality salience or control condition and then assessed using a religious </a:t>
            </a:r>
            <a:r>
              <a:rPr lang="en-US" sz="2600" dirty="0" smtClean="0"/>
              <a:t>fundamentalism </a:t>
            </a:r>
            <a:r>
              <a:rPr lang="en-US" sz="2600" dirty="0"/>
              <a:t>measure. A moderation analysis was performed in order to test the hypothesis that defensive theology moderates the relationship between mortality salience and religious fundamentalism. Results indicated that only defensive theology significantly predicted post-manipulation fundamentalism (</a:t>
            </a:r>
            <a:r>
              <a:rPr lang="en-US" sz="2600" i="1" dirty="0"/>
              <a:t>p</a:t>
            </a:r>
            <a:r>
              <a:rPr lang="en-US" sz="2600" dirty="0"/>
              <a:t>&lt;0.001). Neither the mortality salience condition (</a:t>
            </a:r>
            <a:r>
              <a:rPr lang="en-US" sz="2600" i="1" dirty="0"/>
              <a:t>p</a:t>
            </a:r>
            <a:r>
              <a:rPr lang="en-US" sz="2600" dirty="0"/>
              <a:t>=0.426) nor its interaction with defensive theology (</a:t>
            </a:r>
            <a:r>
              <a:rPr lang="en-US" sz="2600" i="1" dirty="0"/>
              <a:t>p</a:t>
            </a:r>
            <a:r>
              <a:rPr lang="en-US" sz="2600" dirty="0"/>
              <a:t>=0.619) significantly predicted religious fundamentalism. Findings suggest that defensive theology does not moderate the influence of mortality salience on religious fundamentalism, and further that the influence of certain mortality salience manipulations on religious fundamentalism may be limited.</a:t>
            </a:r>
          </a:p>
          <a:p>
            <a:pPr defTabSz="4388900" eaLnBrk="1" fontAlgn="auto" hangingPunct="1">
              <a:lnSpc>
                <a:spcPct val="110000"/>
              </a:lnSpc>
              <a:spcAft>
                <a:spcPts val="0"/>
              </a:spcAft>
              <a:buFont typeface="Arial" pitchFamily="34" charset="0"/>
              <a:buNone/>
              <a:defRPr/>
            </a:pPr>
            <a:endParaRPr lang="en-US" sz="2600" dirty="0">
              <a:ea typeface="+mn-ea"/>
            </a:endParaRPr>
          </a:p>
        </p:txBody>
      </p:sp>
      <p:sp>
        <p:nvSpPr>
          <p:cNvPr id="5122" name="Text Placeholder 2"/>
          <p:cNvSpPr>
            <a:spLocks noGrp="1"/>
          </p:cNvSpPr>
          <p:nvPr>
            <p:ph type="body" sz="quarter" idx="11"/>
          </p:nvPr>
        </p:nvSpPr>
        <p:spPr bwMode="auto">
          <a:xfrm>
            <a:off x="1076325" y="5446713"/>
            <a:ext cx="11755438" cy="800100"/>
          </a:xfrm>
          <a:extLs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smtClean="0">
                <a:ea typeface="ＭＳ Ｐゴシック" charset="-128"/>
              </a:rPr>
              <a:t>ABSTRACT</a:t>
            </a:r>
            <a:endParaRPr lang="en-US" altLang="en-US" dirty="0">
              <a:ea typeface="ＭＳ Ｐゴシック" charset="-128"/>
            </a:endParaRPr>
          </a:p>
        </p:txBody>
      </p:sp>
      <p:sp>
        <p:nvSpPr>
          <p:cNvPr id="5123" name="Text Placeholder 3"/>
          <p:cNvSpPr>
            <a:spLocks noGrp="1"/>
          </p:cNvSpPr>
          <p:nvPr>
            <p:ph type="body" sz="quarter" idx="20"/>
          </p:nvPr>
        </p:nvSpPr>
        <p:spPr bwMode="auto">
          <a:xfrm>
            <a:off x="1066800" y="12800113"/>
            <a:ext cx="11757025" cy="800100"/>
          </a:xfrm>
          <a:extLs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hangingPunct="1"/>
            <a:r>
              <a:rPr lang="en-US" altLang="en-US" dirty="0" smtClean="0">
                <a:ea typeface="ＭＳ Ｐゴシック" charset="-128"/>
              </a:rPr>
              <a:t>INTRODUCTION</a:t>
            </a:r>
            <a:endParaRPr lang="en-US" altLang="en-US" dirty="0">
              <a:ea typeface="ＭＳ Ｐゴシック" charset="-128"/>
            </a:endParaRPr>
          </a:p>
        </p:txBody>
      </p:sp>
      <p:sp>
        <p:nvSpPr>
          <p:cNvPr id="5125" name="Text Placeholder 5"/>
          <p:cNvSpPr>
            <a:spLocks noGrp="1"/>
          </p:cNvSpPr>
          <p:nvPr>
            <p:ph type="body" sz="quarter" idx="22"/>
          </p:nvPr>
        </p:nvSpPr>
        <p:spPr bwMode="auto">
          <a:xfrm>
            <a:off x="13495338" y="5457825"/>
            <a:ext cx="11777662" cy="804863"/>
          </a:xfrm>
          <a:extLs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a:ea typeface="ＭＳ Ｐゴシック" charset="-128"/>
              </a:rPr>
              <a:t>METHOD</a:t>
            </a:r>
          </a:p>
        </p:txBody>
      </p:sp>
      <p:sp>
        <p:nvSpPr>
          <p:cNvPr id="7" name="Text Placeholder 6"/>
          <p:cNvSpPr>
            <a:spLocks noGrp="1"/>
          </p:cNvSpPr>
          <p:nvPr>
            <p:ph type="body" sz="quarter" idx="23"/>
          </p:nvPr>
        </p:nvSpPr>
        <p:spPr>
          <a:xfrm>
            <a:off x="26091459" y="6357595"/>
            <a:ext cx="11710988" cy="4243704"/>
          </a:xfrm>
        </p:spPr>
        <p:txBody>
          <a:bodyPr/>
          <a:lstStyle/>
          <a:p>
            <a:pPr>
              <a:lnSpc>
                <a:spcPct val="110000"/>
              </a:lnSpc>
            </a:pPr>
            <a:r>
              <a:rPr lang="en-US" sz="2600" b="1" dirty="0"/>
              <a:t>Correlation Between RRFS and DTS Measures</a:t>
            </a:r>
            <a:endParaRPr lang="en-US" sz="2600" dirty="0"/>
          </a:p>
          <a:p>
            <a:pPr>
              <a:lnSpc>
                <a:spcPct val="110000"/>
              </a:lnSpc>
            </a:pPr>
            <a:r>
              <a:rPr lang="en-US" sz="2600" dirty="0" smtClean="0"/>
              <a:t>Pearson </a:t>
            </a:r>
            <a:r>
              <a:rPr lang="en-US" sz="2600" dirty="0"/>
              <a:t>Product-Moment </a:t>
            </a:r>
            <a:r>
              <a:rPr lang="en-US" sz="2600" dirty="0" smtClean="0"/>
              <a:t>correlations were calculated between </a:t>
            </a:r>
            <a:r>
              <a:rPr lang="en-US" sz="2600" dirty="0"/>
              <a:t>scores on the DTS and RRFS measures, revealing a moderate statistically significant </a:t>
            </a:r>
            <a:r>
              <a:rPr lang="en-US" sz="2600" dirty="0" smtClean="0"/>
              <a:t>correlation, </a:t>
            </a:r>
            <a:r>
              <a:rPr lang="en-US" sz="2800" i="1" dirty="0"/>
              <a:t>r</a:t>
            </a:r>
            <a:r>
              <a:rPr lang="en-US" sz="2800" dirty="0"/>
              <a:t>(86) = .40, </a:t>
            </a:r>
            <a:r>
              <a:rPr lang="en-US" sz="2800" i="1" dirty="0"/>
              <a:t>p</a:t>
            </a:r>
            <a:r>
              <a:rPr lang="en-US" sz="2800" dirty="0"/>
              <a:t>&lt;.</a:t>
            </a:r>
            <a:r>
              <a:rPr lang="en-US" sz="2800" dirty="0" smtClean="0"/>
              <a:t>01</a:t>
            </a:r>
            <a:r>
              <a:rPr lang="en-US" sz="2600" dirty="0" smtClean="0"/>
              <a:t>.</a:t>
            </a:r>
            <a:r>
              <a:rPr lang="en-US" sz="2600" i="1" dirty="0" smtClean="0"/>
              <a:t> </a:t>
            </a:r>
            <a:r>
              <a:rPr lang="en-US" sz="2600" dirty="0" smtClean="0"/>
              <a:t>A point</a:t>
            </a:r>
            <a:r>
              <a:rPr lang="en-US" sz="2600" dirty="0"/>
              <a:t>-</a:t>
            </a:r>
            <a:r>
              <a:rPr lang="en-US" sz="2600" dirty="0" err="1"/>
              <a:t>biserial</a:t>
            </a:r>
            <a:r>
              <a:rPr lang="en-US" sz="2600" dirty="0"/>
              <a:t> correlation between the mortality salience condition and DTS and RF scores revealed a weak and </a:t>
            </a:r>
            <a:r>
              <a:rPr lang="en-US" sz="2600" dirty="0" err="1" smtClean="0"/>
              <a:t>nonsignificant</a:t>
            </a:r>
            <a:r>
              <a:rPr lang="en-US" sz="2600" dirty="0" smtClean="0"/>
              <a:t> </a:t>
            </a:r>
            <a:r>
              <a:rPr lang="en-US" sz="2600" dirty="0"/>
              <a:t>correlation between the mortality salience condition assignment and DTS </a:t>
            </a:r>
            <a:r>
              <a:rPr lang="en-US" sz="2600" dirty="0" smtClean="0"/>
              <a:t>scores,</a:t>
            </a:r>
            <a:r>
              <a:rPr lang="en-US" sz="2800" i="1" dirty="0"/>
              <a:t> r</a:t>
            </a:r>
            <a:r>
              <a:rPr lang="en-US" sz="2800" dirty="0"/>
              <a:t>(86) = .20, </a:t>
            </a:r>
            <a:r>
              <a:rPr lang="en-US" sz="2800" i="1" dirty="0"/>
              <a:t>p</a:t>
            </a:r>
            <a:r>
              <a:rPr lang="en-US" sz="2800" dirty="0"/>
              <a:t>=.61</a:t>
            </a:r>
            <a:r>
              <a:rPr lang="en-US" sz="2800" dirty="0" smtClean="0"/>
              <a:t>, </a:t>
            </a:r>
            <a:r>
              <a:rPr lang="en-US" sz="2600" dirty="0" smtClean="0"/>
              <a:t>as </a:t>
            </a:r>
            <a:r>
              <a:rPr lang="en-US" sz="2600" dirty="0"/>
              <a:t>well as mortality salience condition assignment and </a:t>
            </a:r>
            <a:r>
              <a:rPr lang="en-US" sz="2600"/>
              <a:t>RFFS </a:t>
            </a:r>
            <a:r>
              <a:rPr lang="en-US" sz="2600" smtClean="0"/>
              <a:t>scores, </a:t>
            </a:r>
            <a:r>
              <a:rPr lang="en-US" sz="2800" i="1"/>
              <a:t>r</a:t>
            </a:r>
            <a:r>
              <a:rPr lang="en-US" sz="2800"/>
              <a:t>(86) = -.095, </a:t>
            </a:r>
            <a:r>
              <a:rPr lang="en-US" sz="2800" i="1"/>
              <a:t>p</a:t>
            </a:r>
            <a:r>
              <a:rPr lang="en-US" sz="2800"/>
              <a:t>=.</a:t>
            </a:r>
            <a:r>
              <a:rPr lang="en-US" sz="2800" smtClean="0"/>
              <a:t>38</a:t>
            </a:r>
            <a:r>
              <a:rPr lang="en-US" sz="2600" smtClean="0"/>
              <a:t>. </a:t>
            </a:r>
            <a:r>
              <a:rPr lang="en-US" sz="2600" dirty="0" smtClean="0"/>
              <a:t>All correlations are represented in Table 1.</a:t>
            </a:r>
            <a:endParaRPr lang="en-US" sz="2600" dirty="0"/>
          </a:p>
        </p:txBody>
      </p:sp>
      <p:sp>
        <p:nvSpPr>
          <p:cNvPr id="5127" name="Text Placeholder 7"/>
          <p:cNvSpPr>
            <a:spLocks noGrp="1"/>
          </p:cNvSpPr>
          <p:nvPr>
            <p:ph type="body" sz="quarter" idx="24"/>
          </p:nvPr>
        </p:nvSpPr>
        <p:spPr bwMode="auto">
          <a:xfrm>
            <a:off x="25944513" y="5462588"/>
            <a:ext cx="11757025" cy="800100"/>
          </a:xfrm>
          <a:extLs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a:ea typeface="ＭＳ Ｐゴシック" charset="-128"/>
              </a:rPr>
              <a:t>RESULTS</a:t>
            </a:r>
          </a:p>
        </p:txBody>
      </p:sp>
      <p:sp>
        <p:nvSpPr>
          <p:cNvPr id="5128" name="Text Placeholder 8"/>
          <p:cNvSpPr>
            <a:spLocks noGrp="1"/>
          </p:cNvSpPr>
          <p:nvPr>
            <p:ph type="body" sz="quarter" idx="25"/>
          </p:nvPr>
        </p:nvSpPr>
        <p:spPr bwMode="auto">
          <a:xfrm>
            <a:off x="38400038" y="5468938"/>
            <a:ext cx="11753850" cy="800100"/>
          </a:xfrm>
          <a:extLs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hangingPunct="1"/>
            <a:r>
              <a:rPr lang="en-US" altLang="en-US" dirty="0">
                <a:ea typeface="ＭＳ Ｐゴシック" charset="-128"/>
              </a:rPr>
              <a:t>DISCUSSION</a:t>
            </a:r>
          </a:p>
        </p:txBody>
      </p:sp>
      <p:sp>
        <p:nvSpPr>
          <p:cNvPr id="10" name="Text Placeholder 9"/>
          <p:cNvSpPr>
            <a:spLocks noGrp="1"/>
          </p:cNvSpPr>
          <p:nvPr>
            <p:ph type="body" sz="quarter" idx="26"/>
          </p:nvPr>
        </p:nvSpPr>
        <p:spPr>
          <a:xfrm>
            <a:off x="38419088" y="6302375"/>
            <a:ext cx="11701462" cy="13705269"/>
          </a:xfrm>
        </p:spPr>
        <p:txBody>
          <a:bodyPr/>
          <a:lstStyle/>
          <a:p>
            <a:pPr>
              <a:lnSpc>
                <a:spcPct val="110000"/>
              </a:lnSpc>
            </a:pPr>
            <a:r>
              <a:rPr lang="en-US" sz="2600" dirty="0"/>
              <a:t>This study sought to explore whether fundamentalist religious convictions develop following mortality salience as a function of an individual’s level of DT. It was hypothesized that high levels of DT would predispose participants to display stronger reactions to mortality salience, resulting in the development of stronger fundamentalist convictions relative to individuals with a less theologically defensive orientation. </a:t>
            </a:r>
          </a:p>
          <a:p>
            <a:pPr marL="457200" indent="-457200">
              <a:lnSpc>
                <a:spcPct val="110000"/>
              </a:lnSpc>
              <a:buFont typeface="Arial"/>
              <a:buChar char="•"/>
            </a:pPr>
            <a:r>
              <a:rPr lang="en-US" sz="2600" dirty="0"/>
              <a:t>Although DT appears to be significantly related </a:t>
            </a:r>
            <a:r>
              <a:rPr lang="en-US" sz="2600" dirty="0" smtClean="0"/>
              <a:t>to RF</a:t>
            </a:r>
            <a:r>
              <a:rPr lang="en-US" sz="2600" dirty="0"/>
              <a:t>, it does not appear to moderate the relationship between the experience of mortality salience and RF. </a:t>
            </a:r>
          </a:p>
          <a:p>
            <a:pPr marL="457200" lvl="0" indent="-457200">
              <a:lnSpc>
                <a:spcPct val="110000"/>
              </a:lnSpc>
              <a:buFont typeface="Arial"/>
              <a:buChar char="•"/>
            </a:pPr>
            <a:r>
              <a:rPr lang="en-US" sz="2600" dirty="0" smtClean="0"/>
              <a:t>RF </a:t>
            </a:r>
            <a:r>
              <a:rPr lang="en-US" sz="2600" dirty="0"/>
              <a:t>does not appear to be significantly influenced by mortality salience</a:t>
            </a:r>
            <a:r>
              <a:rPr lang="en-US" sz="2600" dirty="0" smtClean="0"/>
              <a:t>.</a:t>
            </a:r>
          </a:p>
          <a:p>
            <a:pPr marL="457200" lvl="0" indent="-457200">
              <a:lnSpc>
                <a:spcPct val="110000"/>
              </a:lnSpc>
              <a:buFont typeface="Arial"/>
              <a:buChar char="•"/>
            </a:pPr>
            <a:r>
              <a:rPr lang="en-US" sz="2600" dirty="0" smtClean="0"/>
              <a:t>Levels of religious fundamentalism may not be particularly malleable in this context</a:t>
            </a:r>
          </a:p>
          <a:p>
            <a:pPr marL="457200" lvl="0" indent="-457200">
              <a:lnSpc>
                <a:spcPct val="110000"/>
              </a:lnSpc>
              <a:buFont typeface="Arial"/>
              <a:buChar char="•"/>
            </a:pPr>
            <a:r>
              <a:rPr lang="en-US" sz="2600" dirty="0"/>
              <a:t>T</a:t>
            </a:r>
            <a:r>
              <a:rPr lang="en-US" sz="2600" dirty="0" smtClean="0"/>
              <a:t>he mortality salience manipulation may not be very effective in eliciting existential anxiety in highly fundamentalist individuals </a:t>
            </a:r>
            <a:endParaRPr lang="en-US" sz="2600" dirty="0"/>
          </a:p>
          <a:p>
            <a:pPr marL="457200" lvl="0" indent="-457200">
              <a:lnSpc>
                <a:spcPct val="110000"/>
              </a:lnSpc>
              <a:buFont typeface="Arial"/>
              <a:buChar char="•"/>
            </a:pPr>
            <a:r>
              <a:rPr lang="en-US" sz="2600" dirty="0"/>
              <a:t>Perhaps RF successfully addresses the threat of mortality salience within the context of its worldview without needing to engage in </a:t>
            </a:r>
            <a:r>
              <a:rPr lang="en-US" sz="2600"/>
              <a:t>worldview </a:t>
            </a:r>
            <a:r>
              <a:rPr lang="en-US" sz="2600" smtClean="0"/>
              <a:t>defense </a:t>
            </a:r>
            <a:r>
              <a:rPr lang="en-US" sz="2600" dirty="0"/>
              <a:t>(Jonas &amp; Fischer, </a:t>
            </a:r>
            <a:r>
              <a:rPr lang="en-US" sz="2600"/>
              <a:t>2006</a:t>
            </a:r>
            <a:r>
              <a:rPr lang="en-US" sz="2600" smtClean="0"/>
              <a:t>)</a:t>
            </a:r>
            <a:endParaRPr lang="en-US" sz="2600" dirty="0"/>
          </a:p>
          <a:p>
            <a:pPr marL="457200" lvl="0" indent="-457200">
              <a:lnSpc>
                <a:spcPct val="110000"/>
              </a:lnSpc>
              <a:buFont typeface="Arial"/>
              <a:buChar char="•"/>
            </a:pPr>
            <a:r>
              <a:rPr lang="en-US" sz="2600" dirty="0"/>
              <a:t>A cultural threat might assist in eliciting a worldview defense reaction in a highly fundamentalist population</a:t>
            </a:r>
          </a:p>
          <a:p>
            <a:pPr marL="457200" lvl="0" indent="-457200">
              <a:lnSpc>
                <a:spcPct val="110000"/>
              </a:lnSpc>
              <a:buFont typeface="Arial"/>
              <a:buChar char="•"/>
            </a:pPr>
            <a:r>
              <a:rPr lang="en-US" sz="2600" dirty="0"/>
              <a:t>Perhaps cultural threats could be addressed within the context of the fundamentalist worldview, thereby reducing worldview defense reactions through worldview accommodation (Harding et al., 2005</a:t>
            </a:r>
            <a:r>
              <a:rPr lang="en-US" sz="2600" dirty="0" smtClean="0"/>
              <a:t>)</a:t>
            </a:r>
          </a:p>
          <a:p>
            <a:pPr marL="457200" lvl="0" indent="-457200">
              <a:lnSpc>
                <a:spcPct val="110000"/>
              </a:lnSpc>
              <a:buFont typeface="Arial"/>
              <a:buChar char="•"/>
            </a:pPr>
            <a:r>
              <a:rPr lang="en-US" sz="2600" dirty="0" smtClean="0"/>
              <a:t>Future directions:</a:t>
            </a:r>
          </a:p>
          <a:p>
            <a:pPr marL="1943025" lvl="1" indent="-457200">
              <a:lnSpc>
                <a:spcPct val="110000"/>
              </a:lnSpc>
              <a:buFont typeface="Arial"/>
              <a:buChar char="•"/>
            </a:pPr>
            <a:r>
              <a:rPr lang="en-US" sz="2600" dirty="0">
                <a:solidFill>
                  <a:schemeClr val="accent5">
                    <a:lumMod val="50000"/>
                  </a:schemeClr>
                </a:solidFill>
                <a:latin typeface="Times New Roman" pitchFamily="18" charset="0"/>
                <a:cs typeface="Times New Roman" pitchFamily="18" charset="0"/>
              </a:rPr>
              <a:t>Explore alternative MS manipulations in relation to RF</a:t>
            </a:r>
          </a:p>
          <a:p>
            <a:pPr marL="1943025" lvl="1" indent="-457200">
              <a:lnSpc>
                <a:spcPct val="110000"/>
              </a:lnSpc>
              <a:buFont typeface="Arial"/>
              <a:buChar char="•"/>
            </a:pPr>
            <a:r>
              <a:rPr lang="en-US" sz="2600" dirty="0">
                <a:solidFill>
                  <a:schemeClr val="accent5">
                    <a:lumMod val="50000"/>
                  </a:schemeClr>
                </a:solidFill>
                <a:latin typeface="Times New Roman" pitchFamily="18" charset="0"/>
                <a:cs typeface="Times New Roman" pitchFamily="18" charset="0"/>
              </a:rPr>
              <a:t>Consider quantifying level of interaction with the MS manipulation</a:t>
            </a:r>
          </a:p>
          <a:p>
            <a:pPr marL="1943025" lvl="1" indent="-457200">
              <a:lnSpc>
                <a:spcPct val="110000"/>
              </a:lnSpc>
              <a:buFont typeface="Arial"/>
              <a:buChar char="•"/>
            </a:pPr>
            <a:r>
              <a:rPr lang="en-US" sz="2600" dirty="0">
                <a:solidFill>
                  <a:schemeClr val="accent5">
                    <a:lumMod val="50000"/>
                  </a:schemeClr>
                </a:solidFill>
                <a:latin typeface="Times New Roman" pitchFamily="18" charset="0"/>
                <a:cs typeface="Times New Roman" pitchFamily="18" charset="0"/>
              </a:rPr>
              <a:t>Investigate worldview accommodation in relation to relief from existential anxiety</a:t>
            </a:r>
          </a:p>
          <a:p>
            <a:pPr defTabSz="4388900" eaLnBrk="1" fontAlgn="auto" hangingPunct="1">
              <a:spcAft>
                <a:spcPts val="0"/>
              </a:spcAft>
              <a:buFont typeface="Arial" pitchFamily="34" charset="0"/>
              <a:buNone/>
              <a:defRPr/>
            </a:pPr>
            <a:endParaRPr lang="en-US" sz="2600" dirty="0">
              <a:ea typeface="+mn-ea"/>
            </a:endParaRPr>
          </a:p>
        </p:txBody>
      </p:sp>
      <p:sp>
        <p:nvSpPr>
          <p:cNvPr id="5130" name="Text Placeholder 10"/>
          <p:cNvSpPr>
            <a:spLocks noGrp="1"/>
          </p:cNvSpPr>
          <p:nvPr>
            <p:ph type="body" sz="quarter" idx="27"/>
          </p:nvPr>
        </p:nvSpPr>
        <p:spPr bwMode="auto">
          <a:xfrm>
            <a:off x="38436550" y="19368720"/>
            <a:ext cx="11757025" cy="800100"/>
          </a:xfrm>
          <a:extLs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hangingPunct="1"/>
            <a:r>
              <a:rPr lang="en-US" altLang="en-US" dirty="0">
                <a:ea typeface="ＭＳ Ｐゴシック" charset="-128"/>
              </a:rPr>
              <a:t>REFERENCES</a:t>
            </a:r>
          </a:p>
        </p:txBody>
      </p:sp>
      <p:sp>
        <p:nvSpPr>
          <p:cNvPr id="12" name="Text Placeholder 11"/>
          <p:cNvSpPr>
            <a:spLocks noGrp="1"/>
          </p:cNvSpPr>
          <p:nvPr>
            <p:ph type="body" sz="quarter" idx="28"/>
          </p:nvPr>
        </p:nvSpPr>
        <p:spPr>
          <a:xfrm>
            <a:off x="38427025" y="20141840"/>
            <a:ext cx="11699875" cy="9861137"/>
          </a:xfrm>
        </p:spPr>
        <p:txBody>
          <a:bodyPr/>
          <a:lstStyle/>
          <a:p>
            <a:pPr>
              <a:tabLst>
                <a:tab pos="1022350" algn="l"/>
              </a:tabLst>
            </a:pPr>
            <a:r>
              <a:rPr lang="en-US" sz="2400" dirty="0" err="1" smtClean="0"/>
              <a:t>Altemeyer</a:t>
            </a:r>
            <a:r>
              <a:rPr lang="en-US" sz="2400" dirty="0"/>
              <a:t>, B., &amp; </a:t>
            </a:r>
            <a:r>
              <a:rPr lang="en-US" sz="2400" dirty="0" err="1"/>
              <a:t>Hunsberger</a:t>
            </a:r>
            <a:r>
              <a:rPr lang="en-US" sz="2400" dirty="0"/>
              <a:t>, B. (2004). A revised religious fundamentalism scale: </a:t>
            </a:r>
            <a:r>
              <a:rPr lang="en-US" sz="2400" dirty="0" smtClean="0"/>
              <a:t>The 	short </a:t>
            </a:r>
            <a:r>
              <a:rPr lang="en-US" sz="2400" dirty="0"/>
              <a:t>and sweet of it. </a:t>
            </a:r>
            <a:r>
              <a:rPr lang="en-US" sz="2400" i="1" dirty="0"/>
              <a:t>The International Journal of Psychology of Religion, 14</a:t>
            </a:r>
            <a:r>
              <a:rPr lang="en-US" sz="2400" dirty="0"/>
              <a:t>, </a:t>
            </a:r>
            <a:r>
              <a:rPr lang="en-US" sz="2400" dirty="0" smtClean="0"/>
              <a:t>	47</a:t>
            </a:r>
            <a:r>
              <a:rPr lang="en-US" sz="2400" dirty="0"/>
              <a:t>-54. doi:10.1207/s15327582ijpr1401_4</a:t>
            </a:r>
          </a:p>
          <a:p>
            <a:pPr>
              <a:tabLst>
                <a:tab pos="1022350" algn="l"/>
              </a:tabLst>
            </a:pPr>
            <a:r>
              <a:rPr lang="en-US" sz="2400" dirty="0" smtClean="0"/>
              <a:t>Beck</a:t>
            </a:r>
            <a:r>
              <a:rPr lang="en-US" sz="2400" dirty="0"/>
              <a:t>, R. (2006). Defensive versus existential religion: Is religious defensiveness predictive </a:t>
            </a:r>
            <a:r>
              <a:rPr lang="en-US" sz="2400" dirty="0" smtClean="0"/>
              <a:t>	of </a:t>
            </a:r>
            <a:r>
              <a:rPr lang="en-US" sz="2400" dirty="0"/>
              <a:t>worldview defense? </a:t>
            </a:r>
            <a:r>
              <a:rPr lang="en-US" sz="2400" i="1" dirty="0"/>
              <a:t>Journal of Psychology and Theology, 34,</a:t>
            </a:r>
            <a:r>
              <a:rPr lang="en-US" sz="2400" dirty="0"/>
              <a:t> 143-153.</a:t>
            </a:r>
          </a:p>
          <a:p>
            <a:pPr>
              <a:tabLst>
                <a:tab pos="1022350" algn="l"/>
              </a:tabLst>
            </a:pPr>
            <a:r>
              <a:rPr lang="en-US" sz="2400" dirty="0" smtClean="0"/>
              <a:t>Brandt</a:t>
            </a:r>
            <a:r>
              <a:rPr lang="en-US" sz="2400" dirty="0"/>
              <a:t>, M. J., &amp; Van </a:t>
            </a:r>
            <a:r>
              <a:rPr lang="en-US" sz="2400" dirty="0" err="1"/>
              <a:t>Tongeren</a:t>
            </a:r>
            <a:r>
              <a:rPr lang="en-US" sz="2400" dirty="0"/>
              <a:t>, D. R. (2015). People both high and low on religious </a:t>
            </a:r>
            <a:r>
              <a:rPr lang="en-US" sz="2400" dirty="0" smtClean="0"/>
              <a:t>	fundamentalism </a:t>
            </a:r>
            <a:r>
              <a:rPr lang="en-US" sz="2400" dirty="0"/>
              <a:t>are prejudiced toward dissimilar groups. </a:t>
            </a:r>
            <a:r>
              <a:rPr lang="en-US" sz="2400" i="1" dirty="0"/>
              <a:t>Journal of Personality </a:t>
            </a:r>
            <a:r>
              <a:rPr lang="en-US" sz="2400" i="1" dirty="0" smtClean="0"/>
              <a:t>	and </a:t>
            </a:r>
            <a:r>
              <a:rPr lang="en-US" sz="2400" i="1" dirty="0"/>
              <a:t>Social Psychology. 47, </a:t>
            </a:r>
            <a:r>
              <a:rPr lang="en-US" sz="2400" dirty="0"/>
              <a:t>33-41.</a:t>
            </a:r>
          </a:p>
          <a:p>
            <a:pPr>
              <a:tabLst>
                <a:tab pos="1022350" algn="l"/>
              </a:tabLst>
            </a:pPr>
            <a:r>
              <a:rPr lang="en-US" sz="2400" dirty="0" smtClean="0"/>
              <a:t>Harding</a:t>
            </a:r>
            <a:r>
              <a:rPr lang="en-US" sz="2400" dirty="0"/>
              <a:t>, S. R., Flannelly, K. J., Weaver, A. J., &amp; Costa, K. G. (2005). The influence of </a:t>
            </a:r>
            <a:r>
              <a:rPr lang="en-US" sz="2400" dirty="0" smtClean="0"/>
              <a:t>	religion </a:t>
            </a:r>
            <a:r>
              <a:rPr lang="en-US" sz="2400" dirty="0"/>
              <a:t>on death anxiety and death acceptance. </a:t>
            </a:r>
            <a:r>
              <a:rPr lang="en-US" sz="2400" i="1" dirty="0"/>
              <a:t>Mental Health, Religion &amp; Culture</a:t>
            </a:r>
            <a:r>
              <a:rPr lang="en-US" sz="2400" i="1" dirty="0" smtClean="0"/>
              <a:t>,	8</a:t>
            </a:r>
            <a:r>
              <a:rPr lang="en-US" sz="2400" dirty="0"/>
              <a:t>, 253-261. </a:t>
            </a:r>
          </a:p>
          <a:p>
            <a:pPr>
              <a:tabLst>
                <a:tab pos="1022350" algn="l"/>
              </a:tabLst>
            </a:pPr>
            <a:r>
              <a:rPr lang="en-US" sz="2400" dirty="0" smtClean="0"/>
              <a:t>Jonas</a:t>
            </a:r>
            <a:r>
              <a:rPr lang="en-US" sz="2400" dirty="0"/>
              <a:t>, E., &amp; Fischer, P. (2006). Terror management and religion: Evidence that intrinsic </a:t>
            </a:r>
            <a:r>
              <a:rPr lang="en-US" sz="2400" dirty="0" smtClean="0"/>
              <a:t>	religiousness </a:t>
            </a:r>
            <a:r>
              <a:rPr lang="en-US" sz="2400" dirty="0"/>
              <a:t>mitigates worldview defense following mortality salience. </a:t>
            </a:r>
            <a:r>
              <a:rPr lang="en-US" sz="2400" i="1" dirty="0"/>
              <a:t>Journal of </a:t>
            </a:r>
            <a:r>
              <a:rPr lang="en-US" sz="2400" i="1" dirty="0" smtClean="0"/>
              <a:t>	Personality </a:t>
            </a:r>
            <a:r>
              <a:rPr lang="en-US" sz="2400" i="1" dirty="0"/>
              <a:t>and Social Psychology, 91</a:t>
            </a:r>
            <a:r>
              <a:rPr lang="en-US" sz="2400" dirty="0"/>
              <a:t>, 553-567.</a:t>
            </a:r>
          </a:p>
          <a:p>
            <a:pPr>
              <a:tabLst>
                <a:tab pos="1022350" algn="l"/>
              </a:tabLst>
            </a:pPr>
            <a:r>
              <a:rPr lang="en-US" sz="2400" dirty="0" smtClean="0"/>
              <a:t>McGregor</a:t>
            </a:r>
            <a:r>
              <a:rPr lang="en-US" sz="2400" dirty="0"/>
              <a:t>, H. A., Lieberman, J. D., Greenberg, J., Solomon, S., Arndt, J., Simon, L., &amp; </a:t>
            </a:r>
            <a:r>
              <a:rPr lang="en-US" sz="2400" dirty="0" smtClean="0"/>
              <a:t>	</a:t>
            </a:r>
            <a:r>
              <a:rPr lang="en-US" sz="2400" dirty="0" err="1" smtClean="0"/>
              <a:t>Pyszczynski</a:t>
            </a:r>
            <a:r>
              <a:rPr lang="en-US" sz="2400" dirty="0"/>
              <a:t>, T. (1998). Terror management and aggression: Evidence that </a:t>
            </a:r>
            <a:r>
              <a:rPr lang="en-US" sz="2400" dirty="0" smtClean="0"/>
              <a:t>	mortality </a:t>
            </a:r>
            <a:r>
              <a:rPr lang="en-US" sz="2400" dirty="0"/>
              <a:t>salience motivates aggression against worldview-threatening </a:t>
            </a:r>
            <a:r>
              <a:rPr lang="en-US" sz="2400" dirty="0" smtClean="0"/>
              <a:t>	others</a:t>
            </a:r>
            <a:r>
              <a:rPr lang="en-US" sz="2400" dirty="0"/>
              <a:t>. </a:t>
            </a:r>
            <a:r>
              <a:rPr lang="en-US" sz="2400" i="1" dirty="0"/>
              <a:t>Journal of Personality and Social Psychology, 74</a:t>
            </a:r>
            <a:r>
              <a:rPr lang="en-US" sz="2400" dirty="0"/>
              <a:t>, 590-605.</a:t>
            </a:r>
          </a:p>
          <a:p>
            <a:pPr>
              <a:tabLst>
                <a:tab pos="1022350" algn="l"/>
              </a:tabLst>
            </a:pPr>
            <a:r>
              <a:rPr lang="en-US" sz="2400" dirty="0" err="1" smtClean="0"/>
              <a:t>Schimel</a:t>
            </a:r>
            <a:r>
              <a:rPr lang="en-US" sz="2400" dirty="0"/>
              <a:t>, J., Simon, L., Greenberg, J., </a:t>
            </a:r>
            <a:r>
              <a:rPr lang="en-US" sz="2400" dirty="0" err="1"/>
              <a:t>Pyszczynski</a:t>
            </a:r>
            <a:r>
              <a:rPr lang="en-US" sz="2400" dirty="0"/>
              <a:t>, T., Solomon, S., </a:t>
            </a:r>
            <a:r>
              <a:rPr lang="en-US" sz="2400" dirty="0" err="1"/>
              <a:t>Waxmonsky</a:t>
            </a:r>
            <a:r>
              <a:rPr lang="en-US" sz="2400" dirty="0"/>
              <a:t>, J., &amp; </a:t>
            </a:r>
            <a:r>
              <a:rPr lang="en-US" sz="2400" dirty="0" smtClean="0"/>
              <a:t>	Arndt</a:t>
            </a:r>
            <a:r>
              <a:rPr lang="en-US" sz="2400" dirty="0"/>
              <a:t>, J. (1999). Stereotypes and terror management: Evidence that mortality </a:t>
            </a:r>
            <a:r>
              <a:rPr lang="en-US" sz="2400" dirty="0" smtClean="0"/>
              <a:t>	salience </a:t>
            </a:r>
            <a:r>
              <a:rPr lang="en-US" sz="2400" dirty="0"/>
              <a:t>enhances stereotypic thinking and preferences. </a:t>
            </a:r>
            <a:r>
              <a:rPr lang="en-US" sz="2400" i="1" dirty="0"/>
              <a:t>Journal of Personality and </a:t>
            </a:r>
            <a:r>
              <a:rPr lang="en-US" sz="2400" i="1" dirty="0" smtClean="0"/>
              <a:t>	Social </a:t>
            </a:r>
            <a:r>
              <a:rPr lang="en-US" sz="2400" i="1" dirty="0"/>
              <a:t>Psychology, 77</a:t>
            </a:r>
            <a:r>
              <a:rPr lang="en-US" sz="2400" dirty="0"/>
              <a:t>, 905-926.</a:t>
            </a:r>
          </a:p>
          <a:p>
            <a:pPr defTabSz="4388900" eaLnBrk="1" fontAlgn="auto" hangingPunct="1">
              <a:spcAft>
                <a:spcPts val="0"/>
              </a:spcAft>
              <a:buFont typeface="Arial" pitchFamily="34" charset="0"/>
              <a:buNone/>
              <a:defRPr/>
            </a:pPr>
            <a:endParaRPr lang="en-US" dirty="0">
              <a:ea typeface="+mn-ea"/>
            </a:endParaRPr>
          </a:p>
        </p:txBody>
      </p:sp>
      <p:sp>
        <p:nvSpPr>
          <p:cNvPr id="5132" name="Text Placeholder 12"/>
          <p:cNvSpPr>
            <a:spLocks noGrp="1"/>
          </p:cNvSpPr>
          <p:nvPr>
            <p:ph type="body" sz="quarter" idx="29"/>
          </p:nvPr>
        </p:nvSpPr>
        <p:spPr bwMode="auto">
          <a:xfrm>
            <a:off x="38399699" y="29227936"/>
            <a:ext cx="11721521" cy="800211"/>
          </a:xfrm>
          <a:extLs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hangingPunct="1"/>
            <a:r>
              <a:rPr lang="en-US" altLang="en-US" dirty="0">
                <a:ea typeface="ＭＳ Ｐゴシック" charset="-128"/>
              </a:rPr>
              <a:t>CONTACT</a:t>
            </a:r>
          </a:p>
        </p:txBody>
      </p:sp>
      <p:sp>
        <p:nvSpPr>
          <p:cNvPr id="14" name="Text Placeholder 13"/>
          <p:cNvSpPr>
            <a:spLocks noGrp="1"/>
          </p:cNvSpPr>
          <p:nvPr>
            <p:ph type="body" sz="quarter" idx="30"/>
          </p:nvPr>
        </p:nvSpPr>
        <p:spPr>
          <a:xfrm>
            <a:off x="38466712" y="30055880"/>
            <a:ext cx="11699875" cy="1402413"/>
          </a:xfrm>
        </p:spPr>
        <p:txBody>
          <a:bodyPr/>
          <a:lstStyle/>
          <a:p>
            <a:pPr defTabSz="4388900" eaLnBrk="1" fontAlgn="auto" hangingPunct="1">
              <a:lnSpc>
                <a:spcPct val="110000"/>
              </a:lnSpc>
              <a:spcAft>
                <a:spcPts val="0"/>
              </a:spcAft>
              <a:buFont typeface="Arial" pitchFamily="34" charset="0"/>
              <a:buNone/>
              <a:defRPr/>
            </a:pPr>
            <a:r>
              <a:rPr lang="en-US" sz="2800" dirty="0" smtClean="0">
                <a:ea typeface="+mn-ea"/>
              </a:rPr>
              <a:t>Please contact </a:t>
            </a:r>
            <a:r>
              <a:rPr lang="en-US" sz="2800" i="1" dirty="0" err="1" smtClean="0">
                <a:ea typeface="+mn-ea"/>
              </a:rPr>
              <a:t>brian.lammert@pepperdine.edu</a:t>
            </a:r>
            <a:r>
              <a:rPr lang="en-US" sz="2800" i="1" dirty="0" smtClean="0">
                <a:ea typeface="+mn-ea"/>
              </a:rPr>
              <a:t> </a:t>
            </a:r>
            <a:r>
              <a:rPr lang="en-US" sz="2800" dirty="0" smtClean="0">
                <a:ea typeface="+mn-ea"/>
              </a:rPr>
              <a:t>for more information. A link to an online PDF version of the poster is available upon request.</a:t>
            </a:r>
            <a:endParaRPr lang="en-US" sz="2800" dirty="0">
              <a:ea typeface="+mn-ea"/>
            </a:endParaRPr>
          </a:p>
        </p:txBody>
      </p:sp>
      <p:sp>
        <p:nvSpPr>
          <p:cNvPr id="15" name="Text Placeholder 14"/>
          <p:cNvSpPr>
            <a:spLocks noGrp="1"/>
          </p:cNvSpPr>
          <p:nvPr>
            <p:ph type="body" sz="quarter" idx="96"/>
          </p:nvPr>
        </p:nvSpPr>
        <p:spPr>
          <a:xfrm>
            <a:off x="1128712" y="13573225"/>
            <a:ext cx="11698288" cy="17186217"/>
          </a:xfrm>
        </p:spPr>
        <p:txBody>
          <a:bodyPr/>
          <a:lstStyle/>
          <a:p>
            <a:pPr>
              <a:lnSpc>
                <a:spcPct val="110000"/>
              </a:lnSpc>
            </a:pPr>
            <a:r>
              <a:rPr lang="en-US" sz="2600" dirty="0" smtClean="0"/>
              <a:t>What </a:t>
            </a:r>
            <a:r>
              <a:rPr lang="en-US" sz="2600" dirty="0"/>
              <a:t>are some of the reasons that cross-cultural and interfaith interaction might be prone to generate conflict</a:t>
            </a:r>
            <a:r>
              <a:rPr lang="en-US" sz="2600" dirty="0" smtClean="0"/>
              <a:t>?</a:t>
            </a:r>
          </a:p>
          <a:p>
            <a:pPr>
              <a:lnSpc>
                <a:spcPct val="110000"/>
              </a:lnSpc>
            </a:pPr>
            <a:endParaRPr lang="en-US" sz="2600" dirty="0"/>
          </a:p>
          <a:p>
            <a:pPr lvl="0">
              <a:lnSpc>
                <a:spcPct val="110000"/>
              </a:lnSpc>
            </a:pPr>
            <a:r>
              <a:rPr lang="en-US" sz="2600" b="1" dirty="0"/>
              <a:t>Terror Management Theory (TMT)</a:t>
            </a:r>
          </a:p>
          <a:p>
            <a:pPr lvl="1">
              <a:lnSpc>
                <a:spcPct val="110000"/>
              </a:lnSpc>
              <a:buFont typeface="Arial"/>
              <a:buChar char="•"/>
            </a:pPr>
            <a:r>
              <a:rPr lang="en-US" sz="2600" dirty="0">
                <a:solidFill>
                  <a:schemeClr val="accent5">
                    <a:lumMod val="50000"/>
                  </a:schemeClr>
                </a:solidFill>
                <a:latin typeface="Times New Roman" pitchFamily="18" charset="0"/>
                <a:cs typeface="Times New Roman" pitchFamily="18" charset="0"/>
              </a:rPr>
              <a:t>Prejudicial attitudes are a form of worldview defense wherein foreign cultural symbols and ideas can serve as an implicit threat to the cultural or religious structures that an individual relies on to relieve anxiety (</a:t>
            </a:r>
            <a:r>
              <a:rPr lang="en-US" sz="2600" dirty="0" err="1">
                <a:solidFill>
                  <a:schemeClr val="accent5">
                    <a:lumMod val="50000"/>
                  </a:schemeClr>
                </a:solidFill>
                <a:latin typeface="Times New Roman" pitchFamily="18" charset="0"/>
                <a:cs typeface="Times New Roman" pitchFamily="18" charset="0"/>
              </a:rPr>
              <a:t>Schimel</a:t>
            </a:r>
            <a:r>
              <a:rPr lang="en-US" sz="2600" dirty="0">
                <a:solidFill>
                  <a:schemeClr val="accent5">
                    <a:lumMod val="50000"/>
                  </a:schemeClr>
                </a:solidFill>
                <a:latin typeface="Times New Roman" pitchFamily="18" charset="0"/>
                <a:cs typeface="Times New Roman" pitchFamily="18" charset="0"/>
              </a:rPr>
              <a:t> et al., 1999)</a:t>
            </a:r>
          </a:p>
          <a:p>
            <a:pPr lvl="1">
              <a:lnSpc>
                <a:spcPct val="110000"/>
              </a:lnSpc>
              <a:buFont typeface="Arial"/>
              <a:buChar char="•"/>
            </a:pPr>
            <a:r>
              <a:rPr lang="en-US" sz="2600" dirty="0">
                <a:solidFill>
                  <a:schemeClr val="accent5">
                    <a:lumMod val="50000"/>
                  </a:schemeClr>
                </a:solidFill>
                <a:latin typeface="Times New Roman" pitchFamily="18" charset="0"/>
                <a:cs typeface="Times New Roman" pitchFamily="18" charset="0"/>
              </a:rPr>
              <a:t>Individuals react to implicit threat through derogation of </a:t>
            </a:r>
            <a:r>
              <a:rPr lang="en-US" sz="2600" dirty="0" smtClean="0">
                <a:solidFill>
                  <a:schemeClr val="accent5">
                    <a:lumMod val="50000"/>
                  </a:schemeClr>
                </a:solidFill>
                <a:latin typeface="Times New Roman" pitchFamily="18" charset="0"/>
                <a:cs typeface="Times New Roman" pitchFamily="18" charset="0"/>
              </a:rPr>
              <a:t>worldview-threatening </a:t>
            </a:r>
            <a:r>
              <a:rPr lang="en-US" sz="2600" dirty="0">
                <a:solidFill>
                  <a:schemeClr val="accent5">
                    <a:lumMod val="50000"/>
                  </a:schemeClr>
                </a:solidFill>
                <a:latin typeface="Times New Roman" pitchFamily="18" charset="0"/>
                <a:cs typeface="Times New Roman" pitchFamily="18" charset="0"/>
              </a:rPr>
              <a:t>others (McGregor et al., 1998) </a:t>
            </a:r>
          </a:p>
          <a:p>
            <a:pPr lvl="1">
              <a:lnSpc>
                <a:spcPct val="110000"/>
              </a:lnSpc>
            </a:pPr>
            <a:endParaRPr lang="en-US" sz="2600" dirty="0"/>
          </a:p>
          <a:p>
            <a:pPr lvl="0">
              <a:lnSpc>
                <a:spcPct val="110000"/>
              </a:lnSpc>
            </a:pPr>
            <a:r>
              <a:rPr lang="en-US" sz="2600" b="1" dirty="0"/>
              <a:t>Religious Fundamentalism (RF)</a:t>
            </a:r>
          </a:p>
          <a:p>
            <a:pPr lvl="1">
              <a:lnSpc>
                <a:spcPct val="110000"/>
              </a:lnSpc>
              <a:buFont typeface="Arial"/>
              <a:buChar char="•"/>
            </a:pPr>
            <a:r>
              <a:rPr lang="en-US" sz="2600" dirty="0">
                <a:solidFill>
                  <a:schemeClr val="accent5">
                    <a:lumMod val="50000"/>
                  </a:schemeClr>
                </a:solidFill>
                <a:latin typeface="Times New Roman" pitchFamily="18" charset="0"/>
                <a:cs typeface="Times New Roman" pitchFamily="18" charset="0"/>
              </a:rPr>
              <a:t>Predicts </a:t>
            </a:r>
            <a:r>
              <a:rPr lang="en-US" sz="2600" dirty="0" err="1">
                <a:solidFill>
                  <a:schemeClr val="accent5">
                    <a:lumMod val="50000"/>
                  </a:schemeClr>
                </a:solidFill>
                <a:latin typeface="Times New Roman" pitchFamily="18" charset="0"/>
                <a:cs typeface="Times New Roman" pitchFamily="18" charset="0"/>
              </a:rPr>
              <a:t>outgroup</a:t>
            </a:r>
            <a:r>
              <a:rPr lang="en-US" sz="2600" dirty="0">
                <a:solidFill>
                  <a:schemeClr val="accent5">
                    <a:lumMod val="50000"/>
                  </a:schemeClr>
                </a:solidFill>
                <a:latin typeface="Times New Roman" pitchFamily="18" charset="0"/>
                <a:cs typeface="Times New Roman" pitchFamily="18" charset="0"/>
              </a:rPr>
              <a:t> prejudice (Brandt &amp; Van </a:t>
            </a:r>
            <a:r>
              <a:rPr lang="en-US" sz="2600" dirty="0" err="1">
                <a:solidFill>
                  <a:schemeClr val="accent5">
                    <a:lumMod val="50000"/>
                  </a:schemeClr>
                </a:solidFill>
                <a:latin typeface="Times New Roman" pitchFamily="18" charset="0"/>
                <a:cs typeface="Times New Roman" pitchFamily="18" charset="0"/>
              </a:rPr>
              <a:t>Tongeren</a:t>
            </a:r>
            <a:r>
              <a:rPr lang="en-US" sz="2600" dirty="0">
                <a:solidFill>
                  <a:schemeClr val="accent5">
                    <a:lumMod val="50000"/>
                  </a:schemeClr>
                </a:solidFill>
                <a:latin typeface="Times New Roman" pitchFamily="18" charset="0"/>
                <a:cs typeface="Times New Roman" pitchFamily="18" charset="0"/>
              </a:rPr>
              <a:t>, 2015)</a:t>
            </a:r>
          </a:p>
          <a:p>
            <a:pPr lvl="1">
              <a:lnSpc>
                <a:spcPct val="110000"/>
              </a:lnSpc>
              <a:buFont typeface="Arial"/>
              <a:buChar char="•"/>
            </a:pPr>
            <a:r>
              <a:rPr lang="en-US" sz="2600" dirty="0">
                <a:solidFill>
                  <a:schemeClr val="accent5">
                    <a:lumMod val="50000"/>
                  </a:schemeClr>
                </a:solidFill>
                <a:latin typeface="Times New Roman" pitchFamily="18" charset="0"/>
                <a:cs typeface="Times New Roman" pitchFamily="18" charset="0"/>
              </a:rPr>
              <a:t>Common characteristics associated with RF are very consistent with worldview defense reactions predicted by TMT (</a:t>
            </a:r>
            <a:r>
              <a:rPr lang="en-US" sz="2600" dirty="0" err="1">
                <a:solidFill>
                  <a:schemeClr val="accent5">
                    <a:lumMod val="50000"/>
                  </a:schemeClr>
                </a:solidFill>
                <a:latin typeface="Times New Roman" pitchFamily="18" charset="0"/>
                <a:cs typeface="Times New Roman" pitchFamily="18" charset="0"/>
              </a:rPr>
              <a:t>Altemeyer</a:t>
            </a:r>
            <a:r>
              <a:rPr lang="en-US" sz="2600" dirty="0">
                <a:solidFill>
                  <a:schemeClr val="accent5">
                    <a:lumMod val="50000"/>
                  </a:schemeClr>
                </a:solidFill>
                <a:latin typeface="Times New Roman" pitchFamily="18" charset="0"/>
                <a:cs typeface="Times New Roman" pitchFamily="18" charset="0"/>
              </a:rPr>
              <a:t> &amp; </a:t>
            </a:r>
            <a:r>
              <a:rPr lang="en-US" sz="2600" dirty="0" err="1">
                <a:solidFill>
                  <a:schemeClr val="accent5">
                    <a:lumMod val="50000"/>
                  </a:schemeClr>
                </a:solidFill>
                <a:latin typeface="Times New Roman" pitchFamily="18" charset="0"/>
                <a:cs typeface="Times New Roman" pitchFamily="18" charset="0"/>
              </a:rPr>
              <a:t>Hunsberger</a:t>
            </a:r>
            <a:r>
              <a:rPr lang="en-US" sz="2600" dirty="0">
                <a:solidFill>
                  <a:schemeClr val="accent5">
                    <a:lumMod val="50000"/>
                  </a:schemeClr>
                </a:solidFill>
                <a:latin typeface="Times New Roman" pitchFamily="18" charset="0"/>
                <a:cs typeface="Times New Roman" pitchFamily="18" charset="0"/>
              </a:rPr>
              <a:t>, 2004)</a:t>
            </a:r>
          </a:p>
          <a:p>
            <a:pPr lvl="1">
              <a:lnSpc>
                <a:spcPct val="110000"/>
              </a:lnSpc>
              <a:buFont typeface="Arial"/>
              <a:buChar char="•"/>
            </a:pPr>
            <a:r>
              <a:rPr lang="en-US" sz="2600" dirty="0">
                <a:solidFill>
                  <a:schemeClr val="accent5">
                    <a:lumMod val="50000"/>
                  </a:schemeClr>
                </a:solidFill>
                <a:latin typeface="Times New Roman" pitchFamily="18" charset="0"/>
                <a:cs typeface="Times New Roman" pitchFamily="18" charset="0"/>
              </a:rPr>
              <a:t>Appears to effectively buffer against existential anxiety (McGregor et al., 1998)</a:t>
            </a:r>
          </a:p>
          <a:p>
            <a:pPr lvl="1">
              <a:lnSpc>
                <a:spcPct val="110000"/>
              </a:lnSpc>
            </a:pPr>
            <a:endParaRPr lang="en-US" sz="2600" dirty="0"/>
          </a:p>
          <a:p>
            <a:pPr lvl="0">
              <a:lnSpc>
                <a:spcPct val="110000"/>
              </a:lnSpc>
            </a:pPr>
            <a:r>
              <a:rPr lang="en-US" sz="2600" b="1" dirty="0" smtClean="0"/>
              <a:t>Defensive Theology (DT)</a:t>
            </a:r>
          </a:p>
          <a:p>
            <a:pPr lvl="1">
              <a:lnSpc>
                <a:spcPct val="110000"/>
              </a:lnSpc>
              <a:buFont typeface="Arial"/>
              <a:buChar char="•"/>
            </a:pPr>
            <a:r>
              <a:rPr lang="en-US" sz="2600" dirty="0" smtClean="0">
                <a:solidFill>
                  <a:schemeClr val="accent5">
                    <a:lumMod val="50000"/>
                  </a:schemeClr>
                </a:solidFill>
                <a:latin typeface="Times New Roman" pitchFamily="18" charset="0"/>
                <a:cs typeface="Times New Roman" pitchFamily="18" charset="0"/>
              </a:rPr>
              <a:t> Describes extent to which religious belief provides sense of comfort or protection</a:t>
            </a:r>
          </a:p>
          <a:p>
            <a:pPr lvl="1">
              <a:lnSpc>
                <a:spcPct val="110000"/>
              </a:lnSpc>
              <a:buFont typeface="Arial"/>
              <a:buChar char="•"/>
            </a:pPr>
            <a:r>
              <a:rPr lang="en-US" sz="2600" dirty="0" smtClean="0">
                <a:solidFill>
                  <a:schemeClr val="accent5">
                    <a:lumMod val="50000"/>
                  </a:schemeClr>
                </a:solidFill>
                <a:latin typeface="Times New Roman" pitchFamily="18" charset="0"/>
                <a:cs typeface="Times New Roman" pitchFamily="18" charset="0"/>
              </a:rPr>
              <a:t> </a:t>
            </a:r>
            <a:r>
              <a:rPr lang="en-US" sz="2600" dirty="0">
                <a:solidFill>
                  <a:schemeClr val="accent5">
                    <a:lumMod val="50000"/>
                  </a:schemeClr>
                </a:solidFill>
                <a:latin typeface="Times New Roman" pitchFamily="18" charset="0"/>
                <a:cs typeface="Times New Roman" pitchFamily="18" charset="0"/>
              </a:rPr>
              <a:t>High DT in Christians predicts greater bias in those who are faced with cultural out-groups relative to a less defensive orientation (Beck, 2006)</a:t>
            </a:r>
          </a:p>
          <a:p>
            <a:pPr lvl="1">
              <a:lnSpc>
                <a:spcPct val="110000"/>
              </a:lnSpc>
            </a:pPr>
            <a:endParaRPr lang="en-US" sz="2600" dirty="0"/>
          </a:p>
          <a:p>
            <a:pPr>
              <a:lnSpc>
                <a:spcPct val="110000"/>
              </a:lnSpc>
            </a:pPr>
            <a:r>
              <a:rPr lang="en-US" sz="2600" dirty="0"/>
              <a:t>Given the particular vulnerability of highly theologically defensive individuals to engage in worldview defense in response to a </a:t>
            </a:r>
            <a:r>
              <a:rPr lang="en-US" sz="2600" dirty="0" smtClean="0"/>
              <a:t>worldview-threatening </a:t>
            </a:r>
            <a:r>
              <a:rPr lang="en-US" sz="2600" dirty="0"/>
              <a:t>other, it is likely that religious fundamentalism is in some way related to defensive theology. </a:t>
            </a:r>
            <a:r>
              <a:rPr lang="en-US" sz="2600" dirty="0" smtClean="0"/>
              <a:t>Therefore</a:t>
            </a:r>
            <a:r>
              <a:rPr lang="en-US" sz="2600" dirty="0"/>
              <a:t>, this study </a:t>
            </a:r>
            <a:r>
              <a:rPr lang="en-US" sz="2600" dirty="0" smtClean="0"/>
              <a:t>sought to </a:t>
            </a:r>
            <a:r>
              <a:rPr lang="en-US" sz="2600" dirty="0"/>
              <a:t>investigate the effect of mortality salience on religious fundamentalism as a function of one’s level of defensive theology. It was hypothesized that exposure to mortality salience will result in a greater increase in religious fundamentalism for individuals high in defensive theology. Such a relationship would provide insight into the link between defensive theology and religious fundamentalism.</a:t>
            </a:r>
          </a:p>
          <a:p>
            <a:pPr defTabSz="4388900" eaLnBrk="1" fontAlgn="auto" hangingPunct="1">
              <a:spcAft>
                <a:spcPts val="0"/>
              </a:spcAft>
              <a:buFont typeface="Arial" pitchFamily="34" charset="0"/>
              <a:buNone/>
              <a:defRPr/>
            </a:pPr>
            <a:endParaRPr lang="en-US" sz="2600" dirty="0">
              <a:ea typeface="+mn-ea"/>
            </a:endParaRPr>
          </a:p>
        </p:txBody>
      </p:sp>
      <p:sp>
        <p:nvSpPr>
          <p:cNvPr id="16" name="Text Placeholder 15"/>
          <p:cNvSpPr>
            <a:spLocks noGrp="1"/>
          </p:cNvSpPr>
          <p:nvPr>
            <p:ph type="body" sz="quarter" idx="150"/>
          </p:nvPr>
        </p:nvSpPr>
        <p:spPr/>
        <p:txBody>
          <a:bodyPr/>
          <a:lstStyle/>
          <a:p>
            <a:pPr defTabSz="4388900" eaLnBrk="1" fontAlgn="auto" hangingPunct="1">
              <a:spcAft>
                <a:spcPts val="0"/>
              </a:spcAft>
              <a:defRPr/>
            </a:pPr>
            <a:r>
              <a:rPr lang="en-US" dirty="0">
                <a:solidFill>
                  <a:srgbClr val="000000"/>
                </a:solidFill>
              </a:rPr>
              <a:t>Pepperdine</a:t>
            </a:r>
            <a:r>
              <a:rPr lang="en-US" dirty="0"/>
              <a:t> </a:t>
            </a:r>
            <a:r>
              <a:rPr lang="en-US" dirty="0">
                <a:solidFill>
                  <a:srgbClr val="000000"/>
                </a:solidFill>
              </a:rPr>
              <a:t>University</a:t>
            </a:r>
          </a:p>
          <a:p>
            <a:pPr defTabSz="4388900" eaLnBrk="1" fontAlgn="auto" hangingPunct="1">
              <a:spcAft>
                <a:spcPts val="0"/>
              </a:spcAft>
              <a:defRPr/>
            </a:pPr>
            <a:endParaRPr lang="en-US" dirty="0">
              <a:solidFill>
                <a:srgbClr val="000000"/>
              </a:solidFill>
              <a:ea typeface="+mn-ea"/>
              <a:cs typeface="+mn-cs"/>
            </a:endParaRPr>
          </a:p>
        </p:txBody>
      </p:sp>
      <p:sp>
        <p:nvSpPr>
          <p:cNvPr id="17" name="Text Placeholder 16"/>
          <p:cNvSpPr>
            <a:spLocks noGrp="1"/>
          </p:cNvSpPr>
          <p:nvPr>
            <p:ph type="body" sz="quarter" idx="151"/>
          </p:nvPr>
        </p:nvSpPr>
        <p:spPr>
          <a:xfrm>
            <a:off x="11835859" y="2487069"/>
            <a:ext cx="27270476" cy="896877"/>
          </a:xfrm>
        </p:spPr>
        <p:txBody>
          <a:bodyPr>
            <a:normAutofit fontScale="70000" lnSpcReduction="20000"/>
          </a:bodyPr>
          <a:lstStyle/>
          <a:p>
            <a:pPr defTabSz="4388900" eaLnBrk="1" fontAlgn="auto" hangingPunct="1">
              <a:spcAft>
                <a:spcPts val="0"/>
              </a:spcAft>
              <a:defRPr/>
            </a:pPr>
            <a:r>
              <a:rPr lang="en-US" dirty="0">
                <a:solidFill>
                  <a:srgbClr val="000000"/>
                </a:solidFill>
              </a:rPr>
              <a:t>Brian Lammert, Cindy Miller-Perrin, Steven V. Rouse</a:t>
            </a:r>
          </a:p>
          <a:p>
            <a:pPr defTabSz="4388900" eaLnBrk="1" fontAlgn="auto" hangingPunct="1">
              <a:spcAft>
                <a:spcPts val="0"/>
              </a:spcAft>
              <a:defRPr/>
            </a:pPr>
            <a:endParaRPr lang="en-US" dirty="0">
              <a:solidFill>
                <a:srgbClr val="0F5191"/>
              </a:solidFill>
              <a:ea typeface="+mn-ea"/>
              <a:cs typeface="+mn-cs"/>
            </a:endParaRPr>
          </a:p>
        </p:txBody>
      </p:sp>
      <p:sp>
        <p:nvSpPr>
          <p:cNvPr id="18" name="Text Placeholder 17"/>
          <p:cNvSpPr>
            <a:spLocks noGrp="1"/>
          </p:cNvSpPr>
          <p:nvPr>
            <p:ph type="body" sz="quarter" idx="153"/>
          </p:nvPr>
        </p:nvSpPr>
        <p:spPr>
          <a:xfrm>
            <a:off x="7710442" y="272148"/>
            <a:ext cx="35649450" cy="2164937"/>
          </a:xfrm>
        </p:spPr>
        <p:txBody>
          <a:bodyPr>
            <a:normAutofit fontScale="70000" lnSpcReduction="20000"/>
          </a:bodyPr>
          <a:lstStyle/>
          <a:p>
            <a:pPr defTabSz="4388900" eaLnBrk="1" fontAlgn="auto" hangingPunct="1">
              <a:spcAft>
                <a:spcPts val="0"/>
              </a:spcAft>
              <a:defRPr/>
            </a:pPr>
            <a:r>
              <a:rPr lang="en-US" dirty="0">
                <a:solidFill>
                  <a:schemeClr val="tx1"/>
                </a:solidFill>
              </a:rPr>
              <a:t>Seeking the Shield of Faith: The Influence of Defensive Theology on the Development of Religious Fundamentalism Following Mortality Salience</a:t>
            </a:r>
          </a:p>
          <a:p>
            <a:pPr defTabSz="4388900" eaLnBrk="1" fontAlgn="auto" hangingPunct="1">
              <a:spcAft>
                <a:spcPts val="0"/>
              </a:spcAft>
              <a:defRPr/>
            </a:pPr>
            <a:endParaRPr lang="en-US" dirty="0">
              <a:solidFill>
                <a:srgbClr val="0F5191"/>
              </a:solidFill>
              <a:ea typeface="+mn-ea"/>
              <a:cs typeface="+mn-cs"/>
            </a:endParaRPr>
          </a:p>
        </p:txBody>
      </p:sp>
      <p:sp>
        <p:nvSpPr>
          <p:cNvPr id="5138" name="Text Placeholder 18"/>
          <p:cNvSpPr>
            <a:spLocks noGrp="1"/>
          </p:cNvSpPr>
          <p:nvPr>
            <p:ph type="body" sz="quarter" idx="154"/>
          </p:nvPr>
        </p:nvSpPr>
        <p:spPr bwMode="auto">
          <a:xfrm>
            <a:off x="13499850" y="6304484"/>
            <a:ext cx="11725539" cy="7386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hangingPunct="1"/>
            <a:r>
              <a:rPr lang="en-US" altLang="en-US" dirty="0">
                <a:ea typeface="ＭＳ Ｐゴシック" charset="-128"/>
              </a:rPr>
              <a:t>Participants</a:t>
            </a:r>
          </a:p>
        </p:txBody>
      </p:sp>
      <p:sp>
        <p:nvSpPr>
          <p:cNvPr id="20" name="Text Placeholder 19"/>
          <p:cNvSpPr>
            <a:spLocks noGrp="1"/>
          </p:cNvSpPr>
          <p:nvPr>
            <p:ph type="body" sz="quarter" idx="155"/>
          </p:nvPr>
        </p:nvSpPr>
        <p:spPr>
          <a:xfrm>
            <a:off x="13582651" y="6989182"/>
            <a:ext cx="11707812" cy="4022617"/>
          </a:xfrm>
        </p:spPr>
        <p:txBody>
          <a:bodyPr/>
          <a:lstStyle/>
          <a:p>
            <a:pPr defTabSz="4388900" eaLnBrk="1" fontAlgn="auto" hangingPunct="1">
              <a:lnSpc>
                <a:spcPct val="110000"/>
              </a:lnSpc>
              <a:spcAft>
                <a:spcPts val="0"/>
              </a:spcAft>
              <a:defRPr/>
            </a:pPr>
            <a:r>
              <a:rPr lang="en-US" sz="2600" dirty="0" smtClean="0"/>
              <a:t>This study included 117 participants, </a:t>
            </a:r>
            <a:r>
              <a:rPr lang="en-US" sz="2600" dirty="0"/>
              <a:t>88 of whom met the inclusion </a:t>
            </a:r>
            <a:r>
              <a:rPr lang="en-US" sz="2600" dirty="0" smtClean="0"/>
              <a:t>criteria, 33 male and 55 female. </a:t>
            </a:r>
            <a:r>
              <a:rPr lang="en-US" sz="2600" dirty="0"/>
              <a:t>Although participants from multiple faith backgrounds provided responses to the study, only results from participants self-identifying as Christian have been included in this report due to the limited validity of the DTS and RRFS for non-Christian participants. These participants </a:t>
            </a:r>
            <a:r>
              <a:rPr lang="en-US" sz="2600" dirty="0" smtClean="0"/>
              <a:t>were recruited </a:t>
            </a:r>
            <a:r>
              <a:rPr lang="en-US" sz="2600" dirty="0"/>
              <a:t>from introductory psychology and statistics courses at </a:t>
            </a:r>
            <a:r>
              <a:rPr lang="en-US" sz="2600" dirty="0" smtClean="0"/>
              <a:t>a </a:t>
            </a:r>
            <a:r>
              <a:rPr lang="en-US" sz="2600" dirty="0"/>
              <a:t>small Christian liberal arts university. The age range of participants was 18 to </a:t>
            </a:r>
            <a:r>
              <a:rPr lang="en-US" sz="2600" dirty="0" smtClean="0"/>
              <a:t>21 years </a:t>
            </a:r>
            <a:r>
              <a:rPr lang="en-US" sz="2600" dirty="0"/>
              <a:t>(</a:t>
            </a:r>
            <a:r>
              <a:rPr lang="en-US" sz="2600" i="1" dirty="0"/>
              <a:t>M</a:t>
            </a:r>
            <a:r>
              <a:rPr lang="en-US" sz="2600" dirty="0"/>
              <a:t>=18.71</a:t>
            </a:r>
            <a:r>
              <a:rPr lang="en-US" sz="2600" dirty="0" smtClean="0"/>
              <a:t>).</a:t>
            </a:r>
            <a:endParaRPr lang="en-US" sz="2600" dirty="0"/>
          </a:p>
          <a:p>
            <a:pPr defTabSz="4388900" eaLnBrk="1" fontAlgn="auto" hangingPunct="1">
              <a:spcAft>
                <a:spcPts val="0"/>
              </a:spcAft>
              <a:buFont typeface="Arial" pitchFamily="34" charset="0"/>
              <a:buNone/>
              <a:defRPr/>
            </a:pPr>
            <a:endParaRPr lang="en-US" sz="2600" dirty="0">
              <a:ea typeface="+mn-ea"/>
            </a:endParaRPr>
          </a:p>
        </p:txBody>
      </p:sp>
      <p:sp>
        <p:nvSpPr>
          <p:cNvPr id="5140" name="Text Placeholder 20"/>
          <p:cNvSpPr>
            <a:spLocks noGrp="1"/>
          </p:cNvSpPr>
          <p:nvPr>
            <p:ph type="body" sz="quarter" idx="156"/>
          </p:nvPr>
        </p:nvSpPr>
        <p:spPr bwMode="auto">
          <a:xfrm>
            <a:off x="13600400" y="10418860"/>
            <a:ext cx="11725539" cy="7386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hangingPunct="1"/>
            <a:r>
              <a:rPr lang="en-US" altLang="en-US" dirty="0">
                <a:ea typeface="ＭＳ Ｐゴシック" charset="-128"/>
              </a:rPr>
              <a:t>Materials</a:t>
            </a:r>
          </a:p>
        </p:txBody>
      </p:sp>
      <p:sp>
        <p:nvSpPr>
          <p:cNvPr id="22" name="Text Placeholder 21"/>
          <p:cNvSpPr>
            <a:spLocks noGrp="1"/>
          </p:cNvSpPr>
          <p:nvPr>
            <p:ph type="body" sz="quarter" idx="157"/>
          </p:nvPr>
        </p:nvSpPr>
        <p:spPr>
          <a:xfrm>
            <a:off x="13539788" y="11167698"/>
            <a:ext cx="11733212" cy="7223494"/>
          </a:xfrm>
        </p:spPr>
        <p:txBody>
          <a:bodyPr/>
          <a:lstStyle/>
          <a:p>
            <a:pPr>
              <a:lnSpc>
                <a:spcPct val="110000"/>
              </a:lnSpc>
            </a:pPr>
            <a:r>
              <a:rPr lang="en-US" sz="2600" b="1" i="1" dirty="0"/>
              <a:t>Religious fundamentalism</a:t>
            </a:r>
            <a:r>
              <a:rPr lang="en-US" sz="2600" i="1" dirty="0"/>
              <a:t>.</a:t>
            </a:r>
            <a:r>
              <a:rPr lang="en-US" sz="2600" dirty="0"/>
              <a:t> </a:t>
            </a:r>
            <a:r>
              <a:rPr lang="en-US" sz="2600" dirty="0" err="1"/>
              <a:t>Altemeyer</a:t>
            </a:r>
            <a:r>
              <a:rPr lang="en-US" sz="2600" dirty="0"/>
              <a:t> and </a:t>
            </a:r>
            <a:r>
              <a:rPr lang="en-US" sz="2600" dirty="0" err="1"/>
              <a:t>Hunsberger’s</a:t>
            </a:r>
            <a:r>
              <a:rPr lang="en-US" sz="2600" dirty="0"/>
              <a:t> (2004) </a:t>
            </a:r>
            <a:r>
              <a:rPr lang="en-US" sz="2600" dirty="0" smtClean="0"/>
              <a:t>revised 12-item </a:t>
            </a:r>
            <a:r>
              <a:rPr lang="en-US" sz="2600" dirty="0"/>
              <a:t>Religious Fundamentalism Scale (RRFS) was used to measure religious fundamentalism. Participants </a:t>
            </a:r>
            <a:r>
              <a:rPr lang="en-US" sz="2600" dirty="0" smtClean="0"/>
              <a:t>responded </a:t>
            </a:r>
            <a:r>
              <a:rPr lang="en-US" sz="2600" dirty="0"/>
              <a:t>to 12 items with scores ranging from 12 to 108, with a high score indicating strong fundamentalist tendencies. </a:t>
            </a:r>
            <a:r>
              <a:rPr lang="en-US" sz="2600" dirty="0" smtClean="0"/>
              <a:t>Internal consistency reliability for the current sample was strong (</a:t>
            </a:r>
            <a:r>
              <a:rPr lang="el-GR" sz="2600" dirty="0" smtClean="0">
                <a:latin typeface="Times New Roman"/>
                <a:cs typeface="Times New Roman"/>
              </a:rPr>
              <a:t>α</a:t>
            </a:r>
            <a:r>
              <a:rPr lang="en-US" sz="2600" dirty="0" smtClean="0">
                <a:latin typeface="Times New Roman"/>
                <a:cs typeface="Times New Roman"/>
              </a:rPr>
              <a:t>=</a:t>
            </a:r>
            <a:r>
              <a:rPr lang="en-US" sz="2600" dirty="0" smtClean="0"/>
              <a:t>.88).</a:t>
            </a:r>
            <a:endParaRPr lang="en-US" sz="2600" dirty="0"/>
          </a:p>
          <a:p>
            <a:pPr>
              <a:lnSpc>
                <a:spcPct val="110000"/>
              </a:lnSpc>
            </a:pPr>
            <a:r>
              <a:rPr lang="en-US" sz="2600" b="1" i="1" dirty="0"/>
              <a:t>Defensive theology</a:t>
            </a:r>
            <a:r>
              <a:rPr lang="en-US" sz="2600" b="1" dirty="0"/>
              <a:t>. </a:t>
            </a:r>
            <a:r>
              <a:rPr lang="en-US" sz="2600" dirty="0"/>
              <a:t> The 22 items on Beck’s (2006) Defensive Theology Scale (DTS) were used to assess defensive theology. Scores range from 22 to 154, with high scores indicating strong feelings of God’s protection, solicitousness, and control over everyday </a:t>
            </a:r>
            <a:r>
              <a:rPr lang="en-US" sz="2600" dirty="0" smtClean="0"/>
              <a:t>life. Internal consistency reliability for the current sample was strong  (</a:t>
            </a:r>
            <a:r>
              <a:rPr lang="el-GR" sz="2600" dirty="0" smtClean="0">
                <a:latin typeface="Times New Roman"/>
                <a:cs typeface="Times New Roman"/>
              </a:rPr>
              <a:t>α</a:t>
            </a:r>
            <a:r>
              <a:rPr lang="en-US" sz="2600" dirty="0" smtClean="0">
                <a:latin typeface="Times New Roman"/>
                <a:cs typeface="Times New Roman"/>
              </a:rPr>
              <a:t>=</a:t>
            </a:r>
            <a:r>
              <a:rPr lang="en-US" sz="2600" dirty="0" smtClean="0"/>
              <a:t>.89).</a:t>
            </a:r>
            <a:endParaRPr lang="en-US" sz="2600" dirty="0"/>
          </a:p>
          <a:p>
            <a:pPr>
              <a:lnSpc>
                <a:spcPct val="110000"/>
              </a:lnSpc>
            </a:pPr>
            <a:r>
              <a:rPr lang="en-US" sz="2600" b="1" i="1" dirty="0"/>
              <a:t>Mortality </a:t>
            </a:r>
            <a:r>
              <a:rPr lang="en-US" sz="2600" b="1" i="1" dirty="0" smtClean="0"/>
              <a:t>salience (MS) manipulation</a:t>
            </a:r>
            <a:r>
              <a:rPr lang="en-US" sz="2600" b="1" dirty="0" smtClean="0"/>
              <a:t>.</a:t>
            </a:r>
            <a:r>
              <a:rPr lang="en-US" sz="2600" dirty="0" smtClean="0"/>
              <a:t> </a:t>
            </a:r>
            <a:r>
              <a:rPr lang="en-US" sz="2600" dirty="0"/>
              <a:t>Participants </a:t>
            </a:r>
            <a:r>
              <a:rPr lang="en-US" sz="2600" dirty="0" smtClean="0"/>
              <a:t>in the mortality salience condition received writing prompts designed to elicit reflection on the subject of their own death. Participants in the control condition received neutral writing prompts. All writing prompts were drawn from existing research on TMT and DT (Beck, 2006).</a:t>
            </a:r>
          </a:p>
        </p:txBody>
      </p:sp>
      <p:sp>
        <p:nvSpPr>
          <p:cNvPr id="5142" name="Text Placeholder 22"/>
          <p:cNvSpPr>
            <a:spLocks noGrp="1"/>
          </p:cNvSpPr>
          <p:nvPr>
            <p:ph type="body" sz="quarter" idx="158"/>
          </p:nvPr>
        </p:nvSpPr>
        <p:spPr bwMode="auto">
          <a:xfrm>
            <a:off x="13595881" y="18383250"/>
            <a:ext cx="11725539" cy="819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hangingPunct="1"/>
            <a:r>
              <a:rPr lang="en-US" altLang="en-US" dirty="0">
                <a:ea typeface="ＭＳ Ｐゴシック" charset="-128"/>
              </a:rPr>
              <a:t>Procedure</a:t>
            </a:r>
          </a:p>
        </p:txBody>
      </p:sp>
      <p:sp>
        <p:nvSpPr>
          <p:cNvPr id="24" name="Text Placeholder 23"/>
          <p:cNvSpPr>
            <a:spLocks noGrp="1"/>
          </p:cNvSpPr>
          <p:nvPr>
            <p:ph type="body" sz="quarter" idx="159"/>
          </p:nvPr>
        </p:nvSpPr>
        <p:spPr>
          <a:xfrm>
            <a:off x="13542964" y="18568382"/>
            <a:ext cx="11685587" cy="3590641"/>
          </a:xfrm>
        </p:spPr>
        <p:txBody>
          <a:bodyPr/>
          <a:lstStyle/>
          <a:p>
            <a:pPr defTabSz="4388900" eaLnBrk="1" fontAlgn="auto" hangingPunct="1">
              <a:lnSpc>
                <a:spcPct val="110000"/>
              </a:lnSpc>
              <a:spcAft>
                <a:spcPts val="0"/>
              </a:spcAft>
              <a:defRPr/>
            </a:pPr>
            <a:endParaRPr lang="en-US" sz="2600" dirty="0" smtClean="0"/>
          </a:p>
          <a:p>
            <a:pPr defTabSz="4388900" eaLnBrk="1" fontAlgn="auto" hangingPunct="1">
              <a:lnSpc>
                <a:spcPct val="110000"/>
              </a:lnSpc>
              <a:spcAft>
                <a:spcPts val="0"/>
              </a:spcAft>
              <a:defRPr/>
            </a:pPr>
            <a:r>
              <a:rPr lang="en-US" sz="2600" dirty="0" smtClean="0"/>
              <a:t>Participants </a:t>
            </a:r>
            <a:r>
              <a:rPr lang="en-US" sz="2600" dirty="0"/>
              <a:t>were provided with a packet containing the DTS, either the mortality salience condition prompts or the control condition prompts, and the RRFS. Packets containing either the mortality salience writing prompts or the control writing prompts were administered to participants at random, thus randomly assigning half of the participants to the experimental condition of mortality salience and half to the control condition of no mortality salience</a:t>
            </a:r>
            <a:r>
              <a:rPr lang="en-US" sz="2600" dirty="0" smtClean="0"/>
              <a:t>.</a:t>
            </a:r>
            <a:endParaRPr lang="en-US" sz="2600" dirty="0">
              <a:ea typeface="+mn-ea"/>
            </a:endParaRPr>
          </a:p>
        </p:txBody>
      </p:sp>
      <p:pic>
        <p:nvPicPr>
          <p:cNvPr id="29" name="Picture 28" descr="Macintosh HD:Users:brianlammert:Desktop:Screen Shot 2016-11-08 at 9.14.33 PM.png"/>
          <p:cNvPicPr/>
          <p:nvPr/>
        </p:nvPicPr>
        <p:blipFill>
          <a:blip r:embed="rId2">
            <a:extLst>
              <a:ext uri="{28A0092B-C50C-407E-A947-70E740481C1C}">
                <a14:useLocalDpi xmlns:a14="http://schemas.microsoft.com/office/drawing/2010/main" val="0"/>
              </a:ext>
            </a:extLst>
          </a:blip>
          <a:srcRect/>
          <a:stretch>
            <a:fillRect/>
          </a:stretch>
        </p:blipFill>
        <p:spPr bwMode="auto">
          <a:xfrm>
            <a:off x="14024991" y="22324113"/>
            <a:ext cx="10574962" cy="8933528"/>
          </a:xfrm>
          <a:prstGeom prst="rect">
            <a:avLst/>
          </a:prstGeom>
          <a:noFill/>
          <a:ln>
            <a:solidFill>
              <a:schemeClr val="tx1"/>
            </a:solidFill>
          </a:ln>
        </p:spPr>
      </p:pic>
      <p:sp>
        <p:nvSpPr>
          <p:cNvPr id="8" name="TextBox 7"/>
          <p:cNvSpPr txBox="1"/>
          <p:nvPr/>
        </p:nvSpPr>
        <p:spPr>
          <a:xfrm>
            <a:off x="26303258" y="13518907"/>
            <a:ext cx="11419780" cy="7974492"/>
          </a:xfrm>
          <a:prstGeom prst="rect">
            <a:avLst/>
          </a:prstGeom>
          <a:noFill/>
        </p:spPr>
        <p:txBody>
          <a:bodyPr wrap="square" rtlCol="0">
            <a:spAutoFit/>
          </a:bodyPr>
          <a:lstStyle/>
          <a:p>
            <a:pPr>
              <a:lnSpc>
                <a:spcPct val="110000"/>
              </a:lnSpc>
            </a:pPr>
            <a:r>
              <a:rPr lang="en-US" sz="2600" b="1" dirty="0">
                <a:solidFill>
                  <a:schemeClr val="accent5">
                    <a:lumMod val="50000"/>
                  </a:schemeClr>
                </a:solidFill>
                <a:latin typeface="Times New Roman" pitchFamily="18" charset="0"/>
                <a:ea typeface="ＭＳ Ｐゴシック" charset="0"/>
                <a:cs typeface="Times New Roman" pitchFamily="18" charset="0"/>
              </a:rPr>
              <a:t>Moderation Analysis</a:t>
            </a:r>
          </a:p>
          <a:p>
            <a:pPr>
              <a:lnSpc>
                <a:spcPct val="110000"/>
              </a:lnSpc>
            </a:pPr>
            <a:r>
              <a:rPr lang="en-US" sz="2600" dirty="0">
                <a:solidFill>
                  <a:schemeClr val="accent5">
                    <a:lumMod val="50000"/>
                  </a:schemeClr>
                </a:solidFill>
                <a:latin typeface="Times New Roman" pitchFamily="18" charset="0"/>
                <a:ea typeface="ＭＳ Ｐゴシック" charset="0"/>
                <a:cs typeface="Times New Roman" pitchFamily="18" charset="0"/>
              </a:rPr>
              <a:t>A moderation analysis was conducted in order to determine whether prediction of RRFS scores based on DTS scores and participation in either the Mortality Salience or Control group is improved by including the interaction of these two independent </a:t>
            </a:r>
            <a:r>
              <a:rPr lang="en-US" sz="2600" dirty="0" smtClean="0">
                <a:solidFill>
                  <a:schemeClr val="accent5">
                    <a:lumMod val="50000"/>
                  </a:schemeClr>
                </a:solidFill>
                <a:latin typeface="Times New Roman" pitchFamily="18" charset="0"/>
                <a:ea typeface="ＭＳ Ｐゴシック" charset="0"/>
                <a:cs typeface="Times New Roman" pitchFamily="18" charset="0"/>
              </a:rPr>
              <a:t>variables. </a:t>
            </a:r>
            <a:r>
              <a:rPr lang="en-US" sz="2600" dirty="0">
                <a:solidFill>
                  <a:schemeClr val="accent5">
                    <a:lumMod val="50000"/>
                  </a:schemeClr>
                </a:solidFill>
                <a:latin typeface="Times New Roman" pitchFamily="18" charset="0"/>
                <a:ea typeface="ＭＳ Ｐゴシック" charset="0"/>
                <a:cs typeface="Times New Roman" pitchFamily="18" charset="0"/>
              </a:rPr>
              <a:t>DTS scores, mortality salience condition, and the interaction between DTS scores and mortality salience condition were found to be related to RRFS scores with statistical </a:t>
            </a:r>
            <a:r>
              <a:rPr lang="en-US" sz="2600" dirty="0" smtClean="0">
                <a:solidFill>
                  <a:schemeClr val="accent5">
                    <a:lumMod val="50000"/>
                  </a:schemeClr>
                </a:solidFill>
                <a:latin typeface="Times New Roman" pitchFamily="18" charset="0"/>
                <a:ea typeface="ＭＳ Ｐゴシック" charset="0"/>
                <a:cs typeface="Times New Roman" pitchFamily="18" charset="0"/>
              </a:rPr>
              <a:t>significance, </a:t>
            </a:r>
            <a:r>
              <a:rPr lang="en-US" sz="2600" i="1" dirty="0" smtClean="0">
                <a:solidFill>
                  <a:schemeClr val="accent5">
                    <a:lumMod val="50000"/>
                  </a:schemeClr>
                </a:solidFill>
                <a:latin typeface="Times New Roman" pitchFamily="18" charset="0"/>
                <a:ea typeface="ＭＳ Ｐゴシック" charset="0"/>
                <a:cs typeface="Times New Roman" pitchFamily="18" charset="0"/>
              </a:rPr>
              <a:t>r</a:t>
            </a:r>
            <a:r>
              <a:rPr lang="en-US" sz="2600" baseline="30000" dirty="0" smtClean="0">
                <a:solidFill>
                  <a:schemeClr val="accent5">
                    <a:lumMod val="50000"/>
                  </a:schemeClr>
                </a:solidFill>
                <a:latin typeface="Times New Roman" pitchFamily="18" charset="0"/>
                <a:ea typeface="ＭＳ Ｐゴシック" charset="0"/>
                <a:cs typeface="Times New Roman" pitchFamily="18" charset="0"/>
              </a:rPr>
              <a:t>2</a:t>
            </a:r>
            <a:r>
              <a:rPr lang="en-US" sz="2600" baseline="-25000" dirty="0" smtClean="0">
                <a:solidFill>
                  <a:schemeClr val="accent5">
                    <a:lumMod val="50000"/>
                  </a:schemeClr>
                </a:solidFill>
                <a:latin typeface="Times New Roman" pitchFamily="18" charset="0"/>
                <a:ea typeface="ＭＳ Ｐゴシック" charset="0"/>
                <a:cs typeface="Times New Roman" pitchFamily="18" charset="0"/>
              </a:rPr>
              <a:t>Adj</a:t>
            </a:r>
            <a:r>
              <a:rPr lang="en-US" sz="2600" dirty="0">
                <a:solidFill>
                  <a:schemeClr val="accent5">
                    <a:lumMod val="50000"/>
                  </a:schemeClr>
                </a:solidFill>
                <a:latin typeface="Times New Roman" pitchFamily="18" charset="0"/>
                <a:ea typeface="ＭＳ Ｐゴシック" charset="0"/>
                <a:cs typeface="Times New Roman" pitchFamily="18" charset="0"/>
              </a:rPr>
              <a:t>=0.168, </a:t>
            </a:r>
            <a:r>
              <a:rPr lang="en-US" sz="2600" dirty="0" smtClean="0">
                <a:solidFill>
                  <a:schemeClr val="accent5">
                    <a:lumMod val="50000"/>
                  </a:schemeClr>
                </a:solidFill>
                <a:latin typeface="Times New Roman" pitchFamily="18" charset="0"/>
                <a:ea typeface="ＭＳ Ｐゴシック" charset="0"/>
                <a:cs typeface="Times New Roman" pitchFamily="18" charset="0"/>
              </a:rPr>
              <a:t>F(86)=</a:t>
            </a:r>
            <a:r>
              <a:rPr lang="en-US" sz="2600" dirty="0">
                <a:solidFill>
                  <a:schemeClr val="accent5">
                    <a:lumMod val="50000"/>
                  </a:schemeClr>
                </a:solidFill>
                <a:latin typeface="Times New Roman" pitchFamily="18" charset="0"/>
                <a:ea typeface="ＭＳ Ｐゴシック" charset="0"/>
                <a:cs typeface="Times New Roman" pitchFamily="18" charset="0"/>
              </a:rPr>
              <a:t>6.873, </a:t>
            </a:r>
            <a:r>
              <a:rPr lang="en-US" sz="2600" i="1" dirty="0">
                <a:solidFill>
                  <a:schemeClr val="accent5">
                    <a:lumMod val="50000"/>
                  </a:schemeClr>
                </a:solidFill>
                <a:latin typeface="Times New Roman" pitchFamily="18" charset="0"/>
                <a:ea typeface="ＭＳ Ｐゴシック" charset="0"/>
                <a:cs typeface="Times New Roman" pitchFamily="18" charset="0"/>
              </a:rPr>
              <a:t>p</a:t>
            </a:r>
            <a:r>
              <a:rPr lang="en-US" sz="2600" dirty="0">
                <a:solidFill>
                  <a:schemeClr val="accent5">
                    <a:lumMod val="50000"/>
                  </a:schemeClr>
                </a:solidFill>
                <a:latin typeface="Times New Roman" pitchFamily="18" charset="0"/>
                <a:ea typeface="ＭＳ Ｐゴシック" charset="0"/>
                <a:cs typeface="Times New Roman" pitchFamily="18" charset="0"/>
              </a:rPr>
              <a:t>&lt;.</a:t>
            </a:r>
            <a:r>
              <a:rPr lang="en-US" sz="2600" dirty="0" smtClean="0">
                <a:solidFill>
                  <a:schemeClr val="accent5">
                    <a:lumMod val="50000"/>
                  </a:schemeClr>
                </a:solidFill>
                <a:latin typeface="Times New Roman" pitchFamily="18" charset="0"/>
                <a:ea typeface="ＭＳ Ｐゴシック" charset="0"/>
                <a:cs typeface="Times New Roman" pitchFamily="18" charset="0"/>
              </a:rPr>
              <a:t>001. </a:t>
            </a:r>
            <a:r>
              <a:rPr lang="en-US" sz="2600" dirty="0">
                <a:solidFill>
                  <a:schemeClr val="accent5">
                    <a:lumMod val="50000"/>
                  </a:schemeClr>
                </a:solidFill>
                <a:latin typeface="Times New Roman" pitchFamily="18" charset="0"/>
                <a:ea typeface="ＭＳ Ｐゴシック" charset="0"/>
                <a:cs typeface="Times New Roman" pitchFamily="18" charset="0"/>
              </a:rPr>
              <a:t>The β weight of mortality salience condition was found to be -0.478 (</a:t>
            </a:r>
            <a:r>
              <a:rPr lang="en-US" sz="2600" i="1" dirty="0">
                <a:solidFill>
                  <a:schemeClr val="accent5">
                    <a:lumMod val="50000"/>
                  </a:schemeClr>
                </a:solidFill>
                <a:latin typeface="Times New Roman" pitchFamily="18" charset="0"/>
                <a:ea typeface="ＭＳ Ｐゴシック" charset="0"/>
                <a:cs typeface="Times New Roman" pitchFamily="18" charset="0"/>
              </a:rPr>
              <a:t>p</a:t>
            </a:r>
            <a:r>
              <a:rPr lang="en-US" sz="2600" dirty="0">
                <a:solidFill>
                  <a:schemeClr val="accent5">
                    <a:lumMod val="50000"/>
                  </a:schemeClr>
                </a:solidFill>
                <a:latin typeface="Times New Roman" pitchFamily="18" charset="0"/>
                <a:ea typeface="ＭＳ Ｐゴシック" charset="0"/>
                <a:cs typeface="Times New Roman" pitchFamily="18" charset="0"/>
              </a:rPr>
              <a:t>=.426), the β weight of DTS scores was found to be 0.458 (</a:t>
            </a:r>
            <a:r>
              <a:rPr lang="en-US" sz="2600" i="1" dirty="0">
                <a:solidFill>
                  <a:schemeClr val="accent5">
                    <a:lumMod val="50000"/>
                  </a:schemeClr>
                </a:solidFill>
                <a:latin typeface="Times New Roman" pitchFamily="18" charset="0"/>
                <a:ea typeface="ＭＳ Ｐゴシック" charset="0"/>
                <a:cs typeface="Times New Roman" pitchFamily="18" charset="0"/>
              </a:rPr>
              <a:t>p</a:t>
            </a:r>
            <a:r>
              <a:rPr lang="en-US" sz="2600" dirty="0">
                <a:solidFill>
                  <a:schemeClr val="accent5">
                    <a:lumMod val="50000"/>
                  </a:schemeClr>
                </a:solidFill>
                <a:latin typeface="Times New Roman" pitchFamily="18" charset="0"/>
                <a:ea typeface="ＭＳ Ｐゴシック" charset="0"/>
                <a:cs typeface="Times New Roman" pitchFamily="18" charset="0"/>
              </a:rPr>
              <a:t>&lt;.001), and the β weight of the variable representing the interaction between mortality salience condition and DTS scores was found to be 0.295 (</a:t>
            </a:r>
            <a:r>
              <a:rPr lang="en-US" sz="2600" i="1" dirty="0">
                <a:solidFill>
                  <a:schemeClr val="accent5">
                    <a:lumMod val="50000"/>
                  </a:schemeClr>
                </a:solidFill>
                <a:latin typeface="Times New Roman" pitchFamily="18" charset="0"/>
                <a:ea typeface="ＭＳ Ｐゴシック" charset="0"/>
                <a:cs typeface="Times New Roman" pitchFamily="18" charset="0"/>
              </a:rPr>
              <a:t>p</a:t>
            </a:r>
            <a:r>
              <a:rPr lang="en-US" sz="2600" dirty="0">
                <a:solidFill>
                  <a:schemeClr val="accent5">
                    <a:lumMod val="50000"/>
                  </a:schemeClr>
                </a:solidFill>
                <a:latin typeface="Times New Roman" pitchFamily="18" charset="0"/>
                <a:ea typeface="ＭＳ Ｐゴシック" charset="0"/>
                <a:cs typeface="Times New Roman" pitchFamily="18" charset="0"/>
              </a:rPr>
              <a:t>=.619). These results indicate that DTS scores aid in the prediction of post-manipulation RRFS scales with statistical significance, but neither the mortality salience condition nor the interaction of DTS scores with the mortality salience condition predict RRFS scores with statistical significance. There is no apparent moderating effect of DTS scores on the relationship between mortality salience condition and post-manipulation RRFS scores</a:t>
            </a:r>
            <a:r>
              <a:rPr lang="en-US" sz="2600" dirty="0" smtClean="0">
                <a:solidFill>
                  <a:schemeClr val="accent5">
                    <a:lumMod val="50000"/>
                  </a:schemeClr>
                </a:solidFill>
                <a:latin typeface="Times New Roman" pitchFamily="18" charset="0"/>
                <a:ea typeface="ＭＳ Ｐゴシック" charset="0"/>
                <a:cs typeface="Times New Roman" pitchFamily="18" charset="0"/>
              </a:rPr>
              <a:t>. Results are summarized in Table 2.</a:t>
            </a:r>
            <a:endParaRPr lang="en-US" sz="2600" dirty="0">
              <a:solidFill>
                <a:schemeClr val="accent5">
                  <a:lumMod val="50000"/>
                </a:schemeClr>
              </a:solidFill>
              <a:latin typeface="Times New Roman" pitchFamily="18" charset="0"/>
              <a:ea typeface="ＭＳ Ｐゴシック" charset="0"/>
              <a:cs typeface="Times New Roman" pitchFamily="18" charset="0"/>
            </a:endParaRPr>
          </a:p>
          <a:p>
            <a:endParaRPr lang="en-US" sz="2600" dirty="0"/>
          </a:p>
        </p:txBody>
      </p:sp>
      <p:pic>
        <p:nvPicPr>
          <p:cNvPr id="4" name="Picture 3" descr="Screen Shot 2016-11-17 at 3.33.29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67238" y="20933239"/>
            <a:ext cx="10686553" cy="2460560"/>
          </a:xfrm>
          <a:prstGeom prst="rect">
            <a:avLst/>
          </a:prstGeom>
        </p:spPr>
      </p:pic>
      <p:pic>
        <p:nvPicPr>
          <p:cNvPr id="9" name="Picture 8" descr="15032650_1363025433708639_7130196460368202945_n.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578468" y="1346200"/>
            <a:ext cx="6589291" cy="2292524"/>
          </a:xfrm>
          <a:prstGeom prst="rect">
            <a:avLst/>
          </a:prstGeom>
        </p:spPr>
      </p:pic>
      <p:pic>
        <p:nvPicPr>
          <p:cNvPr id="5" name="Picture 4" descr="Screen Shot 2016-12-06 at 7.52.37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265884" y="10426187"/>
            <a:ext cx="11082038" cy="2650053"/>
          </a:xfrm>
          <a:prstGeom prst="rect">
            <a:avLst/>
          </a:prstGeom>
        </p:spPr>
      </p:pic>
      <p:pic>
        <p:nvPicPr>
          <p:cNvPr id="3" name="Picture 2" descr="Screen Shot 2017-01-11 at 2.04.20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015837" y="23890146"/>
            <a:ext cx="9320826" cy="738134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1349364" y="30993695"/>
            <a:ext cx="11191789" cy="461665"/>
          </a:xfrm>
          <a:prstGeom prst="rect">
            <a:avLst/>
          </a:prstGeom>
          <a:noFill/>
        </p:spPr>
        <p:txBody>
          <a:bodyPr wrap="square" rtlCol="0">
            <a:spAutoFit/>
          </a:bodyPr>
          <a:lstStyle/>
          <a:p>
            <a:r>
              <a:rPr lang="en-US" sz="2400" dirty="0" smtClean="0">
                <a:solidFill>
                  <a:schemeClr val="accent5">
                    <a:lumMod val="50000"/>
                  </a:schemeClr>
                </a:solidFill>
                <a:latin typeface="Times New Roman" pitchFamily="18" charset="0"/>
                <a:ea typeface="ＭＳ Ｐゴシック" charset="0"/>
                <a:cs typeface="Times New Roman" pitchFamily="18" charset="0"/>
              </a:rPr>
              <a:t>Presented at the 2017 Conference of the </a:t>
            </a:r>
            <a:r>
              <a:rPr lang="en-US" sz="2400" i="1" dirty="0" smtClean="0">
                <a:solidFill>
                  <a:schemeClr val="accent5">
                    <a:lumMod val="50000"/>
                  </a:schemeClr>
                </a:solidFill>
                <a:latin typeface="Times New Roman" pitchFamily="18" charset="0"/>
                <a:ea typeface="ＭＳ Ｐゴシック" charset="0"/>
                <a:cs typeface="Times New Roman" pitchFamily="18" charset="0"/>
              </a:rPr>
              <a:t>Society for Personality </a:t>
            </a:r>
            <a:r>
              <a:rPr lang="en-US" sz="2400" i="1" dirty="0">
                <a:solidFill>
                  <a:schemeClr val="accent5">
                    <a:lumMod val="50000"/>
                  </a:schemeClr>
                </a:solidFill>
                <a:latin typeface="Times New Roman" pitchFamily="18" charset="0"/>
                <a:ea typeface="ＭＳ Ｐゴシック" charset="0"/>
                <a:cs typeface="Times New Roman" pitchFamily="18" charset="0"/>
              </a:rPr>
              <a:t>and Social Psychology</a:t>
            </a:r>
            <a:endParaRPr lang="en-US" sz="2400" i="1" dirty="0">
              <a:solidFill>
                <a:schemeClr val="accent5">
                  <a:lumMod val="50000"/>
                </a:schemeClr>
              </a:solidFill>
              <a:latin typeface="Times New Roman" pitchFamily="18" charset="0"/>
              <a:ea typeface="ＭＳ Ｐゴシック"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hieldOfFaithPosterDraft">
  <a:themeElements>
    <a:clrScheme name="Custom 1">
      <a:dk1>
        <a:srgbClr val="000000"/>
      </a:dk1>
      <a:lt1>
        <a:srgbClr val="FFFFFF"/>
      </a:lt1>
      <a:dk2>
        <a:srgbClr val="7C9BA5"/>
      </a:dk2>
      <a:lt2>
        <a:srgbClr val="C1D0CA"/>
      </a:lt2>
      <a:accent1>
        <a:srgbClr val="F2D908"/>
      </a:accent1>
      <a:accent2>
        <a:srgbClr val="9DE61E"/>
      </a:accent2>
      <a:accent3>
        <a:srgbClr val="96D4AB"/>
      </a:accent3>
      <a:accent4>
        <a:srgbClr val="C61B1B"/>
      </a:accent4>
      <a:accent5>
        <a:srgbClr val="E26F08"/>
      </a:accent5>
      <a:accent6>
        <a:srgbClr val="8D35D1"/>
      </a:accent6>
      <a:hlink>
        <a:srgbClr val="ECBF0B"/>
      </a:hlink>
      <a:folHlink>
        <a:srgbClr val="F4E5A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oster templates " id="{3E3BB9B7-EE01-AB40-BC78-9CADBFCC8086}" vid="{CA60A434-E321-7A4A-B6DD-F9398DDB3D50}"/>
    </a:ext>
  </a:extLst>
</a:theme>
</file>

<file path=ppt/theme/theme2.xml><?xml version="1.0" encoding="utf-8"?>
<a:theme xmlns:a="http://schemas.openxmlformats.org/drawingml/2006/main" name="48X36 3-COLUM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oster templates " id="{3E3BB9B7-EE01-AB40-BC78-9CADBFCC8086}" vid="{5A350DB3-EA90-6A4E-9D77-234AC6E445D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ShieldOfFaithPosterDraft.potx</Template>
  <TotalTime>350</TotalTime>
  <Words>1476</Words>
  <Application>Microsoft Macintosh PowerPoint</Application>
  <PresentationFormat>Custom</PresentationFormat>
  <Paragraphs>61</Paragraphs>
  <Slides>1</Slides>
  <Notes>0</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ShieldOfFaithPosterDraft</vt:lpstr>
      <vt:lpstr>48X36 3-COLUMN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Ashlock</dc:creator>
  <cp:lastModifiedBy>Brian Lammert</cp:lastModifiedBy>
  <cp:revision>31</cp:revision>
  <dcterms:created xsi:type="dcterms:W3CDTF">2016-11-09T21:18:35Z</dcterms:created>
  <dcterms:modified xsi:type="dcterms:W3CDTF">2017-01-14T03:18:24Z</dcterms:modified>
</cp:coreProperties>
</file>